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7.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8.xml" ContentType="application/vnd.openxmlformats-officedocument.theme+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theme/theme9.xml" ContentType="application/vnd.openxmlformats-officedocument.theme+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theme/theme10.xml" ContentType="application/vnd.openxmlformats-officedocument.theme+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theme/theme11.xml" ContentType="application/vnd.openxmlformats-officedocument.theme+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theme/theme12.xml" ContentType="application/vnd.openxmlformats-officedocument.theme+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theme/theme13.xml" ContentType="application/vnd.openxmlformats-officedocument.theme+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theme/theme14.xml" ContentType="application/vnd.openxmlformats-officedocument.theme+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theme/theme15.xml" ContentType="application/vnd.openxmlformats-officedocument.theme+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theme/theme16.xml" ContentType="application/vnd.openxmlformats-officedocument.theme+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theme/theme17.xml" ContentType="application/vnd.openxmlformats-officedocument.theme+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theme/theme18.xml" ContentType="application/vnd.openxmlformats-officedocument.theme+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theme/theme19.xml" ContentType="application/vnd.openxmlformats-officedocument.theme+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theme/theme20.xml" ContentType="application/vnd.openxmlformats-officedocument.theme+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theme/theme21.xml" ContentType="application/vnd.openxmlformats-officedocument.theme+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theme/theme22.xml" ContentType="application/vnd.openxmlformats-officedocument.theme+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theme/theme23.xml" ContentType="application/vnd.openxmlformats-officedocument.theme+xml"/>
  <Override PartName="/ppt/theme/theme24.xml" ContentType="application/vnd.openxmlformats-officedocument.theme+xml"/>
  <Override PartName="/ppt/theme/theme2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6.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7.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8.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9.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10.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11.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12.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13.xml" ContentType="application/vnd.openxmlformats-officedocument.presentationml.notesSlide+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notesSlides/notesSlide14.xml" ContentType="application/vnd.openxmlformats-officedocument.presentationml.notesSlide+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notesSlides/notesSlide19.xml" ContentType="application/vnd.openxmlformats-officedocument.presentationml.notesSlide+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diagrams/data30.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ppt/notesSlides/notesSlide20.xml" ContentType="application/vnd.openxmlformats-officedocument.presentationml.notesSlide+xml"/>
  <Override PartName="/ppt/diagrams/data31.xml" ContentType="application/vnd.openxmlformats-officedocument.drawingml.diagramData+xml"/>
  <Override PartName="/ppt/diagrams/layout31.xml" ContentType="application/vnd.openxmlformats-officedocument.drawingml.diagramLayout+xml"/>
  <Override PartName="/ppt/diagrams/quickStyle31.xml" ContentType="application/vnd.openxmlformats-officedocument.drawingml.diagramStyle+xml"/>
  <Override PartName="/ppt/diagrams/colors31.xml" ContentType="application/vnd.openxmlformats-officedocument.drawingml.diagramColors+xml"/>
  <Override PartName="/ppt/diagrams/drawing31.xml" ContentType="application/vnd.ms-office.drawingml.diagramDrawing+xml"/>
  <Override PartName="/ppt/notesSlides/notesSlide21.xml" ContentType="application/vnd.openxmlformats-officedocument.presentationml.notesSlide+xml"/>
  <Override PartName="/ppt/diagrams/data32.xml" ContentType="application/vnd.openxmlformats-officedocument.drawingml.diagramData+xml"/>
  <Override PartName="/ppt/diagrams/layout32.xml" ContentType="application/vnd.openxmlformats-officedocument.drawingml.diagramLayout+xml"/>
  <Override PartName="/ppt/diagrams/quickStyle32.xml" ContentType="application/vnd.openxmlformats-officedocument.drawingml.diagramStyle+xml"/>
  <Override PartName="/ppt/diagrams/colors32.xml" ContentType="application/vnd.openxmlformats-officedocument.drawingml.diagramColors+xml"/>
  <Override PartName="/ppt/diagrams/drawing32.xml" ContentType="application/vnd.ms-office.drawingml.diagramDrawing+xml"/>
  <Override PartName="/ppt/diagrams/data33.xml" ContentType="application/vnd.openxmlformats-officedocument.drawingml.diagramData+xml"/>
  <Override PartName="/ppt/diagrams/layout33.xml" ContentType="application/vnd.openxmlformats-officedocument.drawingml.diagramLayout+xml"/>
  <Override PartName="/ppt/diagrams/quickStyle33.xml" ContentType="application/vnd.openxmlformats-officedocument.drawingml.diagramStyle+xml"/>
  <Override PartName="/ppt/diagrams/colors33.xml" ContentType="application/vnd.openxmlformats-officedocument.drawingml.diagramColors+xml"/>
  <Override PartName="/ppt/diagrams/drawing33.xml" ContentType="application/vnd.ms-office.drawingml.diagramDrawing+xml"/>
  <Override PartName="/ppt/notesSlides/notesSlide22.xml" ContentType="application/vnd.openxmlformats-officedocument.presentationml.notesSlide+xml"/>
  <Override PartName="/ppt/diagrams/data34.xml" ContentType="application/vnd.openxmlformats-officedocument.drawingml.diagramData+xml"/>
  <Override PartName="/ppt/diagrams/layout34.xml" ContentType="application/vnd.openxmlformats-officedocument.drawingml.diagramLayout+xml"/>
  <Override PartName="/ppt/diagrams/quickStyle34.xml" ContentType="application/vnd.openxmlformats-officedocument.drawingml.diagramStyle+xml"/>
  <Override PartName="/ppt/diagrams/colors34.xml" ContentType="application/vnd.openxmlformats-officedocument.drawingml.diagramColors+xml"/>
  <Override PartName="/ppt/diagrams/drawing34.xml" ContentType="application/vnd.ms-office.drawingml.diagramDrawing+xml"/>
  <Override PartName="/ppt/diagrams/data35.xml" ContentType="application/vnd.openxmlformats-officedocument.drawingml.diagramData+xml"/>
  <Override PartName="/ppt/diagrams/layout35.xml" ContentType="application/vnd.openxmlformats-officedocument.drawingml.diagramLayout+xml"/>
  <Override PartName="/ppt/diagrams/quickStyle35.xml" ContentType="application/vnd.openxmlformats-officedocument.drawingml.diagramStyle+xml"/>
  <Override PartName="/ppt/diagrams/colors35.xml" ContentType="application/vnd.openxmlformats-officedocument.drawingml.diagramColors+xml"/>
  <Override PartName="/ppt/diagrams/drawing35.xml" ContentType="application/vnd.ms-office.drawingml.diagramDrawing+xml"/>
  <Override PartName="/ppt/diagrams/data36.xml" ContentType="application/vnd.openxmlformats-officedocument.drawingml.diagramData+xml"/>
  <Override PartName="/ppt/diagrams/layout36.xml" ContentType="application/vnd.openxmlformats-officedocument.drawingml.diagramLayout+xml"/>
  <Override PartName="/ppt/diagrams/quickStyle36.xml" ContentType="application/vnd.openxmlformats-officedocument.drawingml.diagramStyle+xml"/>
  <Override PartName="/ppt/diagrams/colors36.xml" ContentType="application/vnd.openxmlformats-officedocument.drawingml.diagramColors+xml"/>
  <Override PartName="/ppt/diagrams/drawing36.xml" ContentType="application/vnd.ms-office.drawingml.diagramDrawing+xml"/>
  <Override PartName="/ppt/diagrams/data37.xml" ContentType="application/vnd.openxmlformats-officedocument.drawingml.diagramData+xml"/>
  <Override PartName="/ppt/diagrams/layout37.xml" ContentType="application/vnd.openxmlformats-officedocument.drawingml.diagramLayout+xml"/>
  <Override PartName="/ppt/diagrams/quickStyle37.xml" ContentType="application/vnd.openxmlformats-officedocument.drawingml.diagramStyle+xml"/>
  <Override PartName="/ppt/diagrams/colors37.xml" ContentType="application/vnd.openxmlformats-officedocument.drawingml.diagramColors+xml"/>
  <Override PartName="/ppt/diagrams/drawing37.xml" ContentType="application/vnd.ms-office.drawingml.diagramDrawing+xml"/>
  <Override PartName="/ppt/notesSlides/notesSlide23.xml" ContentType="application/vnd.openxmlformats-officedocument.presentationml.notesSlide+xml"/>
  <Override PartName="/ppt/diagrams/data38.xml" ContentType="application/vnd.openxmlformats-officedocument.drawingml.diagramData+xml"/>
  <Override PartName="/ppt/diagrams/layout38.xml" ContentType="application/vnd.openxmlformats-officedocument.drawingml.diagramLayout+xml"/>
  <Override PartName="/ppt/diagrams/quickStyle38.xml" ContentType="application/vnd.openxmlformats-officedocument.drawingml.diagramStyle+xml"/>
  <Override PartName="/ppt/diagrams/colors38.xml" ContentType="application/vnd.openxmlformats-officedocument.drawingml.diagramColors+xml"/>
  <Override PartName="/ppt/diagrams/drawing38.xml" ContentType="application/vnd.ms-office.drawingml.diagramDrawing+xml"/>
  <Override PartName="/ppt/notesSlides/notesSlide24.xml" ContentType="application/vnd.openxmlformats-officedocument.presentationml.notesSlide+xml"/>
  <Override PartName="/ppt/diagrams/data39.xml" ContentType="application/vnd.openxmlformats-officedocument.drawingml.diagramData+xml"/>
  <Override PartName="/ppt/diagrams/layout39.xml" ContentType="application/vnd.openxmlformats-officedocument.drawingml.diagramLayout+xml"/>
  <Override PartName="/ppt/diagrams/quickStyle39.xml" ContentType="application/vnd.openxmlformats-officedocument.drawingml.diagramStyle+xml"/>
  <Override PartName="/ppt/diagrams/colors39.xml" ContentType="application/vnd.openxmlformats-officedocument.drawingml.diagramColors+xml"/>
  <Override PartName="/ppt/diagrams/drawing39.xml" ContentType="application/vnd.ms-office.drawingml.diagramDrawing+xml"/>
  <Override PartName="/ppt/notesSlides/notesSlide25.xml" ContentType="application/vnd.openxmlformats-officedocument.presentationml.notesSlide+xml"/>
  <Override PartName="/ppt/diagrams/data40.xml" ContentType="application/vnd.openxmlformats-officedocument.drawingml.diagramData+xml"/>
  <Override PartName="/ppt/diagrams/layout40.xml" ContentType="application/vnd.openxmlformats-officedocument.drawingml.diagramLayout+xml"/>
  <Override PartName="/ppt/diagrams/quickStyle40.xml" ContentType="application/vnd.openxmlformats-officedocument.drawingml.diagramStyle+xml"/>
  <Override PartName="/ppt/diagrams/colors40.xml" ContentType="application/vnd.openxmlformats-officedocument.drawingml.diagramColors+xml"/>
  <Override PartName="/ppt/diagrams/drawing40.xml" ContentType="application/vnd.ms-office.drawingml.diagramDrawing+xml"/>
  <Override PartName="/ppt/notesSlides/notesSlide26.xml" ContentType="application/vnd.openxmlformats-officedocument.presentationml.notesSlide+xml"/>
  <Override PartName="/ppt/diagrams/data41.xml" ContentType="application/vnd.openxmlformats-officedocument.drawingml.diagramData+xml"/>
  <Override PartName="/ppt/diagrams/layout41.xml" ContentType="application/vnd.openxmlformats-officedocument.drawingml.diagramLayout+xml"/>
  <Override PartName="/ppt/diagrams/quickStyle41.xml" ContentType="application/vnd.openxmlformats-officedocument.drawingml.diagramStyle+xml"/>
  <Override PartName="/ppt/diagrams/colors41.xml" ContentType="application/vnd.openxmlformats-officedocument.drawingml.diagramColors+xml"/>
  <Override PartName="/ppt/diagrams/drawing41.xml" ContentType="application/vnd.ms-office.drawingml.diagramDrawing+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diagrams/data42.xml" ContentType="application/vnd.openxmlformats-officedocument.drawingml.diagramData+xml"/>
  <Override PartName="/ppt/diagrams/layout42.xml" ContentType="application/vnd.openxmlformats-officedocument.drawingml.diagramLayout+xml"/>
  <Override PartName="/ppt/diagrams/quickStyle42.xml" ContentType="application/vnd.openxmlformats-officedocument.drawingml.diagramStyle+xml"/>
  <Override PartName="/ppt/diagrams/colors42.xml" ContentType="application/vnd.openxmlformats-officedocument.drawingml.diagramColors+xml"/>
  <Override PartName="/ppt/diagrams/drawing42.xml" ContentType="application/vnd.ms-office.drawingml.diagramDrawing+xml"/>
  <Override PartName="/ppt/notesSlides/notesSlide29.xml" ContentType="application/vnd.openxmlformats-officedocument.presentationml.notesSlide+xml"/>
  <Override PartName="/ppt/diagrams/data43.xml" ContentType="application/vnd.openxmlformats-officedocument.drawingml.diagramData+xml"/>
  <Override PartName="/ppt/diagrams/layout43.xml" ContentType="application/vnd.openxmlformats-officedocument.drawingml.diagramLayout+xml"/>
  <Override PartName="/ppt/diagrams/quickStyle43.xml" ContentType="application/vnd.openxmlformats-officedocument.drawingml.diagramStyle+xml"/>
  <Override PartName="/ppt/diagrams/colors43.xml" ContentType="application/vnd.openxmlformats-officedocument.drawingml.diagramColors+xml"/>
  <Override PartName="/ppt/diagrams/drawing43.xml" ContentType="application/vnd.ms-office.drawingml.diagramDrawing+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diagrams/data44.xml" ContentType="application/vnd.openxmlformats-officedocument.drawingml.diagramData+xml"/>
  <Override PartName="/ppt/diagrams/layout44.xml" ContentType="application/vnd.openxmlformats-officedocument.drawingml.diagramLayout+xml"/>
  <Override PartName="/ppt/diagrams/quickStyle44.xml" ContentType="application/vnd.openxmlformats-officedocument.drawingml.diagramStyle+xml"/>
  <Override PartName="/ppt/diagrams/colors44.xml" ContentType="application/vnd.openxmlformats-officedocument.drawingml.diagramColors+xml"/>
  <Override PartName="/ppt/diagrams/drawing44.xml" ContentType="application/vnd.ms-office.drawingml.diagramDrawing+xml"/>
  <Override PartName="/ppt/notesSlides/notesSlide34.xml" ContentType="application/vnd.openxmlformats-officedocument.presentationml.notesSlide+xml"/>
  <Override PartName="/ppt/diagrams/data45.xml" ContentType="application/vnd.openxmlformats-officedocument.drawingml.diagramData+xml"/>
  <Override PartName="/ppt/diagrams/layout45.xml" ContentType="application/vnd.openxmlformats-officedocument.drawingml.diagramLayout+xml"/>
  <Override PartName="/ppt/diagrams/quickStyle45.xml" ContentType="application/vnd.openxmlformats-officedocument.drawingml.diagramStyle+xml"/>
  <Override PartName="/ppt/diagrams/colors45.xml" ContentType="application/vnd.openxmlformats-officedocument.drawingml.diagramColors+xml"/>
  <Override PartName="/ppt/diagrams/drawing45.xml" ContentType="application/vnd.ms-office.drawingml.diagramDrawing+xml"/>
  <Override PartName="/ppt/diagrams/data46.xml" ContentType="application/vnd.openxmlformats-officedocument.drawingml.diagramData+xml"/>
  <Override PartName="/ppt/diagrams/layout46.xml" ContentType="application/vnd.openxmlformats-officedocument.drawingml.diagramLayout+xml"/>
  <Override PartName="/ppt/diagrams/quickStyle46.xml" ContentType="application/vnd.openxmlformats-officedocument.drawingml.diagramStyle+xml"/>
  <Override PartName="/ppt/diagrams/colors46.xml" ContentType="application/vnd.openxmlformats-officedocument.drawingml.diagramColors+xml"/>
  <Override PartName="/ppt/diagrams/drawing46.xml" ContentType="application/vnd.ms-office.drawingml.diagramDrawing+xml"/>
  <Override PartName="/ppt/diagrams/data47.xml" ContentType="application/vnd.openxmlformats-officedocument.drawingml.diagramData+xml"/>
  <Override PartName="/ppt/diagrams/layout47.xml" ContentType="application/vnd.openxmlformats-officedocument.drawingml.diagramLayout+xml"/>
  <Override PartName="/ppt/diagrams/quickStyle47.xml" ContentType="application/vnd.openxmlformats-officedocument.drawingml.diagramStyle+xml"/>
  <Override PartName="/ppt/diagrams/colors47.xml" ContentType="application/vnd.openxmlformats-officedocument.drawingml.diagramColors+xml"/>
  <Override PartName="/ppt/diagrams/drawing47.xml" ContentType="application/vnd.ms-office.drawingml.diagramDrawing+xml"/>
  <Override PartName="/ppt/diagrams/data48.xml" ContentType="application/vnd.openxmlformats-officedocument.drawingml.diagramData+xml"/>
  <Override PartName="/ppt/diagrams/layout48.xml" ContentType="application/vnd.openxmlformats-officedocument.drawingml.diagramLayout+xml"/>
  <Override PartName="/ppt/diagrams/quickStyle48.xml" ContentType="application/vnd.openxmlformats-officedocument.drawingml.diagramStyle+xml"/>
  <Override PartName="/ppt/diagrams/colors48.xml" ContentType="application/vnd.openxmlformats-officedocument.drawingml.diagramColors+xml"/>
  <Override PartName="/ppt/diagrams/drawing48.xml" ContentType="application/vnd.ms-office.drawingml.diagramDrawing+xml"/>
  <Override PartName="/ppt/diagrams/data49.xml" ContentType="application/vnd.openxmlformats-officedocument.drawingml.diagramData+xml"/>
  <Override PartName="/ppt/diagrams/layout49.xml" ContentType="application/vnd.openxmlformats-officedocument.drawingml.diagramLayout+xml"/>
  <Override PartName="/ppt/diagrams/quickStyle49.xml" ContentType="application/vnd.openxmlformats-officedocument.drawingml.diagramStyle+xml"/>
  <Override PartName="/ppt/diagrams/colors49.xml" ContentType="application/vnd.openxmlformats-officedocument.drawingml.diagramColors+xml"/>
  <Override PartName="/ppt/diagrams/drawing49.xml" ContentType="application/vnd.ms-office.drawingml.diagramDrawing+xml"/>
  <Override PartName="/ppt/notesSlides/notesSlide35.xml" ContentType="application/vnd.openxmlformats-officedocument.presentationml.notesSlide+xml"/>
  <Override PartName="/ppt/diagrams/data50.xml" ContentType="application/vnd.openxmlformats-officedocument.drawingml.diagramData+xml"/>
  <Override PartName="/ppt/diagrams/layout50.xml" ContentType="application/vnd.openxmlformats-officedocument.drawingml.diagramLayout+xml"/>
  <Override PartName="/ppt/diagrams/quickStyle50.xml" ContentType="application/vnd.openxmlformats-officedocument.drawingml.diagramStyle+xml"/>
  <Override PartName="/ppt/diagrams/colors50.xml" ContentType="application/vnd.openxmlformats-officedocument.drawingml.diagramColors+xml"/>
  <Override PartName="/ppt/diagrams/drawing50.xml" ContentType="application/vnd.ms-office.drawingml.diagramDrawing+xml"/>
  <Override PartName="/ppt/diagrams/data51.xml" ContentType="application/vnd.openxmlformats-officedocument.drawingml.diagramData+xml"/>
  <Override PartName="/ppt/diagrams/layout51.xml" ContentType="application/vnd.openxmlformats-officedocument.drawingml.diagramLayout+xml"/>
  <Override PartName="/ppt/diagrams/quickStyle51.xml" ContentType="application/vnd.openxmlformats-officedocument.drawingml.diagramStyle+xml"/>
  <Override PartName="/ppt/diagrams/colors51.xml" ContentType="application/vnd.openxmlformats-officedocument.drawingml.diagramColors+xml"/>
  <Override PartName="/ppt/diagrams/drawing51.xml" ContentType="application/vnd.ms-office.drawingml.diagramDrawing+xml"/>
  <Override PartName="/ppt/diagrams/data52.xml" ContentType="application/vnd.openxmlformats-officedocument.drawingml.diagramData+xml"/>
  <Override PartName="/ppt/diagrams/layout52.xml" ContentType="application/vnd.openxmlformats-officedocument.drawingml.diagramLayout+xml"/>
  <Override PartName="/ppt/diagrams/quickStyle52.xml" ContentType="application/vnd.openxmlformats-officedocument.drawingml.diagramStyle+xml"/>
  <Override PartName="/ppt/diagrams/colors52.xml" ContentType="application/vnd.openxmlformats-officedocument.drawingml.diagramColors+xml"/>
  <Override PartName="/ppt/diagrams/drawing52.xml" ContentType="application/vnd.ms-office.drawingml.diagramDrawing+xml"/>
  <Override PartName="/ppt/notesSlides/notesSlide36.xml" ContentType="application/vnd.openxmlformats-officedocument.presentationml.notesSlide+xml"/>
  <Override PartName="/ppt/diagrams/data53.xml" ContentType="application/vnd.openxmlformats-officedocument.drawingml.diagramData+xml"/>
  <Override PartName="/ppt/diagrams/layout53.xml" ContentType="application/vnd.openxmlformats-officedocument.drawingml.diagramLayout+xml"/>
  <Override PartName="/ppt/diagrams/quickStyle53.xml" ContentType="application/vnd.openxmlformats-officedocument.drawingml.diagramStyle+xml"/>
  <Override PartName="/ppt/diagrams/colors53.xml" ContentType="application/vnd.openxmlformats-officedocument.drawingml.diagramColors+xml"/>
  <Override PartName="/ppt/diagrams/drawing53.xml" ContentType="application/vnd.ms-office.drawingml.diagramDrawing+xml"/>
  <Override PartName="/ppt/diagrams/data54.xml" ContentType="application/vnd.openxmlformats-officedocument.drawingml.diagramData+xml"/>
  <Override PartName="/ppt/diagrams/layout54.xml" ContentType="application/vnd.openxmlformats-officedocument.drawingml.diagramLayout+xml"/>
  <Override PartName="/ppt/diagrams/quickStyle54.xml" ContentType="application/vnd.openxmlformats-officedocument.drawingml.diagramStyle+xml"/>
  <Override PartName="/ppt/diagrams/colors54.xml" ContentType="application/vnd.openxmlformats-officedocument.drawingml.diagramColors+xml"/>
  <Override PartName="/ppt/diagrams/drawing54.xml" ContentType="application/vnd.ms-office.drawingml.diagramDrawing+xml"/>
  <Override PartName="/ppt/diagrams/data55.xml" ContentType="application/vnd.openxmlformats-officedocument.drawingml.diagramData+xml"/>
  <Override PartName="/ppt/diagrams/layout55.xml" ContentType="application/vnd.openxmlformats-officedocument.drawingml.diagramLayout+xml"/>
  <Override PartName="/ppt/diagrams/quickStyle55.xml" ContentType="application/vnd.openxmlformats-officedocument.drawingml.diagramStyle+xml"/>
  <Override PartName="/ppt/diagrams/colors55.xml" ContentType="application/vnd.openxmlformats-officedocument.drawingml.diagramColors+xml"/>
  <Override PartName="/ppt/diagrams/drawing55.xml" ContentType="application/vnd.ms-office.drawingml.diagramDrawing+xml"/>
  <Override PartName="/ppt/diagrams/data56.xml" ContentType="application/vnd.openxmlformats-officedocument.drawingml.diagramData+xml"/>
  <Override PartName="/ppt/diagrams/layout56.xml" ContentType="application/vnd.openxmlformats-officedocument.drawingml.diagramLayout+xml"/>
  <Override PartName="/ppt/diagrams/quickStyle56.xml" ContentType="application/vnd.openxmlformats-officedocument.drawingml.diagramStyle+xml"/>
  <Override PartName="/ppt/diagrams/colors56.xml" ContentType="application/vnd.openxmlformats-officedocument.drawingml.diagramColors+xml"/>
  <Override PartName="/ppt/diagrams/drawing56.xml" ContentType="application/vnd.ms-office.drawingml.diagramDrawing+xml"/>
  <Override PartName="/ppt/diagrams/data57.xml" ContentType="application/vnd.openxmlformats-officedocument.drawingml.diagramData+xml"/>
  <Override PartName="/ppt/diagrams/layout57.xml" ContentType="application/vnd.openxmlformats-officedocument.drawingml.diagramLayout+xml"/>
  <Override PartName="/ppt/diagrams/quickStyle57.xml" ContentType="application/vnd.openxmlformats-officedocument.drawingml.diagramStyle+xml"/>
  <Override PartName="/ppt/diagrams/colors57.xml" ContentType="application/vnd.openxmlformats-officedocument.drawingml.diagramColors+xml"/>
  <Override PartName="/ppt/diagrams/drawing57.xml" ContentType="application/vnd.ms-office.drawingml.diagramDrawing+xml"/>
  <Override PartName="/ppt/diagrams/data58.xml" ContentType="application/vnd.openxmlformats-officedocument.drawingml.diagramData+xml"/>
  <Override PartName="/ppt/diagrams/layout58.xml" ContentType="application/vnd.openxmlformats-officedocument.drawingml.diagramLayout+xml"/>
  <Override PartName="/ppt/diagrams/quickStyle58.xml" ContentType="application/vnd.openxmlformats-officedocument.drawingml.diagramStyle+xml"/>
  <Override PartName="/ppt/diagrams/colors58.xml" ContentType="application/vnd.openxmlformats-officedocument.drawingml.diagramColors+xml"/>
  <Override PartName="/ppt/diagrams/drawing58.xml" ContentType="application/vnd.ms-office.drawingml.diagramDrawing+xml"/>
  <Override PartName="/ppt/diagrams/data59.xml" ContentType="application/vnd.openxmlformats-officedocument.drawingml.diagramData+xml"/>
  <Override PartName="/ppt/diagrams/layout59.xml" ContentType="application/vnd.openxmlformats-officedocument.drawingml.diagramLayout+xml"/>
  <Override PartName="/ppt/diagrams/quickStyle59.xml" ContentType="application/vnd.openxmlformats-officedocument.drawingml.diagramStyle+xml"/>
  <Override PartName="/ppt/diagrams/colors59.xml" ContentType="application/vnd.openxmlformats-officedocument.drawingml.diagramColors+xml"/>
  <Override PartName="/ppt/diagrams/drawing59.xml" ContentType="application/vnd.ms-office.drawingml.diagramDrawing+xml"/>
  <Override PartName="/ppt/notesSlides/notesSlide37.xml" ContentType="application/vnd.openxmlformats-officedocument.presentationml.notesSlide+xml"/>
  <Override PartName="/ppt/diagrams/data60.xml" ContentType="application/vnd.openxmlformats-officedocument.drawingml.diagramData+xml"/>
  <Override PartName="/ppt/diagrams/layout60.xml" ContentType="application/vnd.openxmlformats-officedocument.drawingml.diagramLayout+xml"/>
  <Override PartName="/ppt/diagrams/quickStyle60.xml" ContentType="application/vnd.openxmlformats-officedocument.drawingml.diagramStyle+xml"/>
  <Override PartName="/ppt/diagrams/colors60.xml" ContentType="application/vnd.openxmlformats-officedocument.drawingml.diagramColors+xml"/>
  <Override PartName="/ppt/diagrams/drawing60.xml" ContentType="application/vnd.ms-office.drawingml.diagramDrawing+xml"/>
  <Override PartName="/ppt/diagrams/data61.xml" ContentType="application/vnd.openxmlformats-officedocument.drawingml.diagramData+xml"/>
  <Override PartName="/ppt/diagrams/layout61.xml" ContentType="application/vnd.openxmlformats-officedocument.drawingml.diagramLayout+xml"/>
  <Override PartName="/ppt/diagrams/quickStyle61.xml" ContentType="application/vnd.openxmlformats-officedocument.drawingml.diagramStyle+xml"/>
  <Override PartName="/ppt/diagrams/colors61.xml" ContentType="application/vnd.openxmlformats-officedocument.drawingml.diagramColors+xml"/>
  <Override PartName="/ppt/diagrams/drawing61.xml" ContentType="application/vnd.ms-office.drawingml.diagramDrawing+xml"/>
  <Override PartName="/ppt/diagrams/data62.xml" ContentType="application/vnd.openxmlformats-officedocument.drawingml.diagramData+xml"/>
  <Override PartName="/ppt/diagrams/layout62.xml" ContentType="application/vnd.openxmlformats-officedocument.drawingml.diagramLayout+xml"/>
  <Override PartName="/ppt/diagrams/quickStyle62.xml" ContentType="application/vnd.openxmlformats-officedocument.drawingml.diagramStyle+xml"/>
  <Override PartName="/ppt/diagrams/colors62.xml" ContentType="application/vnd.openxmlformats-officedocument.drawingml.diagramColors+xml"/>
  <Override PartName="/ppt/diagrams/drawing62.xml" ContentType="application/vnd.ms-office.drawingml.diagramDrawing+xml"/>
  <Override PartName="/ppt/diagrams/data63.xml" ContentType="application/vnd.openxmlformats-officedocument.drawingml.diagramData+xml"/>
  <Override PartName="/ppt/diagrams/layout63.xml" ContentType="application/vnd.openxmlformats-officedocument.drawingml.diagramLayout+xml"/>
  <Override PartName="/ppt/diagrams/quickStyle63.xml" ContentType="application/vnd.openxmlformats-officedocument.drawingml.diagramStyle+xml"/>
  <Override PartName="/ppt/diagrams/colors63.xml" ContentType="application/vnd.openxmlformats-officedocument.drawingml.diagramColors+xml"/>
  <Override PartName="/ppt/diagrams/drawing63.xml" ContentType="application/vnd.ms-office.drawingml.diagramDrawing+xml"/>
  <Override PartName="/ppt/diagrams/data64.xml" ContentType="application/vnd.openxmlformats-officedocument.drawingml.diagramData+xml"/>
  <Override PartName="/ppt/diagrams/layout64.xml" ContentType="application/vnd.openxmlformats-officedocument.drawingml.diagramLayout+xml"/>
  <Override PartName="/ppt/diagrams/quickStyle64.xml" ContentType="application/vnd.openxmlformats-officedocument.drawingml.diagramStyle+xml"/>
  <Override PartName="/ppt/diagrams/colors64.xml" ContentType="application/vnd.openxmlformats-officedocument.drawingml.diagramColors+xml"/>
  <Override PartName="/ppt/diagrams/drawing64.xml" ContentType="application/vnd.ms-office.drawingml.diagramDrawing+xml"/>
  <Override PartName="/ppt/diagrams/data65.xml" ContentType="application/vnd.openxmlformats-officedocument.drawingml.diagramData+xml"/>
  <Override PartName="/ppt/diagrams/layout65.xml" ContentType="application/vnd.openxmlformats-officedocument.drawingml.diagramLayout+xml"/>
  <Override PartName="/ppt/diagrams/quickStyle65.xml" ContentType="application/vnd.openxmlformats-officedocument.drawingml.diagramStyle+xml"/>
  <Override PartName="/ppt/diagrams/colors65.xml" ContentType="application/vnd.openxmlformats-officedocument.drawingml.diagramColors+xml"/>
  <Override PartName="/ppt/diagrams/drawing65.xml" ContentType="application/vnd.ms-office.drawingml.diagramDrawing+xml"/>
  <Override PartName="/ppt/notesSlides/notesSlide38.xml" ContentType="application/vnd.openxmlformats-officedocument.presentationml.notesSlide+xml"/>
  <Override PartName="/ppt/diagrams/data66.xml" ContentType="application/vnd.openxmlformats-officedocument.drawingml.diagramData+xml"/>
  <Override PartName="/ppt/diagrams/layout66.xml" ContentType="application/vnd.openxmlformats-officedocument.drawingml.diagramLayout+xml"/>
  <Override PartName="/ppt/diagrams/quickStyle66.xml" ContentType="application/vnd.openxmlformats-officedocument.drawingml.diagramStyle+xml"/>
  <Override PartName="/ppt/diagrams/colors66.xml" ContentType="application/vnd.openxmlformats-officedocument.drawingml.diagramColors+xml"/>
  <Override PartName="/ppt/diagrams/drawing66.xml" ContentType="application/vnd.ms-office.drawingml.diagramDrawing+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diagrams/data67.xml" ContentType="application/vnd.openxmlformats-officedocument.drawingml.diagramData+xml"/>
  <Override PartName="/ppt/diagrams/layout67.xml" ContentType="application/vnd.openxmlformats-officedocument.drawingml.diagramLayout+xml"/>
  <Override PartName="/ppt/diagrams/quickStyle67.xml" ContentType="application/vnd.openxmlformats-officedocument.drawingml.diagramStyle+xml"/>
  <Override PartName="/ppt/diagrams/colors67.xml" ContentType="application/vnd.openxmlformats-officedocument.drawingml.diagramColors+xml"/>
  <Override PartName="/ppt/diagrams/drawing67.xml" ContentType="application/vnd.ms-office.drawingml.diagramDrawing+xml"/>
  <Override PartName="/ppt/notesSlides/notesSlide41.xml" ContentType="application/vnd.openxmlformats-officedocument.presentationml.notesSlide+xml"/>
  <Override PartName="/ppt/diagrams/data68.xml" ContentType="application/vnd.openxmlformats-officedocument.drawingml.diagramData+xml"/>
  <Override PartName="/ppt/diagrams/layout68.xml" ContentType="application/vnd.openxmlformats-officedocument.drawingml.diagramLayout+xml"/>
  <Override PartName="/ppt/diagrams/quickStyle68.xml" ContentType="application/vnd.openxmlformats-officedocument.drawingml.diagramStyle+xml"/>
  <Override PartName="/ppt/diagrams/colors68.xml" ContentType="application/vnd.openxmlformats-officedocument.drawingml.diagramColors+xml"/>
  <Override PartName="/ppt/diagrams/drawing68.xml" ContentType="application/vnd.ms-office.drawingml.diagramDrawing+xml"/>
  <Override PartName="/ppt/diagrams/data69.xml" ContentType="application/vnd.openxmlformats-officedocument.drawingml.diagramData+xml"/>
  <Override PartName="/ppt/diagrams/layout69.xml" ContentType="application/vnd.openxmlformats-officedocument.drawingml.diagramLayout+xml"/>
  <Override PartName="/ppt/diagrams/quickStyle69.xml" ContentType="application/vnd.openxmlformats-officedocument.drawingml.diagramStyle+xml"/>
  <Override PartName="/ppt/diagrams/colors69.xml" ContentType="application/vnd.openxmlformats-officedocument.drawingml.diagramColors+xml"/>
  <Override PartName="/ppt/diagrams/drawing69.xml" ContentType="application/vnd.ms-office.drawingml.diagramDrawing+xml"/>
  <Override PartName="/ppt/diagrams/data70.xml" ContentType="application/vnd.openxmlformats-officedocument.drawingml.diagramData+xml"/>
  <Override PartName="/ppt/diagrams/layout70.xml" ContentType="application/vnd.openxmlformats-officedocument.drawingml.diagramLayout+xml"/>
  <Override PartName="/ppt/diagrams/quickStyle70.xml" ContentType="application/vnd.openxmlformats-officedocument.drawingml.diagramStyle+xml"/>
  <Override PartName="/ppt/diagrams/colors70.xml" ContentType="application/vnd.openxmlformats-officedocument.drawingml.diagramColors+xml"/>
  <Override PartName="/ppt/diagrams/drawing70.xml" ContentType="application/vnd.ms-office.drawingml.diagramDrawing+xml"/>
  <Override PartName="/ppt/diagrams/data71.xml" ContentType="application/vnd.openxmlformats-officedocument.drawingml.diagramData+xml"/>
  <Override PartName="/ppt/diagrams/layout71.xml" ContentType="application/vnd.openxmlformats-officedocument.drawingml.diagramLayout+xml"/>
  <Override PartName="/ppt/diagrams/quickStyle71.xml" ContentType="application/vnd.openxmlformats-officedocument.drawingml.diagramStyle+xml"/>
  <Override PartName="/ppt/diagrams/colors71.xml" ContentType="application/vnd.openxmlformats-officedocument.drawingml.diagramColors+xml"/>
  <Override PartName="/ppt/diagrams/drawing71.xml" ContentType="application/vnd.ms-office.drawingml.diagramDrawing+xml"/>
  <Override PartName="/ppt/diagrams/data72.xml" ContentType="application/vnd.openxmlformats-officedocument.drawingml.diagramData+xml"/>
  <Override PartName="/ppt/diagrams/layout72.xml" ContentType="application/vnd.openxmlformats-officedocument.drawingml.diagramLayout+xml"/>
  <Override PartName="/ppt/diagrams/quickStyle72.xml" ContentType="application/vnd.openxmlformats-officedocument.drawingml.diagramStyle+xml"/>
  <Override PartName="/ppt/diagrams/colors72.xml" ContentType="application/vnd.openxmlformats-officedocument.drawingml.diagramColors+xml"/>
  <Override PartName="/ppt/diagrams/drawing72.xml" ContentType="application/vnd.ms-office.drawingml.diagramDrawing+xml"/>
  <Override PartName="/ppt/diagrams/data73.xml" ContentType="application/vnd.openxmlformats-officedocument.drawingml.diagramData+xml"/>
  <Override PartName="/ppt/diagrams/layout73.xml" ContentType="application/vnd.openxmlformats-officedocument.drawingml.diagramLayout+xml"/>
  <Override PartName="/ppt/diagrams/quickStyle73.xml" ContentType="application/vnd.openxmlformats-officedocument.drawingml.diagramStyle+xml"/>
  <Override PartName="/ppt/diagrams/colors73.xml" ContentType="application/vnd.openxmlformats-officedocument.drawingml.diagramColors+xml"/>
  <Override PartName="/ppt/diagrams/drawing73.xml" ContentType="application/vnd.ms-office.drawingml.diagramDrawing+xml"/>
  <Override PartName="/ppt/diagrams/data74.xml" ContentType="application/vnd.openxmlformats-officedocument.drawingml.diagramData+xml"/>
  <Override PartName="/ppt/diagrams/layout74.xml" ContentType="application/vnd.openxmlformats-officedocument.drawingml.diagramLayout+xml"/>
  <Override PartName="/ppt/diagrams/quickStyle74.xml" ContentType="application/vnd.openxmlformats-officedocument.drawingml.diagramStyle+xml"/>
  <Override PartName="/ppt/diagrams/colors74.xml" ContentType="application/vnd.openxmlformats-officedocument.drawingml.diagramColors+xml"/>
  <Override PartName="/ppt/diagrams/drawing74.xml" ContentType="application/vnd.ms-office.drawingml.diagramDrawing+xml"/>
  <Override PartName="/ppt/diagrams/data75.xml" ContentType="application/vnd.openxmlformats-officedocument.drawingml.diagramData+xml"/>
  <Override PartName="/ppt/diagrams/layout75.xml" ContentType="application/vnd.openxmlformats-officedocument.drawingml.diagramLayout+xml"/>
  <Override PartName="/ppt/diagrams/quickStyle75.xml" ContentType="application/vnd.openxmlformats-officedocument.drawingml.diagramStyle+xml"/>
  <Override PartName="/ppt/diagrams/colors75.xml" ContentType="application/vnd.openxmlformats-officedocument.drawingml.diagramColors+xml"/>
  <Override PartName="/ppt/diagrams/drawing75.xml" ContentType="application/vnd.ms-office.drawingml.diagramDrawing+xml"/>
  <Override PartName="/ppt/diagrams/data76.xml" ContentType="application/vnd.openxmlformats-officedocument.drawingml.diagramData+xml"/>
  <Override PartName="/ppt/diagrams/layout76.xml" ContentType="application/vnd.openxmlformats-officedocument.drawingml.diagramLayout+xml"/>
  <Override PartName="/ppt/diagrams/quickStyle76.xml" ContentType="application/vnd.openxmlformats-officedocument.drawingml.diagramStyle+xml"/>
  <Override PartName="/ppt/diagrams/colors76.xml" ContentType="application/vnd.openxmlformats-officedocument.drawingml.diagramColors+xml"/>
  <Override PartName="/ppt/diagrams/drawing7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9" r:id="rId1"/>
    <p:sldMasterId id="2147485626" r:id="rId2"/>
    <p:sldMasterId id="2147485602" r:id="rId3"/>
    <p:sldMasterId id="2147485614" r:id="rId4"/>
    <p:sldMasterId id="2147485590" r:id="rId5"/>
    <p:sldMasterId id="2147485578" r:id="rId6"/>
    <p:sldMasterId id="2147485566" r:id="rId7"/>
    <p:sldMasterId id="2147485134" r:id="rId8"/>
    <p:sldMasterId id="2147485146" r:id="rId9"/>
    <p:sldMasterId id="2147485122" r:id="rId10"/>
    <p:sldMasterId id="2147485110" r:id="rId11"/>
    <p:sldMasterId id="2147485098" r:id="rId12"/>
    <p:sldMasterId id="2147485086" r:id="rId13"/>
    <p:sldMasterId id="2147485074" r:id="rId14"/>
    <p:sldMasterId id="2147483919" r:id="rId15"/>
    <p:sldMasterId id="2147483907" r:id="rId16"/>
    <p:sldMasterId id="2147483895" r:id="rId17"/>
    <p:sldMasterId id="2147483883" r:id="rId18"/>
    <p:sldMasterId id="2147483788" r:id="rId19"/>
    <p:sldMasterId id="2147483776" r:id="rId20"/>
    <p:sldMasterId id="2147483764" r:id="rId21"/>
    <p:sldMasterId id="2147483752" r:id="rId22"/>
    <p:sldMasterId id="2147483740" r:id="rId23"/>
  </p:sldMasterIdLst>
  <p:notesMasterIdLst>
    <p:notesMasterId r:id="rId137"/>
  </p:notesMasterIdLst>
  <p:handoutMasterIdLst>
    <p:handoutMasterId r:id="rId138"/>
  </p:handoutMasterIdLst>
  <p:sldIdLst>
    <p:sldId id="535" r:id="rId24"/>
    <p:sldId id="260" r:id="rId25"/>
    <p:sldId id="461" r:id="rId26"/>
    <p:sldId id="471" r:id="rId27"/>
    <p:sldId id="275" r:id="rId28"/>
    <p:sldId id="326" r:id="rId29"/>
    <p:sldId id="367" r:id="rId30"/>
    <p:sldId id="328" r:id="rId31"/>
    <p:sldId id="356" r:id="rId32"/>
    <p:sldId id="329" r:id="rId33"/>
    <p:sldId id="357" r:id="rId34"/>
    <p:sldId id="280" r:id="rId35"/>
    <p:sldId id="463" r:id="rId36"/>
    <p:sldId id="528" r:id="rId37"/>
    <p:sldId id="354" r:id="rId38"/>
    <p:sldId id="464" r:id="rId39"/>
    <p:sldId id="333" r:id="rId40"/>
    <p:sldId id="441" r:id="rId41"/>
    <p:sldId id="395" r:id="rId42"/>
    <p:sldId id="335" r:id="rId43"/>
    <p:sldId id="380" r:id="rId44"/>
    <p:sldId id="530" r:id="rId45"/>
    <p:sldId id="337" r:id="rId46"/>
    <p:sldId id="338" r:id="rId47"/>
    <p:sldId id="341" r:id="rId48"/>
    <p:sldId id="458" r:id="rId49"/>
    <p:sldId id="371" r:id="rId50"/>
    <p:sldId id="359" r:id="rId51"/>
    <p:sldId id="382" r:id="rId52"/>
    <p:sldId id="423" r:id="rId53"/>
    <p:sldId id="383" r:id="rId54"/>
    <p:sldId id="459" r:id="rId55"/>
    <p:sldId id="529" r:id="rId56"/>
    <p:sldId id="385" r:id="rId57"/>
    <p:sldId id="462" r:id="rId58"/>
    <p:sldId id="531" r:id="rId59"/>
    <p:sldId id="466" r:id="rId60"/>
    <p:sldId id="532" r:id="rId61"/>
    <p:sldId id="515" r:id="rId62"/>
    <p:sldId id="516" r:id="rId63"/>
    <p:sldId id="468" r:id="rId64"/>
    <p:sldId id="533" r:id="rId65"/>
    <p:sldId id="539" r:id="rId66"/>
    <p:sldId id="502" r:id="rId67"/>
    <p:sldId id="472" r:id="rId68"/>
    <p:sldId id="403" r:id="rId69"/>
    <p:sldId id="477" r:id="rId70"/>
    <p:sldId id="404" r:id="rId71"/>
    <p:sldId id="412" r:id="rId72"/>
    <p:sldId id="439" r:id="rId73"/>
    <p:sldId id="478" r:id="rId74"/>
    <p:sldId id="473" r:id="rId75"/>
    <p:sldId id="410" r:id="rId76"/>
    <p:sldId id="411" r:id="rId77"/>
    <p:sldId id="444" r:id="rId78"/>
    <p:sldId id="443" r:id="rId79"/>
    <p:sldId id="414" r:id="rId80"/>
    <p:sldId id="479" r:id="rId81"/>
    <p:sldId id="428" r:id="rId82"/>
    <p:sldId id="431" r:id="rId83"/>
    <p:sldId id="437" r:id="rId84"/>
    <p:sldId id="480" r:id="rId85"/>
    <p:sldId id="481" r:id="rId86"/>
    <p:sldId id="340" r:id="rId87"/>
    <p:sldId id="401" r:id="rId88"/>
    <p:sldId id="482" r:id="rId89"/>
    <p:sldId id="413" r:id="rId90"/>
    <p:sldId id="484" r:id="rId91"/>
    <p:sldId id="424" r:id="rId92"/>
    <p:sldId id="427" r:id="rId93"/>
    <p:sldId id="406" r:id="rId94"/>
    <p:sldId id="485" r:id="rId95"/>
    <p:sldId id="440" r:id="rId96"/>
    <p:sldId id="486" r:id="rId97"/>
    <p:sldId id="325" r:id="rId98"/>
    <p:sldId id="495" r:id="rId99"/>
    <p:sldId id="496" r:id="rId100"/>
    <p:sldId id="370" r:id="rId101"/>
    <p:sldId id="487" r:id="rId102"/>
    <p:sldId id="418" r:id="rId103"/>
    <p:sldId id="489" r:id="rId104"/>
    <p:sldId id="497" r:id="rId105"/>
    <p:sldId id="490" r:id="rId106"/>
    <p:sldId id="523" r:id="rId107"/>
    <p:sldId id="491" r:id="rId108"/>
    <p:sldId id="524" r:id="rId109"/>
    <p:sldId id="492" r:id="rId110"/>
    <p:sldId id="525" r:id="rId111"/>
    <p:sldId id="493" r:id="rId112"/>
    <p:sldId id="526" r:id="rId113"/>
    <p:sldId id="536" r:id="rId114"/>
    <p:sldId id="494" r:id="rId115"/>
    <p:sldId id="527" r:id="rId116"/>
    <p:sldId id="474" r:id="rId117"/>
    <p:sldId id="445" r:id="rId118"/>
    <p:sldId id="386" r:id="rId119"/>
    <p:sldId id="390" r:id="rId120"/>
    <p:sldId id="388" r:id="rId121"/>
    <p:sldId id="503" r:id="rId122"/>
    <p:sldId id="368" r:id="rId123"/>
    <p:sldId id="393" r:id="rId124"/>
    <p:sldId id="392" r:id="rId125"/>
    <p:sldId id="332" r:id="rId126"/>
    <p:sldId id="442" r:id="rId127"/>
    <p:sldId id="512" r:id="rId128"/>
    <p:sldId id="518" r:id="rId129"/>
    <p:sldId id="519" r:id="rId130"/>
    <p:sldId id="520" r:id="rId131"/>
    <p:sldId id="504" r:id="rId132"/>
    <p:sldId id="258" r:id="rId133"/>
    <p:sldId id="259" r:id="rId134"/>
    <p:sldId id="353" r:id="rId135"/>
    <p:sldId id="517" r:id="rId136"/>
  </p:sldIdLst>
  <p:sldSz cx="9144000" cy="6858000" type="screen4x3"/>
  <p:notesSz cx="7023100" cy="9309100"/>
  <p:defaultTextStyle>
    <a:defPPr>
      <a:defRPr lang="en-US"/>
    </a:defPPr>
    <a:lvl1pPr algn="l" rtl="0" eaLnBrk="0" fontAlgn="base" hangingPunct="0">
      <a:spcBef>
        <a:spcPct val="0"/>
      </a:spcBef>
      <a:spcAft>
        <a:spcPct val="0"/>
      </a:spcAft>
      <a:defRPr sz="2400" b="1" kern="1200">
        <a:solidFill>
          <a:srgbClr val="FF6600"/>
        </a:solidFill>
        <a:latin typeface="Times New Roman" panose="02020603050405020304" pitchFamily="18" charset="0"/>
        <a:ea typeface="+mn-ea"/>
        <a:cs typeface="Arial" panose="020B0604020202020204" pitchFamily="34" charset="0"/>
      </a:defRPr>
    </a:lvl1pPr>
    <a:lvl2pPr marL="457200" algn="l" rtl="0" eaLnBrk="0" fontAlgn="base" hangingPunct="0">
      <a:spcBef>
        <a:spcPct val="0"/>
      </a:spcBef>
      <a:spcAft>
        <a:spcPct val="0"/>
      </a:spcAft>
      <a:defRPr sz="2400" b="1" kern="1200">
        <a:solidFill>
          <a:srgbClr val="FF6600"/>
        </a:solidFill>
        <a:latin typeface="Times New Roman" panose="02020603050405020304" pitchFamily="18" charset="0"/>
        <a:ea typeface="+mn-ea"/>
        <a:cs typeface="Arial" panose="020B0604020202020204" pitchFamily="34" charset="0"/>
      </a:defRPr>
    </a:lvl2pPr>
    <a:lvl3pPr marL="914400" algn="l" rtl="0" eaLnBrk="0" fontAlgn="base" hangingPunct="0">
      <a:spcBef>
        <a:spcPct val="0"/>
      </a:spcBef>
      <a:spcAft>
        <a:spcPct val="0"/>
      </a:spcAft>
      <a:defRPr sz="2400" b="1" kern="1200">
        <a:solidFill>
          <a:srgbClr val="FF6600"/>
        </a:solidFill>
        <a:latin typeface="Times New Roman" panose="02020603050405020304" pitchFamily="18" charset="0"/>
        <a:ea typeface="+mn-ea"/>
        <a:cs typeface="Arial" panose="020B0604020202020204" pitchFamily="34" charset="0"/>
      </a:defRPr>
    </a:lvl3pPr>
    <a:lvl4pPr marL="1371600" algn="l" rtl="0" eaLnBrk="0" fontAlgn="base" hangingPunct="0">
      <a:spcBef>
        <a:spcPct val="0"/>
      </a:spcBef>
      <a:spcAft>
        <a:spcPct val="0"/>
      </a:spcAft>
      <a:defRPr sz="2400" b="1" kern="1200">
        <a:solidFill>
          <a:srgbClr val="FF6600"/>
        </a:solidFill>
        <a:latin typeface="Times New Roman" panose="02020603050405020304" pitchFamily="18" charset="0"/>
        <a:ea typeface="+mn-ea"/>
        <a:cs typeface="Arial" panose="020B0604020202020204" pitchFamily="34" charset="0"/>
      </a:defRPr>
    </a:lvl4pPr>
    <a:lvl5pPr marL="1828800" algn="l" rtl="0" eaLnBrk="0" fontAlgn="base" hangingPunct="0">
      <a:spcBef>
        <a:spcPct val="0"/>
      </a:spcBef>
      <a:spcAft>
        <a:spcPct val="0"/>
      </a:spcAft>
      <a:defRPr sz="2400" b="1" kern="1200">
        <a:solidFill>
          <a:srgbClr val="FF6600"/>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2400" b="1" kern="1200">
        <a:solidFill>
          <a:srgbClr val="FF6600"/>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2400" b="1" kern="1200">
        <a:solidFill>
          <a:srgbClr val="FF6600"/>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2400" b="1" kern="1200">
        <a:solidFill>
          <a:srgbClr val="FF6600"/>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2400" b="1" kern="1200">
        <a:solidFill>
          <a:srgbClr val="FF6600"/>
        </a:solidFill>
        <a:latin typeface="Times New Roman" panose="02020603050405020304" pitchFamily="18"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32">
          <p15:clr>
            <a:srgbClr val="A4A3A4"/>
          </p15:clr>
        </p15:guide>
        <p15:guide id="2" pos="221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58311"/>
    <a:srgbClr val="16165D"/>
    <a:srgbClr val="39639D"/>
    <a:srgbClr val="32AE94"/>
    <a:srgbClr val="329333"/>
    <a:srgbClr val="32B094"/>
    <a:srgbClr val="33CC33"/>
    <a:srgbClr val="BDDA2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942" autoAdjust="0"/>
    <p:restoredTop sz="76573" autoAdjust="0"/>
  </p:normalViewPr>
  <p:slideViewPr>
    <p:cSldViewPr>
      <p:cViewPr varScale="1">
        <p:scale>
          <a:sx n="69" d="100"/>
          <a:sy n="69" d="100"/>
        </p:scale>
        <p:origin x="1350" y="48"/>
      </p:cViewPr>
      <p:guideLst>
        <p:guide orient="horz" pos="2160"/>
        <p:guide pos="2880"/>
      </p:guideLst>
    </p:cSldViewPr>
  </p:slideViewPr>
  <p:outlineViewPr>
    <p:cViewPr>
      <p:scale>
        <a:sx n="33" d="100"/>
        <a:sy n="33" d="100"/>
      </p:scale>
      <p:origin x="0" y="-9018"/>
    </p:cViewPr>
    <p:sldLst>
      <p:sld r:id="rId1" collapse="1"/>
      <p:sld r:id="rId2" collapse="1"/>
      <p:sld r:id="rId3" collapse="1"/>
      <p:sld r:id="rId4" collapse="1"/>
      <p:sld r:id="rId5" collapse="1"/>
      <p:sld r:id="rId6" collapse="1"/>
      <p:sld r:id="rId7" collapse="1"/>
      <p:sld r:id="rId8" collapse="1"/>
    </p:sldLst>
  </p:outlineViewPr>
  <p:notesTextViewPr>
    <p:cViewPr>
      <p:scale>
        <a:sx n="100" d="100"/>
        <a:sy n="100" d="100"/>
      </p:scale>
      <p:origin x="0" y="0"/>
    </p:cViewPr>
  </p:notesTextViewPr>
  <p:sorterViewPr>
    <p:cViewPr varScale="1">
      <p:scale>
        <a:sx n="100" d="100"/>
        <a:sy n="100" d="100"/>
      </p:scale>
      <p:origin x="0" y="0"/>
    </p:cViewPr>
  </p:sorterViewPr>
  <p:notesViewPr>
    <p:cSldViewPr>
      <p:cViewPr varScale="1">
        <p:scale>
          <a:sx n="80" d="100"/>
          <a:sy n="80" d="100"/>
        </p:scale>
        <p:origin x="-666" y="-78"/>
      </p:cViewPr>
      <p:guideLst>
        <p:guide orient="horz" pos="2932"/>
        <p:guide pos="2212"/>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3.xml"/><Relationship Id="rId117" Type="http://schemas.openxmlformats.org/officeDocument/2006/relationships/slide" Target="slides/slide94.xml"/><Relationship Id="rId21" Type="http://schemas.openxmlformats.org/officeDocument/2006/relationships/slideMaster" Target="slideMasters/slideMaster21.xml"/><Relationship Id="rId42" Type="http://schemas.openxmlformats.org/officeDocument/2006/relationships/slide" Target="slides/slide19.xml"/><Relationship Id="rId47" Type="http://schemas.openxmlformats.org/officeDocument/2006/relationships/slide" Target="slides/slide24.xml"/><Relationship Id="rId63" Type="http://schemas.openxmlformats.org/officeDocument/2006/relationships/slide" Target="slides/slide40.xml"/><Relationship Id="rId68" Type="http://schemas.openxmlformats.org/officeDocument/2006/relationships/slide" Target="slides/slide45.xml"/><Relationship Id="rId84" Type="http://schemas.openxmlformats.org/officeDocument/2006/relationships/slide" Target="slides/slide61.xml"/><Relationship Id="rId89" Type="http://schemas.openxmlformats.org/officeDocument/2006/relationships/slide" Target="slides/slide66.xml"/><Relationship Id="rId112" Type="http://schemas.openxmlformats.org/officeDocument/2006/relationships/slide" Target="slides/slide89.xml"/><Relationship Id="rId133" Type="http://schemas.openxmlformats.org/officeDocument/2006/relationships/slide" Target="slides/slide110.xml"/><Relationship Id="rId138" Type="http://schemas.openxmlformats.org/officeDocument/2006/relationships/handoutMaster" Target="handoutMasters/handoutMaster1.xml"/><Relationship Id="rId16" Type="http://schemas.openxmlformats.org/officeDocument/2006/relationships/slideMaster" Target="slideMasters/slideMaster16.xml"/><Relationship Id="rId107" Type="http://schemas.openxmlformats.org/officeDocument/2006/relationships/slide" Target="slides/slide84.xml"/><Relationship Id="rId11" Type="http://schemas.openxmlformats.org/officeDocument/2006/relationships/slideMaster" Target="slideMasters/slideMaster11.xml"/><Relationship Id="rId32" Type="http://schemas.openxmlformats.org/officeDocument/2006/relationships/slide" Target="slides/slide9.xml"/><Relationship Id="rId37" Type="http://schemas.openxmlformats.org/officeDocument/2006/relationships/slide" Target="slides/slide14.xml"/><Relationship Id="rId53" Type="http://schemas.openxmlformats.org/officeDocument/2006/relationships/slide" Target="slides/slide30.xml"/><Relationship Id="rId58" Type="http://schemas.openxmlformats.org/officeDocument/2006/relationships/slide" Target="slides/slide35.xml"/><Relationship Id="rId74" Type="http://schemas.openxmlformats.org/officeDocument/2006/relationships/slide" Target="slides/slide51.xml"/><Relationship Id="rId79" Type="http://schemas.openxmlformats.org/officeDocument/2006/relationships/slide" Target="slides/slide56.xml"/><Relationship Id="rId102" Type="http://schemas.openxmlformats.org/officeDocument/2006/relationships/slide" Target="slides/slide79.xml"/><Relationship Id="rId123" Type="http://schemas.openxmlformats.org/officeDocument/2006/relationships/slide" Target="slides/slide100.xml"/><Relationship Id="rId128" Type="http://schemas.openxmlformats.org/officeDocument/2006/relationships/slide" Target="slides/slide105.xml"/><Relationship Id="rId5" Type="http://schemas.openxmlformats.org/officeDocument/2006/relationships/slideMaster" Target="slideMasters/slideMaster5.xml"/><Relationship Id="rId90" Type="http://schemas.openxmlformats.org/officeDocument/2006/relationships/slide" Target="slides/slide67.xml"/><Relationship Id="rId95" Type="http://schemas.openxmlformats.org/officeDocument/2006/relationships/slide" Target="slides/slide72.xml"/><Relationship Id="rId22" Type="http://schemas.openxmlformats.org/officeDocument/2006/relationships/slideMaster" Target="slideMasters/slideMaster22.xml"/><Relationship Id="rId27" Type="http://schemas.openxmlformats.org/officeDocument/2006/relationships/slide" Target="slides/slide4.xml"/><Relationship Id="rId43" Type="http://schemas.openxmlformats.org/officeDocument/2006/relationships/slide" Target="slides/slide20.xml"/><Relationship Id="rId48" Type="http://schemas.openxmlformats.org/officeDocument/2006/relationships/slide" Target="slides/slide25.xml"/><Relationship Id="rId64" Type="http://schemas.openxmlformats.org/officeDocument/2006/relationships/slide" Target="slides/slide41.xml"/><Relationship Id="rId69" Type="http://schemas.openxmlformats.org/officeDocument/2006/relationships/slide" Target="slides/slide46.xml"/><Relationship Id="rId113" Type="http://schemas.openxmlformats.org/officeDocument/2006/relationships/slide" Target="slides/slide90.xml"/><Relationship Id="rId118" Type="http://schemas.openxmlformats.org/officeDocument/2006/relationships/slide" Target="slides/slide95.xml"/><Relationship Id="rId134" Type="http://schemas.openxmlformats.org/officeDocument/2006/relationships/slide" Target="slides/slide111.xml"/><Relationship Id="rId139" Type="http://schemas.openxmlformats.org/officeDocument/2006/relationships/presProps" Target="presProps.xml"/><Relationship Id="rId8" Type="http://schemas.openxmlformats.org/officeDocument/2006/relationships/slideMaster" Target="slideMasters/slideMaster8.xml"/><Relationship Id="rId51" Type="http://schemas.openxmlformats.org/officeDocument/2006/relationships/slide" Target="slides/slide28.xml"/><Relationship Id="rId72" Type="http://schemas.openxmlformats.org/officeDocument/2006/relationships/slide" Target="slides/slide49.xml"/><Relationship Id="rId80" Type="http://schemas.openxmlformats.org/officeDocument/2006/relationships/slide" Target="slides/slide57.xml"/><Relationship Id="rId85" Type="http://schemas.openxmlformats.org/officeDocument/2006/relationships/slide" Target="slides/slide62.xml"/><Relationship Id="rId93" Type="http://schemas.openxmlformats.org/officeDocument/2006/relationships/slide" Target="slides/slide70.xml"/><Relationship Id="rId98" Type="http://schemas.openxmlformats.org/officeDocument/2006/relationships/slide" Target="slides/slide75.xml"/><Relationship Id="rId121" Type="http://schemas.openxmlformats.org/officeDocument/2006/relationships/slide" Target="slides/slide98.xml"/><Relationship Id="rId142"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2.xml"/><Relationship Id="rId33" Type="http://schemas.openxmlformats.org/officeDocument/2006/relationships/slide" Target="slides/slide10.xml"/><Relationship Id="rId38" Type="http://schemas.openxmlformats.org/officeDocument/2006/relationships/slide" Target="slides/slide15.xml"/><Relationship Id="rId46" Type="http://schemas.openxmlformats.org/officeDocument/2006/relationships/slide" Target="slides/slide23.xml"/><Relationship Id="rId59" Type="http://schemas.openxmlformats.org/officeDocument/2006/relationships/slide" Target="slides/slide36.xml"/><Relationship Id="rId67" Type="http://schemas.openxmlformats.org/officeDocument/2006/relationships/slide" Target="slides/slide44.xml"/><Relationship Id="rId103" Type="http://schemas.openxmlformats.org/officeDocument/2006/relationships/slide" Target="slides/slide80.xml"/><Relationship Id="rId108" Type="http://schemas.openxmlformats.org/officeDocument/2006/relationships/slide" Target="slides/slide85.xml"/><Relationship Id="rId116" Type="http://schemas.openxmlformats.org/officeDocument/2006/relationships/slide" Target="slides/slide93.xml"/><Relationship Id="rId124" Type="http://schemas.openxmlformats.org/officeDocument/2006/relationships/slide" Target="slides/slide101.xml"/><Relationship Id="rId129" Type="http://schemas.openxmlformats.org/officeDocument/2006/relationships/slide" Target="slides/slide106.xml"/><Relationship Id="rId137" Type="http://schemas.openxmlformats.org/officeDocument/2006/relationships/notesMaster" Target="notesMasters/notesMaster1.xml"/><Relationship Id="rId20" Type="http://schemas.openxmlformats.org/officeDocument/2006/relationships/slideMaster" Target="slideMasters/slideMaster20.xml"/><Relationship Id="rId41" Type="http://schemas.openxmlformats.org/officeDocument/2006/relationships/slide" Target="slides/slide18.xml"/><Relationship Id="rId54" Type="http://schemas.openxmlformats.org/officeDocument/2006/relationships/slide" Target="slides/slide31.xml"/><Relationship Id="rId62" Type="http://schemas.openxmlformats.org/officeDocument/2006/relationships/slide" Target="slides/slide39.xml"/><Relationship Id="rId70" Type="http://schemas.openxmlformats.org/officeDocument/2006/relationships/slide" Target="slides/slide47.xml"/><Relationship Id="rId75" Type="http://schemas.openxmlformats.org/officeDocument/2006/relationships/slide" Target="slides/slide52.xml"/><Relationship Id="rId83" Type="http://schemas.openxmlformats.org/officeDocument/2006/relationships/slide" Target="slides/slide60.xml"/><Relationship Id="rId88" Type="http://schemas.openxmlformats.org/officeDocument/2006/relationships/slide" Target="slides/slide65.xml"/><Relationship Id="rId91" Type="http://schemas.openxmlformats.org/officeDocument/2006/relationships/slide" Target="slides/slide68.xml"/><Relationship Id="rId96" Type="http://schemas.openxmlformats.org/officeDocument/2006/relationships/slide" Target="slides/slide73.xml"/><Relationship Id="rId111" Type="http://schemas.openxmlformats.org/officeDocument/2006/relationships/slide" Target="slides/slide88.xml"/><Relationship Id="rId132" Type="http://schemas.openxmlformats.org/officeDocument/2006/relationships/slide" Target="slides/slide109.xml"/><Relationship Id="rId14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 Target="slides/slide5.xml"/><Relationship Id="rId36" Type="http://schemas.openxmlformats.org/officeDocument/2006/relationships/slide" Target="slides/slide13.xml"/><Relationship Id="rId49" Type="http://schemas.openxmlformats.org/officeDocument/2006/relationships/slide" Target="slides/slide26.xml"/><Relationship Id="rId57" Type="http://schemas.openxmlformats.org/officeDocument/2006/relationships/slide" Target="slides/slide34.xml"/><Relationship Id="rId106" Type="http://schemas.openxmlformats.org/officeDocument/2006/relationships/slide" Target="slides/slide83.xml"/><Relationship Id="rId114" Type="http://schemas.openxmlformats.org/officeDocument/2006/relationships/slide" Target="slides/slide91.xml"/><Relationship Id="rId119" Type="http://schemas.openxmlformats.org/officeDocument/2006/relationships/slide" Target="slides/slide96.xml"/><Relationship Id="rId127" Type="http://schemas.openxmlformats.org/officeDocument/2006/relationships/slide" Target="slides/slide104.xml"/><Relationship Id="rId10" Type="http://schemas.openxmlformats.org/officeDocument/2006/relationships/slideMaster" Target="slideMasters/slideMaster10.xml"/><Relationship Id="rId31" Type="http://schemas.openxmlformats.org/officeDocument/2006/relationships/slide" Target="slides/slide8.xml"/><Relationship Id="rId44" Type="http://schemas.openxmlformats.org/officeDocument/2006/relationships/slide" Target="slides/slide21.xml"/><Relationship Id="rId52" Type="http://schemas.openxmlformats.org/officeDocument/2006/relationships/slide" Target="slides/slide29.xml"/><Relationship Id="rId60" Type="http://schemas.openxmlformats.org/officeDocument/2006/relationships/slide" Target="slides/slide37.xml"/><Relationship Id="rId65" Type="http://schemas.openxmlformats.org/officeDocument/2006/relationships/slide" Target="slides/slide42.xml"/><Relationship Id="rId73" Type="http://schemas.openxmlformats.org/officeDocument/2006/relationships/slide" Target="slides/slide50.xml"/><Relationship Id="rId78" Type="http://schemas.openxmlformats.org/officeDocument/2006/relationships/slide" Target="slides/slide55.xml"/><Relationship Id="rId81" Type="http://schemas.openxmlformats.org/officeDocument/2006/relationships/slide" Target="slides/slide58.xml"/><Relationship Id="rId86" Type="http://schemas.openxmlformats.org/officeDocument/2006/relationships/slide" Target="slides/slide63.xml"/><Relationship Id="rId94" Type="http://schemas.openxmlformats.org/officeDocument/2006/relationships/slide" Target="slides/slide71.xml"/><Relationship Id="rId99" Type="http://schemas.openxmlformats.org/officeDocument/2006/relationships/slide" Target="slides/slide76.xml"/><Relationship Id="rId101" Type="http://schemas.openxmlformats.org/officeDocument/2006/relationships/slide" Target="slides/slide78.xml"/><Relationship Id="rId122" Type="http://schemas.openxmlformats.org/officeDocument/2006/relationships/slide" Target="slides/slide99.xml"/><Relationship Id="rId130" Type="http://schemas.openxmlformats.org/officeDocument/2006/relationships/slide" Target="slides/slide107.xml"/><Relationship Id="rId135" Type="http://schemas.openxmlformats.org/officeDocument/2006/relationships/slide" Target="slides/slide112.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 Target="slides/slide16.xml"/><Relationship Id="rId109" Type="http://schemas.openxmlformats.org/officeDocument/2006/relationships/slide" Target="slides/slide86.xml"/><Relationship Id="rId34" Type="http://schemas.openxmlformats.org/officeDocument/2006/relationships/slide" Target="slides/slide11.xml"/><Relationship Id="rId50" Type="http://schemas.openxmlformats.org/officeDocument/2006/relationships/slide" Target="slides/slide27.xml"/><Relationship Id="rId55" Type="http://schemas.openxmlformats.org/officeDocument/2006/relationships/slide" Target="slides/slide32.xml"/><Relationship Id="rId76" Type="http://schemas.openxmlformats.org/officeDocument/2006/relationships/slide" Target="slides/slide53.xml"/><Relationship Id="rId97" Type="http://schemas.openxmlformats.org/officeDocument/2006/relationships/slide" Target="slides/slide74.xml"/><Relationship Id="rId104" Type="http://schemas.openxmlformats.org/officeDocument/2006/relationships/slide" Target="slides/slide81.xml"/><Relationship Id="rId120" Type="http://schemas.openxmlformats.org/officeDocument/2006/relationships/slide" Target="slides/slide97.xml"/><Relationship Id="rId125" Type="http://schemas.openxmlformats.org/officeDocument/2006/relationships/slide" Target="slides/slide102.xml"/><Relationship Id="rId141" Type="http://schemas.openxmlformats.org/officeDocument/2006/relationships/theme" Target="theme/theme1.xml"/><Relationship Id="rId7" Type="http://schemas.openxmlformats.org/officeDocument/2006/relationships/slideMaster" Target="slideMasters/slideMaster7.xml"/><Relationship Id="rId71" Type="http://schemas.openxmlformats.org/officeDocument/2006/relationships/slide" Target="slides/slide48.xml"/><Relationship Id="rId92" Type="http://schemas.openxmlformats.org/officeDocument/2006/relationships/slide" Target="slides/slide69.xml"/><Relationship Id="rId2" Type="http://schemas.openxmlformats.org/officeDocument/2006/relationships/slideMaster" Target="slideMasters/slideMaster2.xml"/><Relationship Id="rId29" Type="http://schemas.openxmlformats.org/officeDocument/2006/relationships/slide" Target="slides/slide6.xml"/><Relationship Id="rId24" Type="http://schemas.openxmlformats.org/officeDocument/2006/relationships/slide" Target="slides/slide1.xml"/><Relationship Id="rId40" Type="http://schemas.openxmlformats.org/officeDocument/2006/relationships/slide" Target="slides/slide17.xml"/><Relationship Id="rId45" Type="http://schemas.openxmlformats.org/officeDocument/2006/relationships/slide" Target="slides/slide22.xml"/><Relationship Id="rId66" Type="http://schemas.openxmlformats.org/officeDocument/2006/relationships/slide" Target="slides/slide43.xml"/><Relationship Id="rId87" Type="http://schemas.openxmlformats.org/officeDocument/2006/relationships/slide" Target="slides/slide64.xml"/><Relationship Id="rId110" Type="http://schemas.openxmlformats.org/officeDocument/2006/relationships/slide" Target="slides/slide87.xml"/><Relationship Id="rId115" Type="http://schemas.openxmlformats.org/officeDocument/2006/relationships/slide" Target="slides/slide92.xml"/><Relationship Id="rId131" Type="http://schemas.openxmlformats.org/officeDocument/2006/relationships/slide" Target="slides/slide108.xml"/><Relationship Id="rId136" Type="http://schemas.openxmlformats.org/officeDocument/2006/relationships/slide" Target="slides/slide113.xml"/><Relationship Id="rId61" Type="http://schemas.openxmlformats.org/officeDocument/2006/relationships/slide" Target="slides/slide38.xml"/><Relationship Id="rId82" Type="http://schemas.openxmlformats.org/officeDocument/2006/relationships/slide" Target="slides/slide59.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30" Type="http://schemas.openxmlformats.org/officeDocument/2006/relationships/slide" Target="slides/slide7.xml"/><Relationship Id="rId35" Type="http://schemas.openxmlformats.org/officeDocument/2006/relationships/slide" Target="slides/slide12.xml"/><Relationship Id="rId56" Type="http://schemas.openxmlformats.org/officeDocument/2006/relationships/slide" Target="slides/slide33.xml"/><Relationship Id="rId77" Type="http://schemas.openxmlformats.org/officeDocument/2006/relationships/slide" Target="slides/slide54.xml"/><Relationship Id="rId100" Type="http://schemas.openxmlformats.org/officeDocument/2006/relationships/slide" Target="slides/slide77.xml"/><Relationship Id="rId105" Type="http://schemas.openxmlformats.org/officeDocument/2006/relationships/slide" Target="slides/slide82.xml"/><Relationship Id="rId126" Type="http://schemas.openxmlformats.org/officeDocument/2006/relationships/slide" Target="slides/slide103.xml"/></Relationships>
</file>

<file path=ppt/_rels/viewProps.xml.rels><?xml version="1.0" encoding="UTF-8" standalone="yes"?>
<Relationships xmlns="http://schemas.openxmlformats.org/package/2006/relationships"><Relationship Id="rId8" Type="http://schemas.openxmlformats.org/officeDocument/2006/relationships/slide" Target="slides/slide75.xml"/><Relationship Id="rId3" Type="http://schemas.openxmlformats.org/officeDocument/2006/relationships/slide" Target="slides/slide21.xml"/><Relationship Id="rId7" Type="http://schemas.openxmlformats.org/officeDocument/2006/relationships/slide" Target="slides/slide66.xml"/><Relationship Id="rId2" Type="http://schemas.openxmlformats.org/officeDocument/2006/relationships/slide" Target="slides/slide13.xml"/><Relationship Id="rId1" Type="http://schemas.openxmlformats.org/officeDocument/2006/relationships/slide" Target="slides/slide12.xml"/><Relationship Id="rId6" Type="http://schemas.openxmlformats.org/officeDocument/2006/relationships/slide" Target="slides/slide64.xml"/><Relationship Id="rId5" Type="http://schemas.openxmlformats.org/officeDocument/2006/relationships/slide" Target="slides/slide24.xml"/><Relationship Id="rId4" Type="http://schemas.openxmlformats.org/officeDocument/2006/relationships/slide" Target="slides/slide23.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7.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8.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9.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0.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7.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8.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9.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0.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7.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8.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9.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0.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7.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8.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9.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0.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DBCF8B8-7BE3-4244-9AFC-881D8FBFAAA4}" type="doc">
      <dgm:prSet loTypeId="urn:microsoft.com/office/officeart/2005/8/layout/chevron1" loCatId="process" qsTypeId="urn:microsoft.com/office/officeart/2005/8/quickstyle/simple1" qsCatId="simple" csTypeId="urn:microsoft.com/office/officeart/2005/8/colors/colorful3" csCatId="colorful" phldr="1"/>
      <dgm:spPr/>
    </dgm:pt>
    <dgm:pt modelId="{7725804E-429A-4891-A68E-E907432C14E8}">
      <dgm:prSet phldrT="[Text]" custT="1"/>
      <dgm:spPr/>
      <dgm:t>
        <a:bodyPr/>
        <a:lstStyle/>
        <a:p>
          <a:pPr algn="ctr"/>
          <a:r>
            <a:rPr lang="en-US" sz="1800" b="1" dirty="0">
              <a:latin typeface="Helvetica" panose="020B0604020202020204" pitchFamily="34" charset="0"/>
              <a:cs typeface="Helvetica" panose="020B0604020202020204" pitchFamily="34" charset="0"/>
            </a:rPr>
            <a:t>Overview</a:t>
          </a:r>
        </a:p>
      </dgm:t>
    </dgm:pt>
    <dgm:pt modelId="{543132F8-C350-4B03-9613-32F3B60422C1}" type="parTrans" cxnId="{FBE27986-566B-448F-BD6F-9F0938F0D8B0}">
      <dgm:prSet/>
      <dgm:spPr/>
      <dgm:t>
        <a:bodyPr/>
        <a:lstStyle/>
        <a:p>
          <a:endParaRPr lang="en-US" b="1">
            <a:latin typeface="Helvetica" panose="020B0604020202020204" pitchFamily="34" charset="0"/>
            <a:cs typeface="Helvetica" panose="020B0604020202020204" pitchFamily="34" charset="0"/>
          </a:endParaRPr>
        </a:p>
      </dgm:t>
    </dgm:pt>
    <dgm:pt modelId="{4AD6D3CE-D161-4B57-96B7-B597A3FFB335}" type="sibTrans" cxnId="{FBE27986-566B-448F-BD6F-9F0938F0D8B0}">
      <dgm:prSet/>
      <dgm:spPr/>
      <dgm:t>
        <a:bodyPr/>
        <a:lstStyle/>
        <a:p>
          <a:endParaRPr lang="en-US" b="1">
            <a:latin typeface="Helvetica" panose="020B0604020202020204" pitchFamily="34" charset="0"/>
            <a:cs typeface="Helvetica" panose="020B0604020202020204" pitchFamily="34" charset="0"/>
          </a:endParaRPr>
        </a:p>
      </dgm:t>
    </dgm:pt>
    <dgm:pt modelId="{90FDB2B3-C639-47DE-A13F-73BE6E13DCD9}">
      <dgm:prSet phldrT="[Text]"/>
      <dgm:spPr>
        <a:solidFill>
          <a:schemeClr val="accent3">
            <a:hueOff val="2906152"/>
            <a:satOff val="-9286"/>
            <a:lumOff val="-2353"/>
            <a:alpha val="30000"/>
          </a:schemeClr>
        </a:solidFill>
      </dgm:spPr>
      <dgm:t>
        <a:bodyPr/>
        <a:lstStyle/>
        <a:p>
          <a:r>
            <a:rPr lang="en-US" b="1" dirty="0">
              <a:latin typeface="Helvetica" panose="020B0604020202020204" pitchFamily="34" charset="0"/>
              <a:cs typeface="Helvetica" panose="020B0604020202020204" pitchFamily="34" charset="0"/>
            </a:rPr>
            <a:t>Usage</a:t>
          </a:r>
        </a:p>
      </dgm:t>
    </dgm:pt>
    <dgm:pt modelId="{1AF05F21-8D8D-44E3-B172-558491B2034D}" type="parTrans" cxnId="{46A1991D-ACF0-41B8-B71F-C2586D74D38F}">
      <dgm:prSet/>
      <dgm:spPr/>
      <dgm:t>
        <a:bodyPr/>
        <a:lstStyle/>
        <a:p>
          <a:endParaRPr lang="en-US" b="1">
            <a:latin typeface="Helvetica" panose="020B0604020202020204" pitchFamily="34" charset="0"/>
            <a:cs typeface="Helvetica" panose="020B0604020202020204" pitchFamily="34" charset="0"/>
          </a:endParaRPr>
        </a:p>
      </dgm:t>
    </dgm:pt>
    <dgm:pt modelId="{36359E50-F384-4FEB-9F98-E985A5C81620}" type="sibTrans" cxnId="{46A1991D-ACF0-41B8-B71F-C2586D74D38F}">
      <dgm:prSet/>
      <dgm:spPr/>
      <dgm:t>
        <a:bodyPr/>
        <a:lstStyle/>
        <a:p>
          <a:endParaRPr lang="en-US" b="1">
            <a:latin typeface="Helvetica" panose="020B0604020202020204" pitchFamily="34" charset="0"/>
            <a:cs typeface="Helvetica" panose="020B0604020202020204" pitchFamily="34" charset="0"/>
          </a:endParaRPr>
        </a:p>
      </dgm:t>
    </dgm:pt>
    <dgm:pt modelId="{B9FDBA6A-C057-4D2B-A62B-B9787AD0D4C0}">
      <dgm:prSet phldrT="[Text]"/>
      <dgm:spPr>
        <a:solidFill>
          <a:schemeClr val="accent3">
            <a:hueOff val="5812304"/>
            <a:satOff val="-18573"/>
            <a:lumOff val="-4706"/>
            <a:alpha val="30000"/>
          </a:schemeClr>
        </a:solidFill>
      </dgm:spPr>
      <dgm:t>
        <a:bodyPr/>
        <a:lstStyle/>
        <a:p>
          <a:r>
            <a:rPr lang="en-US" b="1" dirty="0">
              <a:latin typeface="Helvetica" panose="020B0604020202020204" pitchFamily="34" charset="0"/>
              <a:cs typeface="Helvetica" panose="020B0604020202020204" pitchFamily="34" charset="0"/>
            </a:rPr>
            <a:t>Other info</a:t>
          </a:r>
        </a:p>
      </dgm:t>
    </dgm:pt>
    <dgm:pt modelId="{F71445F1-75FF-4815-9438-3F235FD0071A}" type="parTrans" cxnId="{581D2947-328F-4CC8-89DF-C3C2D88AC524}">
      <dgm:prSet/>
      <dgm:spPr/>
      <dgm:t>
        <a:bodyPr/>
        <a:lstStyle/>
        <a:p>
          <a:endParaRPr lang="en-US" b="1">
            <a:latin typeface="Helvetica" panose="020B0604020202020204" pitchFamily="34" charset="0"/>
            <a:cs typeface="Helvetica" panose="020B0604020202020204" pitchFamily="34" charset="0"/>
          </a:endParaRPr>
        </a:p>
      </dgm:t>
    </dgm:pt>
    <dgm:pt modelId="{DD8964A9-4A6E-4E53-B52E-C2540221980E}" type="sibTrans" cxnId="{581D2947-328F-4CC8-89DF-C3C2D88AC524}">
      <dgm:prSet/>
      <dgm:spPr/>
      <dgm:t>
        <a:bodyPr/>
        <a:lstStyle/>
        <a:p>
          <a:endParaRPr lang="en-US" b="1">
            <a:latin typeface="Helvetica" panose="020B0604020202020204" pitchFamily="34" charset="0"/>
            <a:cs typeface="Helvetica" panose="020B0604020202020204" pitchFamily="34" charset="0"/>
          </a:endParaRPr>
        </a:p>
      </dgm:t>
    </dgm:pt>
    <dgm:pt modelId="{6EEF379C-1F85-4DCF-8063-BD76AB6A5A0D}" type="pres">
      <dgm:prSet presAssocID="{ADBCF8B8-7BE3-4244-9AFC-881D8FBFAAA4}" presName="Name0" presStyleCnt="0">
        <dgm:presLayoutVars>
          <dgm:dir/>
          <dgm:animLvl val="lvl"/>
          <dgm:resizeHandles val="exact"/>
        </dgm:presLayoutVars>
      </dgm:prSet>
      <dgm:spPr/>
    </dgm:pt>
    <dgm:pt modelId="{2C37C264-6664-4672-BA00-5A870A2CD537}" type="pres">
      <dgm:prSet presAssocID="{7725804E-429A-4891-A68E-E907432C14E8}" presName="parTxOnly" presStyleLbl="node1" presStyleIdx="0" presStyleCnt="3" custScaleX="234445" custLinFactNeighborX="24207" custLinFactNeighborY="-4185">
        <dgm:presLayoutVars>
          <dgm:chMax val="0"/>
          <dgm:chPref val="0"/>
          <dgm:bulletEnabled val="1"/>
        </dgm:presLayoutVars>
      </dgm:prSet>
      <dgm:spPr/>
    </dgm:pt>
    <dgm:pt modelId="{8BACDC78-A904-4EA1-AA1E-61C4A7BA98C2}" type="pres">
      <dgm:prSet presAssocID="{4AD6D3CE-D161-4B57-96B7-B597A3FFB335}" presName="parTxOnlySpace" presStyleCnt="0"/>
      <dgm:spPr/>
    </dgm:pt>
    <dgm:pt modelId="{DEBE801E-210C-4F6B-B5D8-71712919561D}" type="pres">
      <dgm:prSet presAssocID="{90FDB2B3-C639-47DE-A13F-73BE6E13DCD9}" presName="parTxOnly" presStyleLbl="node1" presStyleIdx="1" presStyleCnt="3">
        <dgm:presLayoutVars>
          <dgm:chMax val="0"/>
          <dgm:chPref val="0"/>
          <dgm:bulletEnabled val="1"/>
        </dgm:presLayoutVars>
      </dgm:prSet>
      <dgm:spPr/>
    </dgm:pt>
    <dgm:pt modelId="{7334877F-9BC8-4955-BE48-19B74B8F1D3F}" type="pres">
      <dgm:prSet presAssocID="{36359E50-F384-4FEB-9F98-E985A5C81620}" presName="parTxOnlySpace" presStyleCnt="0"/>
      <dgm:spPr/>
    </dgm:pt>
    <dgm:pt modelId="{0306EF51-728B-4520-810A-72C048FD6C44}" type="pres">
      <dgm:prSet presAssocID="{B9FDBA6A-C057-4D2B-A62B-B9787AD0D4C0}" presName="parTxOnly" presStyleLbl="node1" presStyleIdx="2" presStyleCnt="3">
        <dgm:presLayoutVars>
          <dgm:chMax val="0"/>
          <dgm:chPref val="0"/>
          <dgm:bulletEnabled val="1"/>
        </dgm:presLayoutVars>
      </dgm:prSet>
      <dgm:spPr/>
    </dgm:pt>
  </dgm:ptLst>
  <dgm:cxnLst>
    <dgm:cxn modelId="{46A1991D-ACF0-41B8-B71F-C2586D74D38F}" srcId="{ADBCF8B8-7BE3-4244-9AFC-881D8FBFAAA4}" destId="{90FDB2B3-C639-47DE-A13F-73BE6E13DCD9}" srcOrd="1" destOrd="0" parTransId="{1AF05F21-8D8D-44E3-B172-558491B2034D}" sibTransId="{36359E50-F384-4FEB-9F98-E985A5C81620}"/>
    <dgm:cxn modelId="{5FAE0132-63D5-4EB1-8266-DBB548606508}" type="presOf" srcId="{90FDB2B3-C639-47DE-A13F-73BE6E13DCD9}" destId="{DEBE801E-210C-4F6B-B5D8-71712919561D}" srcOrd="0" destOrd="0" presId="urn:microsoft.com/office/officeart/2005/8/layout/chevron1"/>
    <dgm:cxn modelId="{581D2947-328F-4CC8-89DF-C3C2D88AC524}" srcId="{ADBCF8B8-7BE3-4244-9AFC-881D8FBFAAA4}" destId="{B9FDBA6A-C057-4D2B-A62B-B9787AD0D4C0}" srcOrd="2" destOrd="0" parTransId="{F71445F1-75FF-4815-9438-3F235FD0071A}" sibTransId="{DD8964A9-4A6E-4E53-B52E-C2540221980E}"/>
    <dgm:cxn modelId="{7896C64C-BBC8-4233-A153-D5EF1DAB29EB}" type="presOf" srcId="{7725804E-429A-4891-A68E-E907432C14E8}" destId="{2C37C264-6664-4672-BA00-5A870A2CD537}" srcOrd="0" destOrd="0" presId="urn:microsoft.com/office/officeart/2005/8/layout/chevron1"/>
    <dgm:cxn modelId="{ACDE6157-2A8E-41F5-B527-0C8BACFF28A5}" type="presOf" srcId="{B9FDBA6A-C057-4D2B-A62B-B9787AD0D4C0}" destId="{0306EF51-728B-4520-810A-72C048FD6C44}" srcOrd="0" destOrd="0" presId="urn:microsoft.com/office/officeart/2005/8/layout/chevron1"/>
    <dgm:cxn modelId="{FBE27986-566B-448F-BD6F-9F0938F0D8B0}" srcId="{ADBCF8B8-7BE3-4244-9AFC-881D8FBFAAA4}" destId="{7725804E-429A-4891-A68E-E907432C14E8}" srcOrd="0" destOrd="0" parTransId="{543132F8-C350-4B03-9613-32F3B60422C1}" sibTransId="{4AD6D3CE-D161-4B57-96B7-B597A3FFB335}"/>
    <dgm:cxn modelId="{93DB5B9A-1138-4B22-9549-68E4BD7DB0D9}" type="presOf" srcId="{ADBCF8B8-7BE3-4244-9AFC-881D8FBFAAA4}" destId="{6EEF379C-1F85-4DCF-8063-BD76AB6A5A0D}" srcOrd="0" destOrd="0" presId="urn:microsoft.com/office/officeart/2005/8/layout/chevron1"/>
    <dgm:cxn modelId="{F2755929-5876-4154-A594-0D4E7159D8BA}" type="presParOf" srcId="{6EEF379C-1F85-4DCF-8063-BD76AB6A5A0D}" destId="{2C37C264-6664-4672-BA00-5A870A2CD537}" srcOrd="0" destOrd="0" presId="urn:microsoft.com/office/officeart/2005/8/layout/chevron1"/>
    <dgm:cxn modelId="{450EB59F-5EEF-44B9-A209-9140258ED4F3}" type="presParOf" srcId="{6EEF379C-1F85-4DCF-8063-BD76AB6A5A0D}" destId="{8BACDC78-A904-4EA1-AA1E-61C4A7BA98C2}" srcOrd="1" destOrd="0" presId="urn:microsoft.com/office/officeart/2005/8/layout/chevron1"/>
    <dgm:cxn modelId="{3F1C78C8-C8F1-405C-9A39-06CA28AFBCE3}" type="presParOf" srcId="{6EEF379C-1F85-4DCF-8063-BD76AB6A5A0D}" destId="{DEBE801E-210C-4F6B-B5D8-71712919561D}" srcOrd="2" destOrd="0" presId="urn:microsoft.com/office/officeart/2005/8/layout/chevron1"/>
    <dgm:cxn modelId="{FC61E57F-9438-4370-8149-6725ABDC8191}" type="presParOf" srcId="{6EEF379C-1F85-4DCF-8063-BD76AB6A5A0D}" destId="{7334877F-9BC8-4955-BE48-19B74B8F1D3F}" srcOrd="3" destOrd="0" presId="urn:microsoft.com/office/officeart/2005/8/layout/chevron1"/>
    <dgm:cxn modelId="{C2BA012C-75CB-41E5-A78C-25AC06BD422E}" type="presParOf" srcId="{6EEF379C-1F85-4DCF-8063-BD76AB6A5A0D}" destId="{0306EF51-728B-4520-810A-72C048FD6C44}" srcOrd="4"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ADBCF8B8-7BE3-4244-9AFC-881D8FBFAAA4}" type="doc">
      <dgm:prSet loTypeId="urn:microsoft.com/office/officeart/2005/8/layout/chevron1" loCatId="process" qsTypeId="urn:microsoft.com/office/officeart/2005/8/quickstyle/simple1" qsCatId="simple" csTypeId="urn:microsoft.com/office/officeart/2005/8/colors/colorful3" csCatId="colorful" phldr="1"/>
      <dgm:spPr/>
    </dgm:pt>
    <dgm:pt modelId="{7725804E-429A-4891-A68E-E907432C14E8}">
      <dgm:prSet phldrT="[Text]" custT="1"/>
      <dgm:spPr/>
      <dgm:t>
        <a:bodyPr/>
        <a:lstStyle/>
        <a:p>
          <a:r>
            <a:rPr lang="en-US" sz="1800" b="1" dirty="0">
              <a:latin typeface="Helvetica" panose="020B0604020202020204" pitchFamily="34" charset="0"/>
              <a:cs typeface="Helvetica" panose="020B0604020202020204" pitchFamily="34" charset="0"/>
            </a:rPr>
            <a:t>Overview</a:t>
          </a:r>
        </a:p>
      </dgm:t>
    </dgm:pt>
    <dgm:pt modelId="{543132F8-C350-4B03-9613-32F3B60422C1}" type="parTrans" cxnId="{FBE27986-566B-448F-BD6F-9F0938F0D8B0}">
      <dgm:prSet/>
      <dgm:spPr/>
      <dgm:t>
        <a:bodyPr/>
        <a:lstStyle/>
        <a:p>
          <a:endParaRPr lang="en-US" b="1">
            <a:latin typeface="Helvetica" panose="020B0604020202020204" pitchFamily="34" charset="0"/>
            <a:cs typeface="Helvetica" panose="020B0604020202020204" pitchFamily="34" charset="0"/>
          </a:endParaRPr>
        </a:p>
      </dgm:t>
    </dgm:pt>
    <dgm:pt modelId="{4AD6D3CE-D161-4B57-96B7-B597A3FFB335}" type="sibTrans" cxnId="{FBE27986-566B-448F-BD6F-9F0938F0D8B0}">
      <dgm:prSet/>
      <dgm:spPr/>
      <dgm:t>
        <a:bodyPr/>
        <a:lstStyle/>
        <a:p>
          <a:endParaRPr lang="en-US" b="1">
            <a:latin typeface="Helvetica" panose="020B0604020202020204" pitchFamily="34" charset="0"/>
            <a:cs typeface="Helvetica" panose="020B0604020202020204" pitchFamily="34" charset="0"/>
          </a:endParaRPr>
        </a:p>
      </dgm:t>
    </dgm:pt>
    <dgm:pt modelId="{90FDB2B3-C639-47DE-A13F-73BE6E13DCD9}">
      <dgm:prSet phldrT="[Text]"/>
      <dgm:spPr>
        <a:solidFill>
          <a:schemeClr val="accent3">
            <a:hueOff val="2906152"/>
            <a:satOff val="-9286"/>
            <a:lumOff val="-2353"/>
            <a:alpha val="30000"/>
          </a:schemeClr>
        </a:solidFill>
      </dgm:spPr>
      <dgm:t>
        <a:bodyPr/>
        <a:lstStyle/>
        <a:p>
          <a:r>
            <a:rPr lang="en-US" b="1" dirty="0">
              <a:latin typeface="Helvetica" panose="020B0604020202020204" pitchFamily="34" charset="0"/>
              <a:cs typeface="Helvetica" panose="020B0604020202020204" pitchFamily="34" charset="0"/>
            </a:rPr>
            <a:t>Usage</a:t>
          </a:r>
        </a:p>
      </dgm:t>
    </dgm:pt>
    <dgm:pt modelId="{1AF05F21-8D8D-44E3-B172-558491B2034D}" type="parTrans" cxnId="{46A1991D-ACF0-41B8-B71F-C2586D74D38F}">
      <dgm:prSet/>
      <dgm:spPr/>
      <dgm:t>
        <a:bodyPr/>
        <a:lstStyle/>
        <a:p>
          <a:endParaRPr lang="en-US" b="1">
            <a:latin typeface="Helvetica" panose="020B0604020202020204" pitchFamily="34" charset="0"/>
            <a:cs typeface="Helvetica" panose="020B0604020202020204" pitchFamily="34" charset="0"/>
          </a:endParaRPr>
        </a:p>
      </dgm:t>
    </dgm:pt>
    <dgm:pt modelId="{36359E50-F384-4FEB-9F98-E985A5C81620}" type="sibTrans" cxnId="{46A1991D-ACF0-41B8-B71F-C2586D74D38F}">
      <dgm:prSet/>
      <dgm:spPr/>
      <dgm:t>
        <a:bodyPr/>
        <a:lstStyle/>
        <a:p>
          <a:endParaRPr lang="en-US" b="1">
            <a:latin typeface="Helvetica" panose="020B0604020202020204" pitchFamily="34" charset="0"/>
            <a:cs typeface="Helvetica" panose="020B0604020202020204" pitchFamily="34" charset="0"/>
          </a:endParaRPr>
        </a:p>
      </dgm:t>
    </dgm:pt>
    <dgm:pt modelId="{B9FDBA6A-C057-4D2B-A62B-B9787AD0D4C0}">
      <dgm:prSet phldrT="[Text]"/>
      <dgm:spPr>
        <a:solidFill>
          <a:schemeClr val="accent3">
            <a:hueOff val="5812304"/>
            <a:satOff val="-18573"/>
            <a:lumOff val="-4706"/>
            <a:alpha val="30000"/>
          </a:schemeClr>
        </a:solidFill>
      </dgm:spPr>
      <dgm:t>
        <a:bodyPr/>
        <a:lstStyle/>
        <a:p>
          <a:r>
            <a:rPr lang="en-US" b="1" dirty="0">
              <a:latin typeface="Helvetica" panose="020B0604020202020204" pitchFamily="34" charset="0"/>
              <a:cs typeface="Helvetica" panose="020B0604020202020204" pitchFamily="34" charset="0"/>
            </a:rPr>
            <a:t>Other info</a:t>
          </a:r>
        </a:p>
      </dgm:t>
    </dgm:pt>
    <dgm:pt modelId="{F71445F1-75FF-4815-9438-3F235FD0071A}" type="parTrans" cxnId="{581D2947-328F-4CC8-89DF-C3C2D88AC524}">
      <dgm:prSet/>
      <dgm:spPr/>
      <dgm:t>
        <a:bodyPr/>
        <a:lstStyle/>
        <a:p>
          <a:endParaRPr lang="en-US" b="1">
            <a:latin typeface="Helvetica" panose="020B0604020202020204" pitchFamily="34" charset="0"/>
            <a:cs typeface="Helvetica" panose="020B0604020202020204" pitchFamily="34" charset="0"/>
          </a:endParaRPr>
        </a:p>
      </dgm:t>
    </dgm:pt>
    <dgm:pt modelId="{DD8964A9-4A6E-4E53-B52E-C2540221980E}" type="sibTrans" cxnId="{581D2947-328F-4CC8-89DF-C3C2D88AC524}">
      <dgm:prSet/>
      <dgm:spPr/>
      <dgm:t>
        <a:bodyPr/>
        <a:lstStyle/>
        <a:p>
          <a:endParaRPr lang="en-US" b="1">
            <a:latin typeface="Helvetica" panose="020B0604020202020204" pitchFamily="34" charset="0"/>
            <a:cs typeface="Helvetica" panose="020B0604020202020204" pitchFamily="34" charset="0"/>
          </a:endParaRPr>
        </a:p>
      </dgm:t>
    </dgm:pt>
    <dgm:pt modelId="{045E8EAA-D619-4182-B44A-1ECFF4405AF2}">
      <dgm:prSet/>
      <dgm:spPr>
        <a:solidFill>
          <a:schemeClr val="accent3">
            <a:hueOff val="8718455"/>
            <a:satOff val="-27859"/>
            <a:lumOff val="-7059"/>
            <a:alpha val="30000"/>
          </a:schemeClr>
        </a:solidFill>
      </dgm:spPr>
      <dgm:t>
        <a:bodyPr/>
        <a:lstStyle/>
        <a:p>
          <a:r>
            <a:rPr lang="en-US" b="1" dirty="0">
              <a:latin typeface="Helvetica" panose="020B0604020202020204" pitchFamily="34" charset="0"/>
              <a:cs typeface="Helvetica" panose="020B0604020202020204" pitchFamily="34" charset="0"/>
            </a:rPr>
            <a:t>CANUTEC</a:t>
          </a:r>
        </a:p>
      </dgm:t>
    </dgm:pt>
    <dgm:pt modelId="{10A5CB73-9A42-4A74-9796-5C961559B8FC}" type="parTrans" cxnId="{03A9B107-9824-4B04-8890-B6247C400DDF}">
      <dgm:prSet/>
      <dgm:spPr/>
      <dgm:t>
        <a:bodyPr/>
        <a:lstStyle/>
        <a:p>
          <a:endParaRPr lang="en-US" b="1">
            <a:latin typeface="Helvetica" panose="020B0604020202020204" pitchFamily="34" charset="0"/>
            <a:cs typeface="Helvetica" panose="020B0604020202020204" pitchFamily="34" charset="0"/>
          </a:endParaRPr>
        </a:p>
      </dgm:t>
    </dgm:pt>
    <dgm:pt modelId="{8CE241E7-9478-43C4-A426-B5F118D1A0C5}" type="sibTrans" cxnId="{03A9B107-9824-4B04-8890-B6247C400DDF}">
      <dgm:prSet/>
      <dgm:spPr/>
      <dgm:t>
        <a:bodyPr/>
        <a:lstStyle/>
        <a:p>
          <a:endParaRPr lang="en-US" b="1">
            <a:latin typeface="Helvetica" panose="020B0604020202020204" pitchFamily="34" charset="0"/>
            <a:cs typeface="Helvetica" panose="020B0604020202020204" pitchFamily="34" charset="0"/>
          </a:endParaRPr>
        </a:p>
      </dgm:t>
    </dgm:pt>
    <dgm:pt modelId="{6EEF379C-1F85-4DCF-8063-BD76AB6A5A0D}" type="pres">
      <dgm:prSet presAssocID="{ADBCF8B8-7BE3-4244-9AFC-881D8FBFAAA4}" presName="Name0" presStyleCnt="0">
        <dgm:presLayoutVars>
          <dgm:dir/>
          <dgm:animLvl val="lvl"/>
          <dgm:resizeHandles val="exact"/>
        </dgm:presLayoutVars>
      </dgm:prSet>
      <dgm:spPr/>
    </dgm:pt>
    <dgm:pt modelId="{2C37C264-6664-4672-BA00-5A870A2CD537}" type="pres">
      <dgm:prSet presAssocID="{7725804E-429A-4891-A68E-E907432C14E8}" presName="parTxOnly" presStyleLbl="node1" presStyleIdx="0" presStyleCnt="4" custScaleX="234445">
        <dgm:presLayoutVars>
          <dgm:chMax val="0"/>
          <dgm:chPref val="0"/>
          <dgm:bulletEnabled val="1"/>
        </dgm:presLayoutVars>
      </dgm:prSet>
      <dgm:spPr/>
    </dgm:pt>
    <dgm:pt modelId="{8BACDC78-A904-4EA1-AA1E-61C4A7BA98C2}" type="pres">
      <dgm:prSet presAssocID="{4AD6D3CE-D161-4B57-96B7-B597A3FFB335}" presName="parTxOnlySpace" presStyleCnt="0"/>
      <dgm:spPr/>
    </dgm:pt>
    <dgm:pt modelId="{DEBE801E-210C-4F6B-B5D8-71712919561D}" type="pres">
      <dgm:prSet presAssocID="{90FDB2B3-C639-47DE-A13F-73BE6E13DCD9}" presName="parTxOnly" presStyleLbl="node1" presStyleIdx="1" presStyleCnt="4">
        <dgm:presLayoutVars>
          <dgm:chMax val="0"/>
          <dgm:chPref val="0"/>
          <dgm:bulletEnabled val="1"/>
        </dgm:presLayoutVars>
      </dgm:prSet>
      <dgm:spPr/>
    </dgm:pt>
    <dgm:pt modelId="{7334877F-9BC8-4955-BE48-19B74B8F1D3F}" type="pres">
      <dgm:prSet presAssocID="{36359E50-F384-4FEB-9F98-E985A5C81620}" presName="parTxOnlySpace" presStyleCnt="0"/>
      <dgm:spPr/>
    </dgm:pt>
    <dgm:pt modelId="{0306EF51-728B-4520-810A-72C048FD6C44}" type="pres">
      <dgm:prSet presAssocID="{B9FDBA6A-C057-4D2B-A62B-B9787AD0D4C0}" presName="parTxOnly" presStyleLbl="node1" presStyleIdx="2" presStyleCnt="4">
        <dgm:presLayoutVars>
          <dgm:chMax val="0"/>
          <dgm:chPref val="0"/>
          <dgm:bulletEnabled val="1"/>
        </dgm:presLayoutVars>
      </dgm:prSet>
      <dgm:spPr/>
    </dgm:pt>
    <dgm:pt modelId="{0A344C06-91ED-4615-A4D7-201BAB1621A5}" type="pres">
      <dgm:prSet presAssocID="{DD8964A9-4A6E-4E53-B52E-C2540221980E}" presName="parTxOnlySpace" presStyleCnt="0"/>
      <dgm:spPr/>
    </dgm:pt>
    <dgm:pt modelId="{EEBCB58C-4285-4D84-928E-A98919561AEB}" type="pres">
      <dgm:prSet presAssocID="{045E8EAA-D619-4182-B44A-1ECFF4405AF2}" presName="parTxOnly" presStyleLbl="node1" presStyleIdx="3" presStyleCnt="4">
        <dgm:presLayoutVars>
          <dgm:chMax val="0"/>
          <dgm:chPref val="0"/>
          <dgm:bulletEnabled val="1"/>
        </dgm:presLayoutVars>
      </dgm:prSet>
      <dgm:spPr/>
    </dgm:pt>
  </dgm:ptLst>
  <dgm:cxnLst>
    <dgm:cxn modelId="{03A9B107-9824-4B04-8890-B6247C400DDF}" srcId="{ADBCF8B8-7BE3-4244-9AFC-881D8FBFAAA4}" destId="{045E8EAA-D619-4182-B44A-1ECFF4405AF2}" srcOrd="3" destOrd="0" parTransId="{10A5CB73-9A42-4A74-9796-5C961559B8FC}" sibTransId="{8CE241E7-9478-43C4-A426-B5F118D1A0C5}"/>
    <dgm:cxn modelId="{46A1991D-ACF0-41B8-B71F-C2586D74D38F}" srcId="{ADBCF8B8-7BE3-4244-9AFC-881D8FBFAAA4}" destId="{90FDB2B3-C639-47DE-A13F-73BE6E13DCD9}" srcOrd="1" destOrd="0" parTransId="{1AF05F21-8D8D-44E3-B172-558491B2034D}" sibTransId="{36359E50-F384-4FEB-9F98-E985A5C81620}"/>
    <dgm:cxn modelId="{E97DFA26-265C-47A6-9640-43418A195B72}" type="presOf" srcId="{ADBCF8B8-7BE3-4244-9AFC-881D8FBFAAA4}" destId="{6EEF379C-1F85-4DCF-8063-BD76AB6A5A0D}" srcOrd="0" destOrd="0" presId="urn:microsoft.com/office/officeart/2005/8/layout/chevron1"/>
    <dgm:cxn modelId="{FD190D35-9782-46F0-88C8-8171A2C859C5}" type="presOf" srcId="{045E8EAA-D619-4182-B44A-1ECFF4405AF2}" destId="{EEBCB58C-4285-4D84-928E-A98919561AEB}" srcOrd="0" destOrd="0" presId="urn:microsoft.com/office/officeart/2005/8/layout/chevron1"/>
    <dgm:cxn modelId="{CBCA7F5B-2D4F-43C2-8FF9-E31F3D57D8EF}" type="presOf" srcId="{7725804E-429A-4891-A68E-E907432C14E8}" destId="{2C37C264-6664-4672-BA00-5A870A2CD537}" srcOrd="0" destOrd="0" presId="urn:microsoft.com/office/officeart/2005/8/layout/chevron1"/>
    <dgm:cxn modelId="{581D2947-328F-4CC8-89DF-C3C2D88AC524}" srcId="{ADBCF8B8-7BE3-4244-9AFC-881D8FBFAAA4}" destId="{B9FDBA6A-C057-4D2B-A62B-B9787AD0D4C0}" srcOrd="2" destOrd="0" parTransId="{F71445F1-75FF-4815-9438-3F235FD0071A}" sibTransId="{DD8964A9-4A6E-4E53-B52E-C2540221980E}"/>
    <dgm:cxn modelId="{FBE27986-566B-448F-BD6F-9F0938F0D8B0}" srcId="{ADBCF8B8-7BE3-4244-9AFC-881D8FBFAAA4}" destId="{7725804E-429A-4891-A68E-E907432C14E8}" srcOrd="0" destOrd="0" parTransId="{543132F8-C350-4B03-9613-32F3B60422C1}" sibTransId="{4AD6D3CE-D161-4B57-96B7-B597A3FFB335}"/>
    <dgm:cxn modelId="{AE5717D7-7208-46F4-9781-BF605EB74CEE}" type="presOf" srcId="{90FDB2B3-C639-47DE-A13F-73BE6E13DCD9}" destId="{DEBE801E-210C-4F6B-B5D8-71712919561D}" srcOrd="0" destOrd="0" presId="urn:microsoft.com/office/officeart/2005/8/layout/chevron1"/>
    <dgm:cxn modelId="{326FC8DC-B5A8-4393-808A-CB28CA96E45F}" type="presOf" srcId="{B9FDBA6A-C057-4D2B-A62B-B9787AD0D4C0}" destId="{0306EF51-728B-4520-810A-72C048FD6C44}" srcOrd="0" destOrd="0" presId="urn:microsoft.com/office/officeart/2005/8/layout/chevron1"/>
    <dgm:cxn modelId="{2D4E0812-0B42-4682-9C57-D31CA58FEAE9}" type="presParOf" srcId="{6EEF379C-1F85-4DCF-8063-BD76AB6A5A0D}" destId="{2C37C264-6664-4672-BA00-5A870A2CD537}" srcOrd="0" destOrd="0" presId="urn:microsoft.com/office/officeart/2005/8/layout/chevron1"/>
    <dgm:cxn modelId="{5CCD8865-99B6-48A8-A94E-1547F7CB6792}" type="presParOf" srcId="{6EEF379C-1F85-4DCF-8063-BD76AB6A5A0D}" destId="{8BACDC78-A904-4EA1-AA1E-61C4A7BA98C2}" srcOrd="1" destOrd="0" presId="urn:microsoft.com/office/officeart/2005/8/layout/chevron1"/>
    <dgm:cxn modelId="{71314609-FF3A-4BEA-863D-E816F52844CF}" type="presParOf" srcId="{6EEF379C-1F85-4DCF-8063-BD76AB6A5A0D}" destId="{DEBE801E-210C-4F6B-B5D8-71712919561D}" srcOrd="2" destOrd="0" presId="urn:microsoft.com/office/officeart/2005/8/layout/chevron1"/>
    <dgm:cxn modelId="{E9338F36-642F-4D06-8972-E37FC5F4CBE1}" type="presParOf" srcId="{6EEF379C-1F85-4DCF-8063-BD76AB6A5A0D}" destId="{7334877F-9BC8-4955-BE48-19B74B8F1D3F}" srcOrd="3" destOrd="0" presId="urn:microsoft.com/office/officeart/2005/8/layout/chevron1"/>
    <dgm:cxn modelId="{66A9FFC7-B42D-45CE-B843-87F39A3925A9}" type="presParOf" srcId="{6EEF379C-1F85-4DCF-8063-BD76AB6A5A0D}" destId="{0306EF51-728B-4520-810A-72C048FD6C44}" srcOrd="4" destOrd="0" presId="urn:microsoft.com/office/officeart/2005/8/layout/chevron1"/>
    <dgm:cxn modelId="{71F110F1-933A-44E5-B059-92B517F48829}" type="presParOf" srcId="{6EEF379C-1F85-4DCF-8063-BD76AB6A5A0D}" destId="{0A344C06-91ED-4615-A4D7-201BAB1621A5}" srcOrd="5" destOrd="0" presId="urn:microsoft.com/office/officeart/2005/8/layout/chevron1"/>
    <dgm:cxn modelId="{A5D8CACC-B015-4699-93D4-2857A7D014D3}" type="presParOf" srcId="{6EEF379C-1F85-4DCF-8063-BD76AB6A5A0D}" destId="{EEBCB58C-4285-4D84-928E-A98919561AEB}" srcOrd="6"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ADBCF8B8-7BE3-4244-9AFC-881D8FBFAAA4}" type="doc">
      <dgm:prSet loTypeId="urn:microsoft.com/office/officeart/2005/8/layout/chevron1" loCatId="process" qsTypeId="urn:microsoft.com/office/officeart/2005/8/quickstyle/simple1" qsCatId="simple" csTypeId="urn:microsoft.com/office/officeart/2005/8/colors/colorful3" csCatId="colorful" phldr="1"/>
      <dgm:spPr/>
    </dgm:pt>
    <dgm:pt modelId="{7725804E-429A-4891-A68E-E907432C14E8}">
      <dgm:prSet phldrT="[Text]" custT="1"/>
      <dgm:spPr/>
      <dgm:t>
        <a:bodyPr/>
        <a:lstStyle/>
        <a:p>
          <a:r>
            <a:rPr lang="en-US" sz="1800" b="1" dirty="0">
              <a:latin typeface="Helvetica" panose="020B0604020202020204" pitchFamily="34" charset="0"/>
              <a:cs typeface="Helvetica" panose="020B0604020202020204" pitchFamily="34" charset="0"/>
            </a:rPr>
            <a:t>Overview</a:t>
          </a:r>
        </a:p>
      </dgm:t>
    </dgm:pt>
    <dgm:pt modelId="{543132F8-C350-4B03-9613-32F3B60422C1}" type="parTrans" cxnId="{FBE27986-566B-448F-BD6F-9F0938F0D8B0}">
      <dgm:prSet/>
      <dgm:spPr/>
      <dgm:t>
        <a:bodyPr/>
        <a:lstStyle/>
        <a:p>
          <a:endParaRPr lang="en-US" b="1">
            <a:latin typeface="Helvetica" panose="020B0604020202020204" pitchFamily="34" charset="0"/>
            <a:cs typeface="Helvetica" panose="020B0604020202020204" pitchFamily="34" charset="0"/>
          </a:endParaRPr>
        </a:p>
      </dgm:t>
    </dgm:pt>
    <dgm:pt modelId="{4AD6D3CE-D161-4B57-96B7-B597A3FFB335}" type="sibTrans" cxnId="{FBE27986-566B-448F-BD6F-9F0938F0D8B0}">
      <dgm:prSet/>
      <dgm:spPr/>
      <dgm:t>
        <a:bodyPr/>
        <a:lstStyle/>
        <a:p>
          <a:endParaRPr lang="en-US" b="1">
            <a:latin typeface="Helvetica" panose="020B0604020202020204" pitchFamily="34" charset="0"/>
            <a:cs typeface="Helvetica" panose="020B0604020202020204" pitchFamily="34" charset="0"/>
          </a:endParaRPr>
        </a:p>
      </dgm:t>
    </dgm:pt>
    <dgm:pt modelId="{90FDB2B3-C639-47DE-A13F-73BE6E13DCD9}">
      <dgm:prSet phldrT="[Text]"/>
      <dgm:spPr>
        <a:solidFill>
          <a:schemeClr val="accent3">
            <a:hueOff val="2906152"/>
            <a:satOff val="-9286"/>
            <a:lumOff val="-2353"/>
            <a:alpha val="30000"/>
          </a:schemeClr>
        </a:solidFill>
      </dgm:spPr>
      <dgm:t>
        <a:bodyPr/>
        <a:lstStyle/>
        <a:p>
          <a:r>
            <a:rPr lang="en-US" b="1" dirty="0">
              <a:latin typeface="Helvetica" panose="020B0604020202020204" pitchFamily="34" charset="0"/>
              <a:cs typeface="Helvetica" panose="020B0604020202020204" pitchFamily="34" charset="0"/>
            </a:rPr>
            <a:t>Usage</a:t>
          </a:r>
        </a:p>
      </dgm:t>
    </dgm:pt>
    <dgm:pt modelId="{1AF05F21-8D8D-44E3-B172-558491B2034D}" type="parTrans" cxnId="{46A1991D-ACF0-41B8-B71F-C2586D74D38F}">
      <dgm:prSet/>
      <dgm:spPr/>
      <dgm:t>
        <a:bodyPr/>
        <a:lstStyle/>
        <a:p>
          <a:endParaRPr lang="en-US" b="1">
            <a:latin typeface="Helvetica" panose="020B0604020202020204" pitchFamily="34" charset="0"/>
            <a:cs typeface="Helvetica" panose="020B0604020202020204" pitchFamily="34" charset="0"/>
          </a:endParaRPr>
        </a:p>
      </dgm:t>
    </dgm:pt>
    <dgm:pt modelId="{36359E50-F384-4FEB-9F98-E985A5C81620}" type="sibTrans" cxnId="{46A1991D-ACF0-41B8-B71F-C2586D74D38F}">
      <dgm:prSet/>
      <dgm:spPr/>
      <dgm:t>
        <a:bodyPr/>
        <a:lstStyle/>
        <a:p>
          <a:endParaRPr lang="en-US" b="1">
            <a:latin typeface="Helvetica" panose="020B0604020202020204" pitchFamily="34" charset="0"/>
            <a:cs typeface="Helvetica" panose="020B0604020202020204" pitchFamily="34" charset="0"/>
          </a:endParaRPr>
        </a:p>
      </dgm:t>
    </dgm:pt>
    <dgm:pt modelId="{B9FDBA6A-C057-4D2B-A62B-B9787AD0D4C0}">
      <dgm:prSet phldrT="[Text]"/>
      <dgm:spPr>
        <a:solidFill>
          <a:schemeClr val="accent3">
            <a:hueOff val="5812304"/>
            <a:satOff val="-18573"/>
            <a:lumOff val="-4706"/>
            <a:alpha val="30000"/>
          </a:schemeClr>
        </a:solidFill>
      </dgm:spPr>
      <dgm:t>
        <a:bodyPr/>
        <a:lstStyle/>
        <a:p>
          <a:r>
            <a:rPr lang="en-US" b="1" dirty="0">
              <a:latin typeface="Helvetica" panose="020B0604020202020204" pitchFamily="34" charset="0"/>
              <a:cs typeface="Helvetica" panose="020B0604020202020204" pitchFamily="34" charset="0"/>
            </a:rPr>
            <a:t>Other info</a:t>
          </a:r>
        </a:p>
      </dgm:t>
    </dgm:pt>
    <dgm:pt modelId="{F71445F1-75FF-4815-9438-3F235FD0071A}" type="parTrans" cxnId="{581D2947-328F-4CC8-89DF-C3C2D88AC524}">
      <dgm:prSet/>
      <dgm:spPr/>
      <dgm:t>
        <a:bodyPr/>
        <a:lstStyle/>
        <a:p>
          <a:endParaRPr lang="en-US" b="1">
            <a:latin typeface="Helvetica" panose="020B0604020202020204" pitchFamily="34" charset="0"/>
            <a:cs typeface="Helvetica" panose="020B0604020202020204" pitchFamily="34" charset="0"/>
          </a:endParaRPr>
        </a:p>
      </dgm:t>
    </dgm:pt>
    <dgm:pt modelId="{DD8964A9-4A6E-4E53-B52E-C2540221980E}" type="sibTrans" cxnId="{581D2947-328F-4CC8-89DF-C3C2D88AC524}">
      <dgm:prSet/>
      <dgm:spPr/>
      <dgm:t>
        <a:bodyPr/>
        <a:lstStyle/>
        <a:p>
          <a:endParaRPr lang="en-US" b="1">
            <a:latin typeface="Helvetica" panose="020B0604020202020204" pitchFamily="34" charset="0"/>
            <a:cs typeface="Helvetica" panose="020B0604020202020204" pitchFamily="34" charset="0"/>
          </a:endParaRPr>
        </a:p>
      </dgm:t>
    </dgm:pt>
    <dgm:pt modelId="{045E8EAA-D619-4182-B44A-1ECFF4405AF2}">
      <dgm:prSet/>
      <dgm:spPr>
        <a:solidFill>
          <a:schemeClr val="accent3">
            <a:hueOff val="8718455"/>
            <a:satOff val="-27859"/>
            <a:lumOff val="-7059"/>
            <a:alpha val="30000"/>
          </a:schemeClr>
        </a:solidFill>
      </dgm:spPr>
      <dgm:t>
        <a:bodyPr/>
        <a:lstStyle/>
        <a:p>
          <a:r>
            <a:rPr lang="en-US" b="1" dirty="0">
              <a:latin typeface="Helvetica" panose="020B0604020202020204" pitchFamily="34" charset="0"/>
              <a:cs typeface="Helvetica" panose="020B0604020202020204" pitchFamily="34" charset="0"/>
            </a:rPr>
            <a:t>CANUTEC</a:t>
          </a:r>
        </a:p>
      </dgm:t>
    </dgm:pt>
    <dgm:pt modelId="{10A5CB73-9A42-4A74-9796-5C961559B8FC}" type="parTrans" cxnId="{03A9B107-9824-4B04-8890-B6247C400DDF}">
      <dgm:prSet/>
      <dgm:spPr/>
      <dgm:t>
        <a:bodyPr/>
        <a:lstStyle/>
        <a:p>
          <a:endParaRPr lang="en-US" b="1">
            <a:latin typeface="Helvetica" panose="020B0604020202020204" pitchFamily="34" charset="0"/>
            <a:cs typeface="Helvetica" panose="020B0604020202020204" pitchFamily="34" charset="0"/>
          </a:endParaRPr>
        </a:p>
      </dgm:t>
    </dgm:pt>
    <dgm:pt modelId="{8CE241E7-9478-43C4-A426-B5F118D1A0C5}" type="sibTrans" cxnId="{03A9B107-9824-4B04-8890-B6247C400DDF}">
      <dgm:prSet/>
      <dgm:spPr/>
      <dgm:t>
        <a:bodyPr/>
        <a:lstStyle/>
        <a:p>
          <a:endParaRPr lang="en-US" b="1">
            <a:latin typeface="Helvetica" panose="020B0604020202020204" pitchFamily="34" charset="0"/>
            <a:cs typeface="Helvetica" panose="020B0604020202020204" pitchFamily="34" charset="0"/>
          </a:endParaRPr>
        </a:p>
      </dgm:t>
    </dgm:pt>
    <dgm:pt modelId="{6EEF379C-1F85-4DCF-8063-BD76AB6A5A0D}" type="pres">
      <dgm:prSet presAssocID="{ADBCF8B8-7BE3-4244-9AFC-881D8FBFAAA4}" presName="Name0" presStyleCnt="0">
        <dgm:presLayoutVars>
          <dgm:dir/>
          <dgm:animLvl val="lvl"/>
          <dgm:resizeHandles val="exact"/>
        </dgm:presLayoutVars>
      </dgm:prSet>
      <dgm:spPr/>
    </dgm:pt>
    <dgm:pt modelId="{2C37C264-6664-4672-BA00-5A870A2CD537}" type="pres">
      <dgm:prSet presAssocID="{7725804E-429A-4891-A68E-E907432C14E8}" presName="parTxOnly" presStyleLbl="node1" presStyleIdx="0" presStyleCnt="4" custScaleX="234445">
        <dgm:presLayoutVars>
          <dgm:chMax val="0"/>
          <dgm:chPref val="0"/>
          <dgm:bulletEnabled val="1"/>
        </dgm:presLayoutVars>
      </dgm:prSet>
      <dgm:spPr/>
    </dgm:pt>
    <dgm:pt modelId="{8BACDC78-A904-4EA1-AA1E-61C4A7BA98C2}" type="pres">
      <dgm:prSet presAssocID="{4AD6D3CE-D161-4B57-96B7-B597A3FFB335}" presName="parTxOnlySpace" presStyleCnt="0"/>
      <dgm:spPr/>
    </dgm:pt>
    <dgm:pt modelId="{DEBE801E-210C-4F6B-B5D8-71712919561D}" type="pres">
      <dgm:prSet presAssocID="{90FDB2B3-C639-47DE-A13F-73BE6E13DCD9}" presName="parTxOnly" presStyleLbl="node1" presStyleIdx="1" presStyleCnt="4">
        <dgm:presLayoutVars>
          <dgm:chMax val="0"/>
          <dgm:chPref val="0"/>
          <dgm:bulletEnabled val="1"/>
        </dgm:presLayoutVars>
      </dgm:prSet>
      <dgm:spPr/>
    </dgm:pt>
    <dgm:pt modelId="{7334877F-9BC8-4955-BE48-19B74B8F1D3F}" type="pres">
      <dgm:prSet presAssocID="{36359E50-F384-4FEB-9F98-E985A5C81620}" presName="parTxOnlySpace" presStyleCnt="0"/>
      <dgm:spPr/>
    </dgm:pt>
    <dgm:pt modelId="{0306EF51-728B-4520-810A-72C048FD6C44}" type="pres">
      <dgm:prSet presAssocID="{B9FDBA6A-C057-4D2B-A62B-B9787AD0D4C0}" presName="parTxOnly" presStyleLbl="node1" presStyleIdx="2" presStyleCnt="4">
        <dgm:presLayoutVars>
          <dgm:chMax val="0"/>
          <dgm:chPref val="0"/>
          <dgm:bulletEnabled val="1"/>
        </dgm:presLayoutVars>
      </dgm:prSet>
      <dgm:spPr/>
    </dgm:pt>
    <dgm:pt modelId="{0A344C06-91ED-4615-A4D7-201BAB1621A5}" type="pres">
      <dgm:prSet presAssocID="{DD8964A9-4A6E-4E53-B52E-C2540221980E}" presName="parTxOnlySpace" presStyleCnt="0"/>
      <dgm:spPr/>
    </dgm:pt>
    <dgm:pt modelId="{EEBCB58C-4285-4D84-928E-A98919561AEB}" type="pres">
      <dgm:prSet presAssocID="{045E8EAA-D619-4182-B44A-1ECFF4405AF2}" presName="parTxOnly" presStyleLbl="node1" presStyleIdx="3" presStyleCnt="4">
        <dgm:presLayoutVars>
          <dgm:chMax val="0"/>
          <dgm:chPref val="0"/>
          <dgm:bulletEnabled val="1"/>
        </dgm:presLayoutVars>
      </dgm:prSet>
      <dgm:spPr/>
    </dgm:pt>
  </dgm:ptLst>
  <dgm:cxnLst>
    <dgm:cxn modelId="{03A9B107-9824-4B04-8890-B6247C400DDF}" srcId="{ADBCF8B8-7BE3-4244-9AFC-881D8FBFAAA4}" destId="{045E8EAA-D619-4182-B44A-1ECFF4405AF2}" srcOrd="3" destOrd="0" parTransId="{10A5CB73-9A42-4A74-9796-5C961559B8FC}" sibTransId="{8CE241E7-9478-43C4-A426-B5F118D1A0C5}"/>
    <dgm:cxn modelId="{46A1991D-ACF0-41B8-B71F-C2586D74D38F}" srcId="{ADBCF8B8-7BE3-4244-9AFC-881D8FBFAAA4}" destId="{90FDB2B3-C639-47DE-A13F-73BE6E13DCD9}" srcOrd="1" destOrd="0" parTransId="{1AF05F21-8D8D-44E3-B172-558491B2034D}" sibTransId="{36359E50-F384-4FEB-9F98-E985A5C81620}"/>
    <dgm:cxn modelId="{581D2947-328F-4CC8-89DF-C3C2D88AC524}" srcId="{ADBCF8B8-7BE3-4244-9AFC-881D8FBFAAA4}" destId="{B9FDBA6A-C057-4D2B-A62B-B9787AD0D4C0}" srcOrd="2" destOrd="0" parTransId="{F71445F1-75FF-4815-9438-3F235FD0071A}" sibTransId="{DD8964A9-4A6E-4E53-B52E-C2540221980E}"/>
    <dgm:cxn modelId="{FBE27986-566B-448F-BD6F-9F0938F0D8B0}" srcId="{ADBCF8B8-7BE3-4244-9AFC-881D8FBFAAA4}" destId="{7725804E-429A-4891-A68E-E907432C14E8}" srcOrd="0" destOrd="0" parTransId="{543132F8-C350-4B03-9613-32F3B60422C1}" sibTransId="{4AD6D3CE-D161-4B57-96B7-B597A3FFB335}"/>
    <dgm:cxn modelId="{BB2E4D8A-D9B6-4D7C-BD69-DA96045E92FB}" type="presOf" srcId="{90FDB2B3-C639-47DE-A13F-73BE6E13DCD9}" destId="{DEBE801E-210C-4F6B-B5D8-71712919561D}" srcOrd="0" destOrd="0" presId="urn:microsoft.com/office/officeart/2005/8/layout/chevron1"/>
    <dgm:cxn modelId="{D13C9E8D-47F5-4E75-9D26-AEB7787323A3}" type="presOf" srcId="{ADBCF8B8-7BE3-4244-9AFC-881D8FBFAAA4}" destId="{6EEF379C-1F85-4DCF-8063-BD76AB6A5A0D}" srcOrd="0" destOrd="0" presId="urn:microsoft.com/office/officeart/2005/8/layout/chevron1"/>
    <dgm:cxn modelId="{2BE817A8-19C9-4CC7-8AE1-B93F47A96113}" type="presOf" srcId="{B9FDBA6A-C057-4D2B-A62B-B9787AD0D4C0}" destId="{0306EF51-728B-4520-810A-72C048FD6C44}" srcOrd="0" destOrd="0" presId="urn:microsoft.com/office/officeart/2005/8/layout/chevron1"/>
    <dgm:cxn modelId="{07A081DB-519E-45D2-81D8-BCEF17CF55BA}" type="presOf" srcId="{045E8EAA-D619-4182-B44A-1ECFF4405AF2}" destId="{EEBCB58C-4285-4D84-928E-A98919561AEB}" srcOrd="0" destOrd="0" presId="urn:microsoft.com/office/officeart/2005/8/layout/chevron1"/>
    <dgm:cxn modelId="{F6FB61E5-3C48-495B-869A-08952A1F5D0E}" type="presOf" srcId="{7725804E-429A-4891-A68E-E907432C14E8}" destId="{2C37C264-6664-4672-BA00-5A870A2CD537}" srcOrd="0" destOrd="0" presId="urn:microsoft.com/office/officeart/2005/8/layout/chevron1"/>
    <dgm:cxn modelId="{6A2F0F3F-880E-4F64-B9F7-6472B8A9AF88}" type="presParOf" srcId="{6EEF379C-1F85-4DCF-8063-BD76AB6A5A0D}" destId="{2C37C264-6664-4672-BA00-5A870A2CD537}" srcOrd="0" destOrd="0" presId="urn:microsoft.com/office/officeart/2005/8/layout/chevron1"/>
    <dgm:cxn modelId="{DC12A91B-0675-4E1D-B3BA-C6F90A9424B5}" type="presParOf" srcId="{6EEF379C-1F85-4DCF-8063-BD76AB6A5A0D}" destId="{8BACDC78-A904-4EA1-AA1E-61C4A7BA98C2}" srcOrd="1" destOrd="0" presId="urn:microsoft.com/office/officeart/2005/8/layout/chevron1"/>
    <dgm:cxn modelId="{5CCF3D44-F8ED-491F-BF6A-CAF323A2116C}" type="presParOf" srcId="{6EEF379C-1F85-4DCF-8063-BD76AB6A5A0D}" destId="{DEBE801E-210C-4F6B-B5D8-71712919561D}" srcOrd="2" destOrd="0" presId="urn:microsoft.com/office/officeart/2005/8/layout/chevron1"/>
    <dgm:cxn modelId="{49002CBD-B137-4CA9-8D34-928C1CFE7BED}" type="presParOf" srcId="{6EEF379C-1F85-4DCF-8063-BD76AB6A5A0D}" destId="{7334877F-9BC8-4955-BE48-19B74B8F1D3F}" srcOrd="3" destOrd="0" presId="urn:microsoft.com/office/officeart/2005/8/layout/chevron1"/>
    <dgm:cxn modelId="{4AC88253-B64D-4BF8-9888-E4E02A8B5F0E}" type="presParOf" srcId="{6EEF379C-1F85-4DCF-8063-BD76AB6A5A0D}" destId="{0306EF51-728B-4520-810A-72C048FD6C44}" srcOrd="4" destOrd="0" presId="urn:microsoft.com/office/officeart/2005/8/layout/chevron1"/>
    <dgm:cxn modelId="{E2F00BB2-1CF7-4A11-841B-28E72564072B}" type="presParOf" srcId="{6EEF379C-1F85-4DCF-8063-BD76AB6A5A0D}" destId="{0A344C06-91ED-4615-A4D7-201BAB1621A5}" srcOrd="5" destOrd="0" presId="urn:microsoft.com/office/officeart/2005/8/layout/chevron1"/>
    <dgm:cxn modelId="{FDA52E18-4A07-44F0-BB7A-6F0D9E6547DF}" type="presParOf" srcId="{6EEF379C-1F85-4DCF-8063-BD76AB6A5A0D}" destId="{EEBCB58C-4285-4D84-928E-A98919561AEB}" srcOrd="6"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ADBCF8B8-7BE3-4244-9AFC-881D8FBFAAA4}" type="doc">
      <dgm:prSet loTypeId="urn:microsoft.com/office/officeart/2005/8/layout/chevron1" loCatId="process" qsTypeId="urn:microsoft.com/office/officeart/2005/8/quickstyle/simple1" qsCatId="simple" csTypeId="urn:microsoft.com/office/officeart/2005/8/colors/colorful3" csCatId="colorful" phldr="1"/>
      <dgm:spPr/>
    </dgm:pt>
    <dgm:pt modelId="{7725804E-429A-4891-A68E-E907432C14E8}">
      <dgm:prSet phldrT="[Text]" custT="1"/>
      <dgm:spPr/>
      <dgm:t>
        <a:bodyPr/>
        <a:lstStyle/>
        <a:p>
          <a:r>
            <a:rPr lang="en-US" sz="1800" b="1" dirty="0">
              <a:latin typeface="Helvetica" panose="020B0604020202020204" pitchFamily="34" charset="0"/>
              <a:cs typeface="Helvetica" panose="020B0604020202020204" pitchFamily="34" charset="0"/>
            </a:rPr>
            <a:t>Overview</a:t>
          </a:r>
        </a:p>
      </dgm:t>
    </dgm:pt>
    <dgm:pt modelId="{543132F8-C350-4B03-9613-32F3B60422C1}" type="parTrans" cxnId="{FBE27986-566B-448F-BD6F-9F0938F0D8B0}">
      <dgm:prSet/>
      <dgm:spPr/>
      <dgm:t>
        <a:bodyPr/>
        <a:lstStyle/>
        <a:p>
          <a:endParaRPr lang="en-US" b="1">
            <a:latin typeface="Helvetica" panose="020B0604020202020204" pitchFamily="34" charset="0"/>
            <a:cs typeface="Helvetica" panose="020B0604020202020204" pitchFamily="34" charset="0"/>
          </a:endParaRPr>
        </a:p>
      </dgm:t>
    </dgm:pt>
    <dgm:pt modelId="{4AD6D3CE-D161-4B57-96B7-B597A3FFB335}" type="sibTrans" cxnId="{FBE27986-566B-448F-BD6F-9F0938F0D8B0}">
      <dgm:prSet/>
      <dgm:spPr/>
      <dgm:t>
        <a:bodyPr/>
        <a:lstStyle/>
        <a:p>
          <a:endParaRPr lang="en-US" b="1">
            <a:latin typeface="Helvetica" panose="020B0604020202020204" pitchFamily="34" charset="0"/>
            <a:cs typeface="Helvetica" panose="020B0604020202020204" pitchFamily="34" charset="0"/>
          </a:endParaRPr>
        </a:p>
      </dgm:t>
    </dgm:pt>
    <dgm:pt modelId="{90FDB2B3-C639-47DE-A13F-73BE6E13DCD9}">
      <dgm:prSet phldrT="[Text]"/>
      <dgm:spPr>
        <a:solidFill>
          <a:schemeClr val="accent3">
            <a:hueOff val="2906152"/>
            <a:satOff val="-9286"/>
            <a:lumOff val="-2353"/>
            <a:alpha val="30000"/>
          </a:schemeClr>
        </a:solidFill>
      </dgm:spPr>
      <dgm:t>
        <a:bodyPr/>
        <a:lstStyle/>
        <a:p>
          <a:r>
            <a:rPr lang="en-US" b="1" dirty="0">
              <a:latin typeface="Helvetica" panose="020B0604020202020204" pitchFamily="34" charset="0"/>
              <a:cs typeface="Helvetica" panose="020B0604020202020204" pitchFamily="34" charset="0"/>
            </a:rPr>
            <a:t>Usage</a:t>
          </a:r>
        </a:p>
      </dgm:t>
    </dgm:pt>
    <dgm:pt modelId="{1AF05F21-8D8D-44E3-B172-558491B2034D}" type="parTrans" cxnId="{46A1991D-ACF0-41B8-B71F-C2586D74D38F}">
      <dgm:prSet/>
      <dgm:spPr/>
      <dgm:t>
        <a:bodyPr/>
        <a:lstStyle/>
        <a:p>
          <a:endParaRPr lang="en-US" b="1">
            <a:latin typeface="Helvetica" panose="020B0604020202020204" pitchFamily="34" charset="0"/>
            <a:cs typeface="Helvetica" panose="020B0604020202020204" pitchFamily="34" charset="0"/>
          </a:endParaRPr>
        </a:p>
      </dgm:t>
    </dgm:pt>
    <dgm:pt modelId="{36359E50-F384-4FEB-9F98-E985A5C81620}" type="sibTrans" cxnId="{46A1991D-ACF0-41B8-B71F-C2586D74D38F}">
      <dgm:prSet/>
      <dgm:spPr/>
      <dgm:t>
        <a:bodyPr/>
        <a:lstStyle/>
        <a:p>
          <a:endParaRPr lang="en-US" b="1">
            <a:latin typeface="Helvetica" panose="020B0604020202020204" pitchFamily="34" charset="0"/>
            <a:cs typeface="Helvetica" panose="020B0604020202020204" pitchFamily="34" charset="0"/>
          </a:endParaRPr>
        </a:p>
      </dgm:t>
    </dgm:pt>
    <dgm:pt modelId="{B9FDBA6A-C057-4D2B-A62B-B9787AD0D4C0}">
      <dgm:prSet phldrT="[Text]"/>
      <dgm:spPr>
        <a:solidFill>
          <a:schemeClr val="accent3">
            <a:hueOff val="5812304"/>
            <a:satOff val="-18573"/>
            <a:lumOff val="-4706"/>
            <a:alpha val="30000"/>
          </a:schemeClr>
        </a:solidFill>
      </dgm:spPr>
      <dgm:t>
        <a:bodyPr/>
        <a:lstStyle/>
        <a:p>
          <a:r>
            <a:rPr lang="en-US" b="1" dirty="0">
              <a:latin typeface="Helvetica" panose="020B0604020202020204" pitchFamily="34" charset="0"/>
              <a:cs typeface="Helvetica" panose="020B0604020202020204" pitchFamily="34" charset="0"/>
            </a:rPr>
            <a:t>Other info</a:t>
          </a:r>
        </a:p>
      </dgm:t>
    </dgm:pt>
    <dgm:pt modelId="{F71445F1-75FF-4815-9438-3F235FD0071A}" type="parTrans" cxnId="{581D2947-328F-4CC8-89DF-C3C2D88AC524}">
      <dgm:prSet/>
      <dgm:spPr/>
      <dgm:t>
        <a:bodyPr/>
        <a:lstStyle/>
        <a:p>
          <a:endParaRPr lang="en-US" b="1">
            <a:latin typeface="Helvetica" panose="020B0604020202020204" pitchFamily="34" charset="0"/>
            <a:cs typeface="Helvetica" panose="020B0604020202020204" pitchFamily="34" charset="0"/>
          </a:endParaRPr>
        </a:p>
      </dgm:t>
    </dgm:pt>
    <dgm:pt modelId="{DD8964A9-4A6E-4E53-B52E-C2540221980E}" type="sibTrans" cxnId="{581D2947-328F-4CC8-89DF-C3C2D88AC524}">
      <dgm:prSet/>
      <dgm:spPr/>
      <dgm:t>
        <a:bodyPr/>
        <a:lstStyle/>
        <a:p>
          <a:endParaRPr lang="en-US" b="1">
            <a:latin typeface="Helvetica" panose="020B0604020202020204" pitchFamily="34" charset="0"/>
            <a:cs typeface="Helvetica" panose="020B0604020202020204" pitchFamily="34" charset="0"/>
          </a:endParaRPr>
        </a:p>
      </dgm:t>
    </dgm:pt>
    <dgm:pt modelId="{045E8EAA-D619-4182-B44A-1ECFF4405AF2}">
      <dgm:prSet/>
      <dgm:spPr>
        <a:solidFill>
          <a:schemeClr val="accent3">
            <a:hueOff val="8718455"/>
            <a:satOff val="-27859"/>
            <a:lumOff val="-7059"/>
            <a:alpha val="30000"/>
          </a:schemeClr>
        </a:solidFill>
      </dgm:spPr>
      <dgm:t>
        <a:bodyPr/>
        <a:lstStyle/>
        <a:p>
          <a:r>
            <a:rPr lang="en-US" b="1" dirty="0">
              <a:latin typeface="Helvetica" panose="020B0604020202020204" pitchFamily="34" charset="0"/>
              <a:cs typeface="Helvetica" panose="020B0604020202020204" pitchFamily="34" charset="0"/>
            </a:rPr>
            <a:t>CANUTEC</a:t>
          </a:r>
        </a:p>
      </dgm:t>
    </dgm:pt>
    <dgm:pt modelId="{10A5CB73-9A42-4A74-9796-5C961559B8FC}" type="parTrans" cxnId="{03A9B107-9824-4B04-8890-B6247C400DDF}">
      <dgm:prSet/>
      <dgm:spPr/>
      <dgm:t>
        <a:bodyPr/>
        <a:lstStyle/>
        <a:p>
          <a:endParaRPr lang="en-US" b="1">
            <a:latin typeface="Helvetica" panose="020B0604020202020204" pitchFamily="34" charset="0"/>
            <a:cs typeface="Helvetica" panose="020B0604020202020204" pitchFamily="34" charset="0"/>
          </a:endParaRPr>
        </a:p>
      </dgm:t>
    </dgm:pt>
    <dgm:pt modelId="{8CE241E7-9478-43C4-A426-B5F118D1A0C5}" type="sibTrans" cxnId="{03A9B107-9824-4B04-8890-B6247C400DDF}">
      <dgm:prSet/>
      <dgm:spPr/>
      <dgm:t>
        <a:bodyPr/>
        <a:lstStyle/>
        <a:p>
          <a:endParaRPr lang="en-US" b="1">
            <a:latin typeface="Helvetica" panose="020B0604020202020204" pitchFamily="34" charset="0"/>
            <a:cs typeface="Helvetica" panose="020B0604020202020204" pitchFamily="34" charset="0"/>
          </a:endParaRPr>
        </a:p>
      </dgm:t>
    </dgm:pt>
    <dgm:pt modelId="{6EEF379C-1F85-4DCF-8063-BD76AB6A5A0D}" type="pres">
      <dgm:prSet presAssocID="{ADBCF8B8-7BE3-4244-9AFC-881D8FBFAAA4}" presName="Name0" presStyleCnt="0">
        <dgm:presLayoutVars>
          <dgm:dir/>
          <dgm:animLvl val="lvl"/>
          <dgm:resizeHandles val="exact"/>
        </dgm:presLayoutVars>
      </dgm:prSet>
      <dgm:spPr/>
    </dgm:pt>
    <dgm:pt modelId="{2C37C264-6664-4672-BA00-5A870A2CD537}" type="pres">
      <dgm:prSet presAssocID="{7725804E-429A-4891-A68E-E907432C14E8}" presName="parTxOnly" presStyleLbl="node1" presStyleIdx="0" presStyleCnt="4" custScaleX="234445">
        <dgm:presLayoutVars>
          <dgm:chMax val="0"/>
          <dgm:chPref val="0"/>
          <dgm:bulletEnabled val="1"/>
        </dgm:presLayoutVars>
      </dgm:prSet>
      <dgm:spPr/>
    </dgm:pt>
    <dgm:pt modelId="{8BACDC78-A904-4EA1-AA1E-61C4A7BA98C2}" type="pres">
      <dgm:prSet presAssocID="{4AD6D3CE-D161-4B57-96B7-B597A3FFB335}" presName="parTxOnlySpace" presStyleCnt="0"/>
      <dgm:spPr/>
    </dgm:pt>
    <dgm:pt modelId="{DEBE801E-210C-4F6B-B5D8-71712919561D}" type="pres">
      <dgm:prSet presAssocID="{90FDB2B3-C639-47DE-A13F-73BE6E13DCD9}" presName="parTxOnly" presStyleLbl="node1" presStyleIdx="1" presStyleCnt="4">
        <dgm:presLayoutVars>
          <dgm:chMax val="0"/>
          <dgm:chPref val="0"/>
          <dgm:bulletEnabled val="1"/>
        </dgm:presLayoutVars>
      </dgm:prSet>
      <dgm:spPr/>
    </dgm:pt>
    <dgm:pt modelId="{7334877F-9BC8-4955-BE48-19B74B8F1D3F}" type="pres">
      <dgm:prSet presAssocID="{36359E50-F384-4FEB-9F98-E985A5C81620}" presName="parTxOnlySpace" presStyleCnt="0"/>
      <dgm:spPr/>
    </dgm:pt>
    <dgm:pt modelId="{0306EF51-728B-4520-810A-72C048FD6C44}" type="pres">
      <dgm:prSet presAssocID="{B9FDBA6A-C057-4D2B-A62B-B9787AD0D4C0}" presName="parTxOnly" presStyleLbl="node1" presStyleIdx="2" presStyleCnt="4">
        <dgm:presLayoutVars>
          <dgm:chMax val="0"/>
          <dgm:chPref val="0"/>
          <dgm:bulletEnabled val="1"/>
        </dgm:presLayoutVars>
      </dgm:prSet>
      <dgm:spPr/>
    </dgm:pt>
    <dgm:pt modelId="{0A344C06-91ED-4615-A4D7-201BAB1621A5}" type="pres">
      <dgm:prSet presAssocID="{DD8964A9-4A6E-4E53-B52E-C2540221980E}" presName="parTxOnlySpace" presStyleCnt="0"/>
      <dgm:spPr/>
    </dgm:pt>
    <dgm:pt modelId="{EEBCB58C-4285-4D84-928E-A98919561AEB}" type="pres">
      <dgm:prSet presAssocID="{045E8EAA-D619-4182-B44A-1ECFF4405AF2}" presName="parTxOnly" presStyleLbl="node1" presStyleIdx="3" presStyleCnt="4">
        <dgm:presLayoutVars>
          <dgm:chMax val="0"/>
          <dgm:chPref val="0"/>
          <dgm:bulletEnabled val="1"/>
        </dgm:presLayoutVars>
      </dgm:prSet>
      <dgm:spPr/>
    </dgm:pt>
  </dgm:ptLst>
  <dgm:cxnLst>
    <dgm:cxn modelId="{03A9B107-9824-4B04-8890-B6247C400DDF}" srcId="{ADBCF8B8-7BE3-4244-9AFC-881D8FBFAAA4}" destId="{045E8EAA-D619-4182-B44A-1ECFF4405AF2}" srcOrd="3" destOrd="0" parTransId="{10A5CB73-9A42-4A74-9796-5C961559B8FC}" sibTransId="{8CE241E7-9478-43C4-A426-B5F118D1A0C5}"/>
    <dgm:cxn modelId="{46A1991D-ACF0-41B8-B71F-C2586D74D38F}" srcId="{ADBCF8B8-7BE3-4244-9AFC-881D8FBFAAA4}" destId="{90FDB2B3-C639-47DE-A13F-73BE6E13DCD9}" srcOrd="1" destOrd="0" parTransId="{1AF05F21-8D8D-44E3-B172-558491B2034D}" sibTransId="{36359E50-F384-4FEB-9F98-E985A5C81620}"/>
    <dgm:cxn modelId="{581D2947-328F-4CC8-89DF-C3C2D88AC524}" srcId="{ADBCF8B8-7BE3-4244-9AFC-881D8FBFAAA4}" destId="{B9FDBA6A-C057-4D2B-A62B-B9787AD0D4C0}" srcOrd="2" destOrd="0" parTransId="{F71445F1-75FF-4815-9438-3F235FD0071A}" sibTransId="{DD8964A9-4A6E-4E53-B52E-C2540221980E}"/>
    <dgm:cxn modelId="{FBE27986-566B-448F-BD6F-9F0938F0D8B0}" srcId="{ADBCF8B8-7BE3-4244-9AFC-881D8FBFAAA4}" destId="{7725804E-429A-4891-A68E-E907432C14E8}" srcOrd="0" destOrd="0" parTransId="{543132F8-C350-4B03-9613-32F3B60422C1}" sibTransId="{4AD6D3CE-D161-4B57-96B7-B597A3FFB335}"/>
    <dgm:cxn modelId="{8FC62390-7B85-49EB-8DB8-61CBBC6AC6BF}" type="presOf" srcId="{ADBCF8B8-7BE3-4244-9AFC-881D8FBFAAA4}" destId="{6EEF379C-1F85-4DCF-8063-BD76AB6A5A0D}" srcOrd="0" destOrd="0" presId="urn:microsoft.com/office/officeart/2005/8/layout/chevron1"/>
    <dgm:cxn modelId="{8AE94694-533F-464E-A815-5ADCB89CFEEB}" type="presOf" srcId="{90FDB2B3-C639-47DE-A13F-73BE6E13DCD9}" destId="{DEBE801E-210C-4F6B-B5D8-71712919561D}" srcOrd="0" destOrd="0" presId="urn:microsoft.com/office/officeart/2005/8/layout/chevron1"/>
    <dgm:cxn modelId="{02411AB2-D770-42D4-9AF2-35A6D39FB79B}" type="presOf" srcId="{B9FDBA6A-C057-4D2B-A62B-B9787AD0D4C0}" destId="{0306EF51-728B-4520-810A-72C048FD6C44}" srcOrd="0" destOrd="0" presId="urn:microsoft.com/office/officeart/2005/8/layout/chevron1"/>
    <dgm:cxn modelId="{44842BD9-3ACE-48AC-BA8D-CFC6DE56ED47}" type="presOf" srcId="{7725804E-429A-4891-A68E-E907432C14E8}" destId="{2C37C264-6664-4672-BA00-5A870A2CD537}" srcOrd="0" destOrd="0" presId="urn:microsoft.com/office/officeart/2005/8/layout/chevron1"/>
    <dgm:cxn modelId="{6D885EF6-C4BE-41B5-B2EA-24F9422D8EF2}" type="presOf" srcId="{045E8EAA-D619-4182-B44A-1ECFF4405AF2}" destId="{EEBCB58C-4285-4D84-928E-A98919561AEB}" srcOrd="0" destOrd="0" presId="urn:microsoft.com/office/officeart/2005/8/layout/chevron1"/>
    <dgm:cxn modelId="{648B4C48-BC42-4EBE-A4A7-953E98F99BD3}" type="presParOf" srcId="{6EEF379C-1F85-4DCF-8063-BD76AB6A5A0D}" destId="{2C37C264-6664-4672-BA00-5A870A2CD537}" srcOrd="0" destOrd="0" presId="urn:microsoft.com/office/officeart/2005/8/layout/chevron1"/>
    <dgm:cxn modelId="{833DCD79-6D11-4829-A835-46F2E7F4DDE1}" type="presParOf" srcId="{6EEF379C-1F85-4DCF-8063-BD76AB6A5A0D}" destId="{8BACDC78-A904-4EA1-AA1E-61C4A7BA98C2}" srcOrd="1" destOrd="0" presId="urn:microsoft.com/office/officeart/2005/8/layout/chevron1"/>
    <dgm:cxn modelId="{939FAD35-D20E-4624-9815-4DB7AA14C2D2}" type="presParOf" srcId="{6EEF379C-1F85-4DCF-8063-BD76AB6A5A0D}" destId="{DEBE801E-210C-4F6B-B5D8-71712919561D}" srcOrd="2" destOrd="0" presId="urn:microsoft.com/office/officeart/2005/8/layout/chevron1"/>
    <dgm:cxn modelId="{B92B5CF8-238B-44EA-B60B-80527A658DAE}" type="presParOf" srcId="{6EEF379C-1F85-4DCF-8063-BD76AB6A5A0D}" destId="{7334877F-9BC8-4955-BE48-19B74B8F1D3F}" srcOrd="3" destOrd="0" presId="urn:microsoft.com/office/officeart/2005/8/layout/chevron1"/>
    <dgm:cxn modelId="{BEA8C2C3-C289-48BD-9CC0-E00C0863C57B}" type="presParOf" srcId="{6EEF379C-1F85-4DCF-8063-BD76AB6A5A0D}" destId="{0306EF51-728B-4520-810A-72C048FD6C44}" srcOrd="4" destOrd="0" presId="urn:microsoft.com/office/officeart/2005/8/layout/chevron1"/>
    <dgm:cxn modelId="{EF080006-5B95-4B8B-8E94-D0666F5DF0F2}" type="presParOf" srcId="{6EEF379C-1F85-4DCF-8063-BD76AB6A5A0D}" destId="{0A344C06-91ED-4615-A4D7-201BAB1621A5}" srcOrd="5" destOrd="0" presId="urn:microsoft.com/office/officeart/2005/8/layout/chevron1"/>
    <dgm:cxn modelId="{549A26F6-F349-40DC-8D55-FD015E1D9EBF}" type="presParOf" srcId="{6EEF379C-1F85-4DCF-8063-BD76AB6A5A0D}" destId="{EEBCB58C-4285-4D84-928E-A98919561AEB}" srcOrd="6"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ADBCF8B8-7BE3-4244-9AFC-881D8FBFAAA4}" type="doc">
      <dgm:prSet loTypeId="urn:microsoft.com/office/officeart/2005/8/layout/chevron1" loCatId="process" qsTypeId="urn:microsoft.com/office/officeart/2005/8/quickstyle/simple1" qsCatId="simple" csTypeId="urn:microsoft.com/office/officeart/2005/8/colors/colorful3" csCatId="colorful" phldr="1"/>
      <dgm:spPr/>
    </dgm:pt>
    <dgm:pt modelId="{7725804E-429A-4891-A68E-E907432C14E8}">
      <dgm:prSet phldrT="[Text]" custT="1"/>
      <dgm:spPr/>
      <dgm:t>
        <a:bodyPr/>
        <a:lstStyle/>
        <a:p>
          <a:r>
            <a:rPr lang="en-US" sz="1800" b="1" dirty="0">
              <a:latin typeface="Helvetica" panose="020B0604020202020204" pitchFamily="34" charset="0"/>
              <a:cs typeface="Helvetica" panose="020B0604020202020204" pitchFamily="34" charset="0"/>
            </a:rPr>
            <a:t>Overview</a:t>
          </a:r>
        </a:p>
      </dgm:t>
    </dgm:pt>
    <dgm:pt modelId="{543132F8-C350-4B03-9613-32F3B60422C1}" type="parTrans" cxnId="{FBE27986-566B-448F-BD6F-9F0938F0D8B0}">
      <dgm:prSet/>
      <dgm:spPr/>
      <dgm:t>
        <a:bodyPr/>
        <a:lstStyle/>
        <a:p>
          <a:endParaRPr lang="en-US" b="1">
            <a:latin typeface="Helvetica" panose="020B0604020202020204" pitchFamily="34" charset="0"/>
            <a:cs typeface="Helvetica" panose="020B0604020202020204" pitchFamily="34" charset="0"/>
          </a:endParaRPr>
        </a:p>
      </dgm:t>
    </dgm:pt>
    <dgm:pt modelId="{4AD6D3CE-D161-4B57-96B7-B597A3FFB335}" type="sibTrans" cxnId="{FBE27986-566B-448F-BD6F-9F0938F0D8B0}">
      <dgm:prSet/>
      <dgm:spPr/>
      <dgm:t>
        <a:bodyPr/>
        <a:lstStyle/>
        <a:p>
          <a:endParaRPr lang="en-US" b="1">
            <a:latin typeface="Helvetica" panose="020B0604020202020204" pitchFamily="34" charset="0"/>
            <a:cs typeface="Helvetica" panose="020B0604020202020204" pitchFamily="34" charset="0"/>
          </a:endParaRPr>
        </a:p>
      </dgm:t>
    </dgm:pt>
    <dgm:pt modelId="{90FDB2B3-C639-47DE-A13F-73BE6E13DCD9}">
      <dgm:prSet phldrT="[Text]"/>
      <dgm:spPr>
        <a:solidFill>
          <a:schemeClr val="accent3">
            <a:hueOff val="2906152"/>
            <a:satOff val="-9286"/>
            <a:lumOff val="-2353"/>
            <a:alpha val="30000"/>
          </a:schemeClr>
        </a:solidFill>
      </dgm:spPr>
      <dgm:t>
        <a:bodyPr/>
        <a:lstStyle/>
        <a:p>
          <a:r>
            <a:rPr lang="en-US" b="1" dirty="0">
              <a:latin typeface="Helvetica" panose="020B0604020202020204" pitchFamily="34" charset="0"/>
              <a:cs typeface="Helvetica" panose="020B0604020202020204" pitchFamily="34" charset="0"/>
            </a:rPr>
            <a:t>Usage</a:t>
          </a:r>
        </a:p>
      </dgm:t>
    </dgm:pt>
    <dgm:pt modelId="{1AF05F21-8D8D-44E3-B172-558491B2034D}" type="parTrans" cxnId="{46A1991D-ACF0-41B8-B71F-C2586D74D38F}">
      <dgm:prSet/>
      <dgm:spPr/>
      <dgm:t>
        <a:bodyPr/>
        <a:lstStyle/>
        <a:p>
          <a:endParaRPr lang="en-US" b="1">
            <a:latin typeface="Helvetica" panose="020B0604020202020204" pitchFamily="34" charset="0"/>
            <a:cs typeface="Helvetica" panose="020B0604020202020204" pitchFamily="34" charset="0"/>
          </a:endParaRPr>
        </a:p>
      </dgm:t>
    </dgm:pt>
    <dgm:pt modelId="{36359E50-F384-4FEB-9F98-E985A5C81620}" type="sibTrans" cxnId="{46A1991D-ACF0-41B8-B71F-C2586D74D38F}">
      <dgm:prSet/>
      <dgm:spPr/>
      <dgm:t>
        <a:bodyPr/>
        <a:lstStyle/>
        <a:p>
          <a:endParaRPr lang="en-US" b="1">
            <a:latin typeface="Helvetica" panose="020B0604020202020204" pitchFamily="34" charset="0"/>
            <a:cs typeface="Helvetica" panose="020B0604020202020204" pitchFamily="34" charset="0"/>
          </a:endParaRPr>
        </a:p>
      </dgm:t>
    </dgm:pt>
    <dgm:pt modelId="{B9FDBA6A-C057-4D2B-A62B-B9787AD0D4C0}">
      <dgm:prSet phldrT="[Text]"/>
      <dgm:spPr>
        <a:solidFill>
          <a:schemeClr val="accent3">
            <a:hueOff val="5812304"/>
            <a:satOff val="-18573"/>
            <a:lumOff val="-4706"/>
            <a:alpha val="30000"/>
          </a:schemeClr>
        </a:solidFill>
      </dgm:spPr>
      <dgm:t>
        <a:bodyPr/>
        <a:lstStyle/>
        <a:p>
          <a:r>
            <a:rPr lang="en-US" b="1" dirty="0">
              <a:latin typeface="Helvetica" panose="020B0604020202020204" pitchFamily="34" charset="0"/>
              <a:cs typeface="Helvetica" panose="020B0604020202020204" pitchFamily="34" charset="0"/>
            </a:rPr>
            <a:t>Other info</a:t>
          </a:r>
        </a:p>
      </dgm:t>
    </dgm:pt>
    <dgm:pt modelId="{F71445F1-75FF-4815-9438-3F235FD0071A}" type="parTrans" cxnId="{581D2947-328F-4CC8-89DF-C3C2D88AC524}">
      <dgm:prSet/>
      <dgm:spPr/>
      <dgm:t>
        <a:bodyPr/>
        <a:lstStyle/>
        <a:p>
          <a:endParaRPr lang="en-US" b="1">
            <a:latin typeface="Helvetica" panose="020B0604020202020204" pitchFamily="34" charset="0"/>
            <a:cs typeface="Helvetica" panose="020B0604020202020204" pitchFamily="34" charset="0"/>
          </a:endParaRPr>
        </a:p>
      </dgm:t>
    </dgm:pt>
    <dgm:pt modelId="{DD8964A9-4A6E-4E53-B52E-C2540221980E}" type="sibTrans" cxnId="{581D2947-328F-4CC8-89DF-C3C2D88AC524}">
      <dgm:prSet/>
      <dgm:spPr/>
      <dgm:t>
        <a:bodyPr/>
        <a:lstStyle/>
        <a:p>
          <a:endParaRPr lang="en-US" b="1">
            <a:latin typeface="Helvetica" panose="020B0604020202020204" pitchFamily="34" charset="0"/>
            <a:cs typeface="Helvetica" panose="020B0604020202020204" pitchFamily="34" charset="0"/>
          </a:endParaRPr>
        </a:p>
      </dgm:t>
    </dgm:pt>
    <dgm:pt modelId="{045E8EAA-D619-4182-B44A-1ECFF4405AF2}">
      <dgm:prSet/>
      <dgm:spPr>
        <a:solidFill>
          <a:schemeClr val="accent3">
            <a:hueOff val="8718455"/>
            <a:satOff val="-27859"/>
            <a:lumOff val="-7059"/>
            <a:alpha val="30000"/>
          </a:schemeClr>
        </a:solidFill>
      </dgm:spPr>
      <dgm:t>
        <a:bodyPr/>
        <a:lstStyle/>
        <a:p>
          <a:r>
            <a:rPr lang="en-US" b="1" dirty="0">
              <a:latin typeface="Helvetica" panose="020B0604020202020204" pitchFamily="34" charset="0"/>
              <a:cs typeface="Helvetica" panose="020B0604020202020204" pitchFamily="34" charset="0"/>
            </a:rPr>
            <a:t>CANUTEC</a:t>
          </a:r>
        </a:p>
      </dgm:t>
    </dgm:pt>
    <dgm:pt modelId="{10A5CB73-9A42-4A74-9796-5C961559B8FC}" type="parTrans" cxnId="{03A9B107-9824-4B04-8890-B6247C400DDF}">
      <dgm:prSet/>
      <dgm:spPr/>
      <dgm:t>
        <a:bodyPr/>
        <a:lstStyle/>
        <a:p>
          <a:endParaRPr lang="en-US" b="1">
            <a:latin typeface="Helvetica" panose="020B0604020202020204" pitchFamily="34" charset="0"/>
            <a:cs typeface="Helvetica" panose="020B0604020202020204" pitchFamily="34" charset="0"/>
          </a:endParaRPr>
        </a:p>
      </dgm:t>
    </dgm:pt>
    <dgm:pt modelId="{8CE241E7-9478-43C4-A426-B5F118D1A0C5}" type="sibTrans" cxnId="{03A9B107-9824-4B04-8890-B6247C400DDF}">
      <dgm:prSet/>
      <dgm:spPr/>
      <dgm:t>
        <a:bodyPr/>
        <a:lstStyle/>
        <a:p>
          <a:endParaRPr lang="en-US" b="1">
            <a:latin typeface="Helvetica" panose="020B0604020202020204" pitchFamily="34" charset="0"/>
            <a:cs typeface="Helvetica" panose="020B0604020202020204" pitchFamily="34" charset="0"/>
          </a:endParaRPr>
        </a:p>
      </dgm:t>
    </dgm:pt>
    <dgm:pt modelId="{6EEF379C-1F85-4DCF-8063-BD76AB6A5A0D}" type="pres">
      <dgm:prSet presAssocID="{ADBCF8B8-7BE3-4244-9AFC-881D8FBFAAA4}" presName="Name0" presStyleCnt="0">
        <dgm:presLayoutVars>
          <dgm:dir/>
          <dgm:animLvl val="lvl"/>
          <dgm:resizeHandles val="exact"/>
        </dgm:presLayoutVars>
      </dgm:prSet>
      <dgm:spPr/>
    </dgm:pt>
    <dgm:pt modelId="{2C37C264-6664-4672-BA00-5A870A2CD537}" type="pres">
      <dgm:prSet presAssocID="{7725804E-429A-4891-A68E-E907432C14E8}" presName="parTxOnly" presStyleLbl="node1" presStyleIdx="0" presStyleCnt="4" custScaleX="234445">
        <dgm:presLayoutVars>
          <dgm:chMax val="0"/>
          <dgm:chPref val="0"/>
          <dgm:bulletEnabled val="1"/>
        </dgm:presLayoutVars>
      </dgm:prSet>
      <dgm:spPr/>
    </dgm:pt>
    <dgm:pt modelId="{8BACDC78-A904-4EA1-AA1E-61C4A7BA98C2}" type="pres">
      <dgm:prSet presAssocID="{4AD6D3CE-D161-4B57-96B7-B597A3FFB335}" presName="parTxOnlySpace" presStyleCnt="0"/>
      <dgm:spPr/>
    </dgm:pt>
    <dgm:pt modelId="{DEBE801E-210C-4F6B-B5D8-71712919561D}" type="pres">
      <dgm:prSet presAssocID="{90FDB2B3-C639-47DE-A13F-73BE6E13DCD9}" presName="parTxOnly" presStyleLbl="node1" presStyleIdx="1" presStyleCnt="4">
        <dgm:presLayoutVars>
          <dgm:chMax val="0"/>
          <dgm:chPref val="0"/>
          <dgm:bulletEnabled val="1"/>
        </dgm:presLayoutVars>
      </dgm:prSet>
      <dgm:spPr/>
    </dgm:pt>
    <dgm:pt modelId="{7334877F-9BC8-4955-BE48-19B74B8F1D3F}" type="pres">
      <dgm:prSet presAssocID="{36359E50-F384-4FEB-9F98-E985A5C81620}" presName="parTxOnlySpace" presStyleCnt="0"/>
      <dgm:spPr/>
    </dgm:pt>
    <dgm:pt modelId="{0306EF51-728B-4520-810A-72C048FD6C44}" type="pres">
      <dgm:prSet presAssocID="{B9FDBA6A-C057-4D2B-A62B-B9787AD0D4C0}" presName="parTxOnly" presStyleLbl="node1" presStyleIdx="2" presStyleCnt="4">
        <dgm:presLayoutVars>
          <dgm:chMax val="0"/>
          <dgm:chPref val="0"/>
          <dgm:bulletEnabled val="1"/>
        </dgm:presLayoutVars>
      </dgm:prSet>
      <dgm:spPr/>
    </dgm:pt>
    <dgm:pt modelId="{0A344C06-91ED-4615-A4D7-201BAB1621A5}" type="pres">
      <dgm:prSet presAssocID="{DD8964A9-4A6E-4E53-B52E-C2540221980E}" presName="parTxOnlySpace" presStyleCnt="0"/>
      <dgm:spPr/>
    </dgm:pt>
    <dgm:pt modelId="{EEBCB58C-4285-4D84-928E-A98919561AEB}" type="pres">
      <dgm:prSet presAssocID="{045E8EAA-D619-4182-B44A-1ECFF4405AF2}" presName="parTxOnly" presStyleLbl="node1" presStyleIdx="3" presStyleCnt="4">
        <dgm:presLayoutVars>
          <dgm:chMax val="0"/>
          <dgm:chPref val="0"/>
          <dgm:bulletEnabled val="1"/>
        </dgm:presLayoutVars>
      </dgm:prSet>
      <dgm:spPr/>
    </dgm:pt>
  </dgm:ptLst>
  <dgm:cxnLst>
    <dgm:cxn modelId="{03A9B107-9824-4B04-8890-B6247C400DDF}" srcId="{ADBCF8B8-7BE3-4244-9AFC-881D8FBFAAA4}" destId="{045E8EAA-D619-4182-B44A-1ECFF4405AF2}" srcOrd="3" destOrd="0" parTransId="{10A5CB73-9A42-4A74-9796-5C961559B8FC}" sibTransId="{8CE241E7-9478-43C4-A426-B5F118D1A0C5}"/>
    <dgm:cxn modelId="{46A1991D-ACF0-41B8-B71F-C2586D74D38F}" srcId="{ADBCF8B8-7BE3-4244-9AFC-881D8FBFAAA4}" destId="{90FDB2B3-C639-47DE-A13F-73BE6E13DCD9}" srcOrd="1" destOrd="0" parTransId="{1AF05F21-8D8D-44E3-B172-558491B2034D}" sibTransId="{36359E50-F384-4FEB-9F98-E985A5C81620}"/>
    <dgm:cxn modelId="{C10B133C-EEFB-4EB0-B7C9-92AC7B77821D}" type="presOf" srcId="{90FDB2B3-C639-47DE-A13F-73BE6E13DCD9}" destId="{DEBE801E-210C-4F6B-B5D8-71712919561D}" srcOrd="0" destOrd="0" presId="urn:microsoft.com/office/officeart/2005/8/layout/chevron1"/>
    <dgm:cxn modelId="{581D2947-328F-4CC8-89DF-C3C2D88AC524}" srcId="{ADBCF8B8-7BE3-4244-9AFC-881D8FBFAAA4}" destId="{B9FDBA6A-C057-4D2B-A62B-B9787AD0D4C0}" srcOrd="2" destOrd="0" parTransId="{F71445F1-75FF-4815-9438-3F235FD0071A}" sibTransId="{DD8964A9-4A6E-4E53-B52E-C2540221980E}"/>
    <dgm:cxn modelId="{0839816A-438F-4EC1-9DD2-290EA279425C}" type="presOf" srcId="{045E8EAA-D619-4182-B44A-1ECFF4405AF2}" destId="{EEBCB58C-4285-4D84-928E-A98919561AEB}" srcOrd="0" destOrd="0" presId="urn:microsoft.com/office/officeart/2005/8/layout/chevron1"/>
    <dgm:cxn modelId="{46407782-6F94-4C45-9AAD-410380B8C879}" type="presOf" srcId="{7725804E-429A-4891-A68E-E907432C14E8}" destId="{2C37C264-6664-4672-BA00-5A870A2CD537}" srcOrd="0" destOrd="0" presId="urn:microsoft.com/office/officeart/2005/8/layout/chevron1"/>
    <dgm:cxn modelId="{FBE27986-566B-448F-BD6F-9F0938F0D8B0}" srcId="{ADBCF8B8-7BE3-4244-9AFC-881D8FBFAAA4}" destId="{7725804E-429A-4891-A68E-E907432C14E8}" srcOrd="0" destOrd="0" parTransId="{543132F8-C350-4B03-9613-32F3B60422C1}" sibTransId="{4AD6D3CE-D161-4B57-96B7-B597A3FFB335}"/>
    <dgm:cxn modelId="{0CC97AA7-8495-4DB6-8840-1310EB40D3C2}" type="presOf" srcId="{B9FDBA6A-C057-4D2B-A62B-B9787AD0D4C0}" destId="{0306EF51-728B-4520-810A-72C048FD6C44}" srcOrd="0" destOrd="0" presId="urn:microsoft.com/office/officeart/2005/8/layout/chevron1"/>
    <dgm:cxn modelId="{699E00A9-9EB7-4AFF-B284-1C1AD6263F43}" type="presOf" srcId="{ADBCF8B8-7BE3-4244-9AFC-881D8FBFAAA4}" destId="{6EEF379C-1F85-4DCF-8063-BD76AB6A5A0D}" srcOrd="0" destOrd="0" presId="urn:microsoft.com/office/officeart/2005/8/layout/chevron1"/>
    <dgm:cxn modelId="{676C7128-E78C-4467-A044-FB11C997253A}" type="presParOf" srcId="{6EEF379C-1F85-4DCF-8063-BD76AB6A5A0D}" destId="{2C37C264-6664-4672-BA00-5A870A2CD537}" srcOrd="0" destOrd="0" presId="urn:microsoft.com/office/officeart/2005/8/layout/chevron1"/>
    <dgm:cxn modelId="{B00D3A64-3535-4377-8BFD-E25DB7BB8C1C}" type="presParOf" srcId="{6EEF379C-1F85-4DCF-8063-BD76AB6A5A0D}" destId="{8BACDC78-A904-4EA1-AA1E-61C4A7BA98C2}" srcOrd="1" destOrd="0" presId="urn:microsoft.com/office/officeart/2005/8/layout/chevron1"/>
    <dgm:cxn modelId="{A448EDC1-CC18-489C-B36C-4D36C5D1F11B}" type="presParOf" srcId="{6EEF379C-1F85-4DCF-8063-BD76AB6A5A0D}" destId="{DEBE801E-210C-4F6B-B5D8-71712919561D}" srcOrd="2" destOrd="0" presId="urn:microsoft.com/office/officeart/2005/8/layout/chevron1"/>
    <dgm:cxn modelId="{240EE29E-DFF8-47A2-B87E-8F38D87CE147}" type="presParOf" srcId="{6EEF379C-1F85-4DCF-8063-BD76AB6A5A0D}" destId="{7334877F-9BC8-4955-BE48-19B74B8F1D3F}" srcOrd="3" destOrd="0" presId="urn:microsoft.com/office/officeart/2005/8/layout/chevron1"/>
    <dgm:cxn modelId="{4FB12546-3466-46F4-B3C4-A79A5CD2B23C}" type="presParOf" srcId="{6EEF379C-1F85-4DCF-8063-BD76AB6A5A0D}" destId="{0306EF51-728B-4520-810A-72C048FD6C44}" srcOrd="4" destOrd="0" presId="urn:microsoft.com/office/officeart/2005/8/layout/chevron1"/>
    <dgm:cxn modelId="{67DAD9EF-D13E-4529-B898-C2093051CF6A}" type="presParOf" srcId="{6EEF379C-1F85-4DCF-8063-BD76AB6A5A0D}" destId="{0A344C06-91ED-4615-A4D7-201BAB1621A5}" srcOrd="5" destOrd="0" presId="urn:microsoft.com/office/officeart/2005/8/layout/chevron1"/>
    <dgm:cxn modelId="{B0106878-16B3-414E-A0A9-C25789F43E6B}" type="presParOf" srcId="{6EEF379C-1F85-4DCF-8063-BD76AB6A5A0D}" destId="{EEBCB58C-4285-4D84-928E-A98919561AEB}" srcOrd="6"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ADBCF8B8-7BE3-4244-9AFC-881D8FBFAAA4}" type="doc">
      <dgm:prSet loTypeId="urn:microsoft.com/office/officeart/2005/8/layout/chevron1" loCatId="process" qsTypeId="urn:microsoft.com/office/officeart/2005/8/quickstyle/simple1" qsCatId="simple" csTypeId="urn:microsoft.com/office/officeart/2005/8/colors/colorful3" csCatId="colorful" phldr="1"/>
      <dgm:spPr/>
    </dgm:pt>
    <dgm:pt modelId="{7725804E-429A-4891-A68E-E907432C14E8}">
      <dgm:prSet phldrT="[Text]" custT="1"/>
      <dgm:spPr/>
      <dgm:t>
        <a:bodyPr/>
        <a:lstStyle/>
        <a:p>
          <a:r>
            <a:rPr lang="en-US" sz="1800" b="1" dirty="0">
              <a:latin typeface="Helvetica" panose="020B0604020202020204" pitchFamily="34" charset="0"/>
              <a:cs typeface="Helvetica" panose="020B0604020202020204" pitchFamily="34" charset="0"/>
            </a:rPr>
            <a:t>Overview</a:t>
          </a:r>
        </a:p>
      </dgm:t>
    </dgm:pt>
    <dgm:pt modelId="{543132F8-C350-4B03-9613-32F3B60422C1}" type="parTrans" cxnId="{FBE27986-566B-448F-BD6F-9F0938F0D8B0}">
      <dgm:prSet/>
      <dgm:spPr/>
      <dgm:t>
        <a:bodyPr/>
        <a:lstStyle/>
        <a:p>
          <a:endParaRPr lang="en-US" b="1">
            <a:latin typeface="Helvetica" panose="020B0604020202020204" pitchFamily="34" charset="0"/>
            <a:cs typeface="Helvetica" panose="020B0604020202020204" pitchFamily="34" charset="0"/>
          </a:endParaRPr>
        </a:p>
      </dgm:t>
    </dgm:pt>
    <dgm:pt modelId="{4AD6D3CE-D161-4B57-96B7-B597A3FFB335}" type="sibTrans" cxnId="{FBE27986-566B-448F-BD6F-9F0938F0D8B0}">
      <dgm:prSet/>
      <dgm:spPr/>
      <dgm:t>
        <a:bodyPr/>
        <a:lstStyle/>
        <a:p>
          <a:endParaRPr lang="en-US" b="1">
            <a:latin typeface="Helvetica" panose="020B0604020202020204" pitchFamily="34" charset="0"/>
            <a:cs typeface="Helvetica" panose="020B0604020202020204" pitchFamily="34" charset="0"/>
          </a:endParaRPr>
        </a:p>
      </dgm:t>
    </dgm:pt>
    <dgm:pt modelId="{90FDB2B3-C639-47DE-A13F-73BE6E13DCD9}">
      <dgm:prSet phldrT="[Text]"/>
      <dgm:spPr>
        <a:solidFill>
          <a:schemeClr val="accent3">
            <a:hueOff val="2906152"/>
            <a:satOff val="-9286"/>
            <a:lumOff val="-2353"/>
            <a:alpha val="30000"/>
          </a:schemeClr>
        </a:solidFill>
      </dgm:spPr>
      <dgm:t>
        <a:bodyPr/>
        <a:lstStyle/>
        <a:p>
          <a:r>
            <a:rPr lang="en-US" b="1" dirty="0">
              <a:latin typeface="Helvetica" panose="020B0604020202020204" pitchFamily="34" charset="0"/>
              <a:cs typeface="Helvetica" panose="020B0604020202020204" pitchFamily="34" charset="0"/>
            </a:rPr>
            <a:t>Usage</a:t>
          </a:r>
        </a:p>
      </dgm:t>
    </dgm:pt>
    <dgm:pt modelId="{1AF05F21-8D8D-44E3-B172-558491B2034D}" type="parTrans" cxnId="{46A1991D-ACF0-41B8-B71F-C2586D74D38F}">
      <dgm:prSet/>
      <dgm:spPr/>
      <dgm:t>
        <a:bodyPr/>
        <a:lstStyle/>
        <a:p>
          <a:endParaRPr lang="en-US" b="1">
            <a:latin typeface="Helvetica" panose="020B0604020202020204" pitchFamily="34" charset="0"/>
            <a:cs typeface="Helvetica" panose="020B0604020202020204" pitchFamily="34" charset="0"/>
          </a:endParaRPr>
        </a:p>
      </dgm:t>
    </dgm:pt>
    <dgm:pt modelId="{36359E50-F384-4FEB-9F98-E985A5C81620}" type="sibTrans" cxnId="{46A1991D-ACF0-41B8-B71F-C2586D74D38F}">
      <dgm:prSet/>
      <dgm:spPr/>
      <dgm:t>
        <a:bodyPr/>
        <a:lstStyle/>
        <a:p>
          <a:endParaRPr lang="en-US" b="1">
            <a:latin typeface="Helvetica" panose="020B0604020202020204" pitchFamily="34" charset="0"/>
            <a:cs typeface="Helvetica" panose="020B0604020202020204" pitchFamily="34" charset="0"/>
          </a:endParaRPr>
        </a:p>
      </dgm:t>
    </dgm:pt>
    <dgm:pt modelId="{B9FDBA6A-C057-4D2B-A62B-B9787AD0D4C0}">
      <dgm:prSet phldrT="[Text]"/>
      <dgm:spPr>
        <a:solidFill>
          <a:schemeClr val="accent3">
            <a:hueOff val="5812304"/>
            <a:satOff val="-18573"/>
            <a:lumOff val="-4706"/>
            <a:alpha val="30000"/>
          </a:schemeClr>
        </a:solidFill>
      </dgm:spPr>
      <dgm:t>
        <a:bodyPr/>
        <a:lstStyle/>
        <a:p>
          <a:r>
            <a:rPr lang="en-US" b="1" dirty="0">
              <a:latin typeface="Helvetica" panose="020B0604020202020204" pitchFamily="34" charset="0"/>
              <a:cs typeface="Helvetica" panose="020B0604020202020204" pitchFamily="34" charset="0"/>
            </a:rPr>
            <a:t>Other info</a:t>
          </a:r>
        </a:p>
      </dgm:t>
    </dgm:pt>
    <dgm:pt modelId="{F71445F1-75FF-4815-9438-3F235FD0071A}" type="parTrans" cxnId="{581D2947-328F-4CC8-89DF-C3C2D88AC524}">
      <dgm:prSet/>
      <dgm:spPr/>
      <dgm:t>
        <a:bodyPr/>
        <a:lstStyle/>
        <a:p>
          <a:endParaRPr lang="en-US" b="1">
            <a:latin typeface="Helvetica" panose="020B0604020202020204" pitchFamily="34" charset="0"/>
            <a:cs typeface="Helvetica" panose="020B0604020202020204" pitchFamily="34" charset="0"/>
          </a:endParaRPr>
        </a:p>
      </dgm:t>
    </dgm:pt>
    <dgm:pt modelId="{DD8964A9-4A6E-4E53-B52E-C2540221980E}" type="sibTrans" cxnId="{581D2947-328F-4CC8-89DF-C3C2D88AC524}">
      <dgm:prSet/>
      <dgm:spPr/>
      <dgm:t>
        <a:bodyPr/>
        <a:lstStyle/>
        <a:p>
          <a:endParaRPr lang="en-US" b="1">
            <a:latin typeface="Helvetica" panose="020B0604020202020204" pitchFamily="34" charset="0"/>
            <a:cs typeface="Helvetica" panose="020B0604020202020204" pitchFamily="34" charset="0"/>
          </a:endParaRPr>
        </a:p>
      </dgm:t>
    </dgm:pt>
    <dgm:pt modelId="{045E8EAA-D619-4182-B44A-1ECFF4405AF2}">
      <dgm:prSet/>
      <dgm:spPr>
        <a:solidFill>
          <a:schemeClr val="accent3">
            <a:hueOff val="8718455"/>
            <a:satOff val="-27859"/>
            <a:lumOff val="-7059"/>
            <a:alpha val="30000"/>
          </a:schemeClr>
        </a:solidFill>
      </dgm:spPr>
      <dgm:t>
        <a:bodyPr/>
        <a:lstStyle/>
        <a:p>
          <a:r>
            <a:rPr lang="en-US" b="1" dirty="0">
              <a:latin typeface="Helvetica" panose="020B0604020202020204" pitchFamily="34" charset="0"/>
              <a:cs typeface="Helvetica" panose="020B0604020202020204" pitchFamily="34" charset="0"/>
            </a:rPr>
            <a:t>CANUTEC</a:t>
          </a:r>
        </a:p>
      </dgm:t>
    </dgm:pt>
    <dgm:pt modelId="{10A5CB73-9A42-4A74-9796-5C961559B8FC}" type="parTrans" cxnId="{03A9B107-9824-4B04-8890-B6247C400DDF}">
      <dgm:prSet/>
      <dgm:spPr/>
      <dgm:t>
        <a:bodyPr/>
        <a:lstStyle/>
        <a:p>
          <a:endParaRPr lang="en-US" b="1">
            <a:latin typeface="Helvetica" panose="020B0604020202020204" pitchFamily="34" charset="0"/>
            <a:cs typeface="Helvetica" panose="020B0604020202020204" pitchFamily="34" charset="0"/>
          </a:endParaRPr>
        </a:p>
      </dgm:t>
    </dgm:pt>
    <dgm:pt modelId="{8CE241E7-9478-43C4-A426-B5F118D1A0C5}" type="sibTrans" cxnId="{03A9B107-9824-4B04-8890-B6247C400DDF}">
      <dgm:prSet/>
      <dgm:spPr/>
      <dgm:t>
        <a:bodyPr/>
        <a:lstStyle/>
        <a:p>
          <a:endParaRPr lang="en-US" b="1">
            <a:latin typeface="Helvetica" panose="020B0604020202020204" pitchFamily="34" charset="0"/>
            <a:cs typeface="Helvetica" panose="020B0604020202020204" pitchFamily="34" charset="0"/>
          </a:endParaRPr>
        </a:p>
      </dgm:t>
    </dgm:pt>
    <dgm:pt modelId="{6EEF379C-1F85-4DCF-8063-BD76AB6A5A0D}" type="pres">
      <dgm:prSet presAssocID="{ADBCF8B8-7BE3-4244-9AFC-881D8FBFAAA4}" presName="Name0" presStyleCnt="0">
        <dgm:presLayoutVars>
          <dgm:dir/>
          <dgm:animLvl val="lvl"/>
          <dgm:resizeHandles val="exact"/>
        </dgm:presLayoutVars>
      </dgm:prSet>
      <dgm:spPr/>
    </dgm:pt>
    <dgm:pt modelId="{2C37C264-6664-4672-BA00-5A870A2CD537}" type="pres">
      <dgm:prSet presAssocID="{7725804E-429A-4891-A68E-E907432C14E8}" presName="parTxOnly" presStyleLbl="node1" presStyleIdx="0" presStyleCnt="4" custScaleX="234445">
        <dgm:presLayoutVars>
          <dgm:chMax val="0"/>
          <dgm:chPref val="0"/>
          <dgm:bulletEnabled val="1"/>
        </dgm:presLayoutVars>
      </dgm:prSet>
      <dgm:spPr/>
    </dgm:pt>
    <dgm:pt modelId="{8BACDC78-A904-4EA1-AA1E-61C4A7BA98C2}" type="pres">
      <dgm:prSet presAssocID="{4AD6D3CE-D161-4B57-96B7-B597A3FFB335}" presName="parTxOnlySpace" presStyleCnt="0"/>
      <dgm:spPr/>
    </dgm:pt>
    <dgm:pt modelId="{DEBE801E-210C-4F6B-B5D8-71712919561D}" type="pres">
      <dgm:prSet presAssocID="{90FDB2B3-C639-47DE-A13F-73BE6E13DCD9}" presName="parTxOnly" presStyleLbl="node1" presStyleIdx="1" presStyleCnt="4">
        <dgm:presLayoutVars>
          <dgm:chMax val="0"/>
          <dgm:chPref val="0"/>
          <dgm:bulletEnabled val="1"/>
        </dgm:presLayoutVars>
      </dgm:prSet>
      <dgm:spPr/>
    </dgm:pt>
    <dgm:pt modelId="{7334877F-9BC8-4955-BE48-19B74B8F1D3F}" type="pres">
      <dgm:prSet presAssocID="{36359E50-F384-4FEB-9F98-E985A5C81620}" presName="parTxOnlySpace" presStyleCnt="0"/>
      <dgm:spPr/>
    </dgm:pt>
    <dgm:pt modelId="{0306EF51-728B-4520-810A-72C048FD6C44}" type="pres">
      <dgm:prSet presAssocID="{B9FDBA6A-C057-4D2B-A62B-B9787AD0D4C0}" presName="parTxOnly" presStyleLbl="node1" presStyleIdx="2" presStyleCnt="4">
        <dgm:presLayoutVars>
          <dgm:chMax val="0"/>
          <dgm:chPref val="0"/>
          <dgm:bulletEnabled val="1"/>
        </dgm:presLayoutVars>
      </dgm:prSet>
      <dgm:spPr/>
    </dgm:pt>
    <dgm:pt modelId="{0A344C06-91ED-4615-A4D7-201BAB1621A5}" type="pres">
      <dgm:prSet presAssocID="{DD8964A9-4A6E-4E53-B52E-C2540221980E}" presName="parTxOnlySpace" presStyleCnt="0"/>
      <dgm:spPr/>
    </dgm:pt>
    <dgm:pt modelId="{EEBCB58C-4285-4D84-928E-A98919561AEB}" type="pres">
      <dgm:prSet presAssocID="{045E8EAA-D619-4182-B44A-1ECFF4405AF2}" presName="parTxOnly" presStyleLbl="node1" presStyleIdx="3" presStyleCnt="4">
        <dgm:presLayoutVars>
          <dgm:chMax val="0"/>
          <dgm:chPref val="0"/>
          <dgm:bulletEnabled val="1"/>
        </dgm:presLayoutVars>
      </dgm:prSet>
      <dgm:spPr/>
    </dgm:pt>
  </dgm:ptLst>
  <dgm:cxnLst>
    <dgm:cxn modelId="{03A9B107-9824-4B04-8890-B6247C400DDF}" srcId="{ADBCF8B8-7BE3-4244-9AFC-881D8FBFAAA4}" destId="{045E8EAA-D619-4182-B44A-1ECFF4405AF2}" srcOrd="3" destOrd="0" parTransId="{10A5CB73-9A42-4A74-9796-5C961559B8FC}" sibTransId="{8CE241E7-9478-43C4-A426-B5F118D1A0C5}"/>
    <dgm:cxn modelId="{2DD31416-A125-495B-BFF4-6860607C9502}" type="presOf" srcId="{045E8EAA-D619-4182-B44A-1ECFF4405AF2}" destId="{EEBCB58C-4285-4D84-928E-A98919561AEB}" srcOrd="0" destOrd="0" presId="urn:microsoft.com/office/officeart/2005/8/layout/chevron1"/>
    <dgm:cxn modelId="{46A1991D-ACF0-41B8-B71F-C2586D74D38F}" srcId="{ADBCF8B8-7BE3-4244-9AFC-881D8FBFAAA4}" destId="{90FDB2B3-C639-47DE-A13F-73BE6E13DCD9}" srcOrd="1" destOrd="0" parTransId="{1AF05F21-8D8D-44E3-B172-558491B2034D}" sibTransId="{36359E50-F384-4FEB-9F98-E985A5C81620}"/>
    <dgm:cxn modelId="{581D2947-328F-4CC8-89DF-C3C2D88AC524}" srcId="{ADBCF8B8-7BE3-4244-9AFC-881D8FBFAAA4}" destId="{B9FDBA6A-C057-4D2B-A62B-B9787AD0D4C0}" srcOrd="2" destOrd="0" parTransId="{F71445F1-75FF-4815-9438-3F235FD0071A}" sibTransId="{DD8964A9-4A6E-4E53-B52E-C2540221980E}"/>
    <dgm:cxn modelId="{851E4C69-1608-4339-8D7B-9DEACEC3C2F5}" type="presOf" srcId="{ADBCF8B8-7BE3-4244-9AFC-881D8FBFAAA4}" destId="{6EEF379C-1F85-4DCF-8063-BD76AB6A5A0D}" srcOrd="0" destOrd="0" presId="urn:microsoft.com/office/officeart/2005/8/layout/chevron1"/>
    <dgm:cxn modelId="{0BB32271-B706-4614-B733-FF8770334E82}" type="presOf" srcId="{B9FDBA6A-C057-4D2B-A62B-B9787AD0D4C0}" destId="{0306EF51-728B-4520-810A-72C048FD6C44}" srcOrd="0" destOrd="0" presId="urn:microsoft.com/office/officeart/2005/8/layout/chevron1"/>
    <dgm:cxn modelId="{BD72875A-B56F-4562-AAAD-455B16B20254}" type="presOf" srcId="{7725804E-429A-4891-A68E-E907432C14E8}" destId="{2C37C264-6664-4672-BA00-5A870A2CD537}" srcOrd="0" destOrd="0" presId="urn:microsoft.com/office/officeart/2005/8/layout/chevron1"/>
    <dgm:cxn modelId="{FBE27986-566B-448F-BD6F-9F0938F0D8B0}" srcId="{ADBCF8B8-7BE3-4244-9AFC-881D8FBFAAA4}" destId="{7725804E-429A-4891-A68E-E907432C14E8}" srcOrd="0" destOrd="0" parTransId="{543132F8-C350-4B03-9613-32F3B60422C1}" sibTransId="{4AD6D3CE-D161-4B57-96B7-B597A3FFB335}"/>
    <dgm:cxn modelId="{F0A2AEA7-A79F-46CD-A2BC-B1A00B519466}" type="presOf" srcId="{90FDB2B3-C639-47DE-A13F-73BE6E13DCD9}" destId="{DEBE801E-210C-4F6B-B5D8-71712919561D}" srcOrd="0" destOrd="0" presId="urn:microsoft.com/office/officeart/2005/8/layout/chevron1"/>
    <dgm:cxn modelId="{C802CFA6-3475-4849-ACDF-C9AE8C05BF9F}" type="presParOf" srcId="{6EEF379C-1F85-4DCF-8063-BD76AB6A5A0D}" destId="{2C37C264-6664-4672-BA00-5A870A2CD537}" srcOrd="0" destOrd="0" presId="urn:microsoft.com/office/officeart/2005/8/layout/chevron1"/>
    <dgm:cxn modelId="{8D66EF2A-5409-43FB-9BFB-930432169596}" type="presParOf" srcId="{6EEF379C-1F85-4DCF-8063-BD76AB6A5A0D}" destId="{8BACDC78-A904-4EA1-AA1E-61C4A7BA98C2}" srcOrd="1" destOrd="0" presId="urn:microsoft.com/office/officeart/2005/8/layout/chevron1"/>
    <dgm:cxn modelId="{C545BAFB-A8FF-473F-ADCC-F4E016BAC8E3}" type="presParOf" srcId="{6EEF379C-1F85-4DCF-8063-BD76AB6A5A0D}" destId="{DEBE801E-210C-4F6B-B5D8-71712919561D}" srcOrd="2" destOrd="0" presId="urn:microsoft.com/office/officeart/2005/8/layout/chevron1"/>
    <dgm:cxn modelId="{087FCE94-D472-4F6C-A292-05C35FF4A3A1}" type="presParOf" srcId="{6EEF379C-1F85-4DCF-8063-BD76AB6A5A0D}" destId="{7334877F-9BC8-4955-BE48-19B74B8F1D3F}" srcOrd="3" destOrd="0" presId="urn:microsoft.com/office/officeart/2005/8/layout/chevron1"/>
    <dgm:cxn modelId="{216DBDA4-AD53-4ABE-9873-F221A541E0D1}" type="presParOf" srcId="{6EEF379C-1F85-4DCF-8063-BD76AB6A5A0D}" destId="{0306EF51-728B-4520-810A-72C048FD6C44}" srcOrd="4" destOrd="0" presId="urn:microsoft.com/office/officeart/2005/8/layout/chevron1"/>
    <dgm:cxn modelId="{B5F9B4B5-AB2F-452F-82DF-8B11BE0EE307}" type="presParOf" srcId="{6EEF379C-1F85-4DCF-8063-BD76AB6A5A0D}" destId="{0A344C06-91ED-4615-A4D7-201BAB1621A5}" srcOrd="5" destOrd="0" presId="urn:microsoft.com/office/officeart/2005/8/layout/chevron1"/>
    <dgm:cxn modelId="{C3ADA4C8-C37A-4A57-B7FF-DF8D25DFAEFA}" type="presParOf" srcId="{6EEF379C-1F85-4DCF-8063-BD76AB6A5A0D}" destId="{EEBCB58C-4285-4D84-928E-A98919561AEB}" srcOrd="6"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ADBCF8B8-7BE3-4244-9AFC-881D8FBFAAA4}" type="doc">
      <dgm:prSet loTypeId="urn:microsoft.com/office/officeart/2005/8/layout/chevron1" loCatId="process" qsTypeId="urn:microsoft.com/office/officeart/2005/8/quickstyle/simple1" qsCatId="simple" csTypeId="urn:microsoft.com/office/officeart/2005/8/colors/colorful3" csCatId="colorful" phldr="1"/>
      <dgm:spPr/>
    </dgm:pt>
    <dgm:pt modelId="{7725804E-429A-4891-A68E-E907432C14E8}">
      <dgm:prSet phldrT="[Text]" custT="1"/>
      <dgm:spPr/>
      <dgm:t>
        <a:bodyPr/>
        <a:lstStyle/>
        <a:p>
          <a:r>
            <a:rPr lang="en-US" sz="1800" b="1" dirty="0">
              <a:latin typeface="Helvetica" panose="020B0604020202020204" pitchFamily="34" charset="0"/>
              <a:cs typeface="Helvetica" panose="020B0604020202020204" pitchFamily="34" charset="0"/>
            </a:rPr>
            <a:t>Overview</a:t>
          </a:r>
        </a:p>
      </dgm:t>
    </dgm:pt>
    <dgm:pt modelId="{543132F8-C350-4B03-9613-32F3B60422C1}" type="parTrans" cxnId="{FBE27986-566B-448F-BD6F-9F0938F0D8B0}">
      <dgm:prSet/>
      <dgm:spPr/>
      <dgm:t>
        <a:bodyPr/>
        <a:lstStyle/>
        <a:p>
          <a:endParaRPr lang="en-US" b="1">
            <a:latin typeface="Helvetica" panose="020B0604020202020204" pitchFamily="34" charset="0"/>
            <a:cs typeface="Helvetica" panose="020B0604020202020204" pitchFamily="34" charset="0"/>
          </a:endParaRPr>
        </a:p>
      </dgm:t>
    </dgm:pt>
    <dgm:pt modelId="{4AD6D3CE-D161-4B57-96B7-B597A3FFB335}" type="sibTrans" cxnId="{FBE27986-566B-448F-BD6F-9F0938F0D8B0}">
      <dgm:prSet/>
      <dgm:spPr/>
      <dgm:t>
        <a:bodyPr/>
        <a:lstStyle/>
        <a:p>
          <a:endParaRPr lang="en-US" b="1">
            <a:latin typeface="Helvetica" panose="020B0604020202020204" pitchFamily="34" charset="0"/>
            <a:cs typeface="Helvetica" panose="020B0604020202020204" pitchFamily="34" charset="0"/>
          </a:endParaRPr>
        </a:p>
      </dgm:t>
    </dgm:pt>
    <dgm:pt modelId="{90FDB2B3-C639-47DE-A13F-73BE6E13DCD9}">
      <dgm:prSet phldrT="[Text]"/>
      <dgm:spPr>
        <a:solidFill>
          <a:schemeClr val="accent3">
            <a:hueOff val="2906152"/>
            <a:satOff val="-9286"/>
            <a:lumOff val="-2353"/>
            <a:alpha val="30000"/>
          </a:schemeClr>
        </a:solidFill>
      </dgm:spPr>
      <dgm:t>
        <a:bodyPr/>
        <a:lstStyle/>
        <a:p>
          <a:r>
            <a:rPr lang="en-US" b="1" dirty="0">
              <a:latin typeface="Helvetica" panose="020B0604020202020204" pitchFamily="34" charset="0"/>
              <a:cs typeface="Helvetica" panose="020B0604020202020204" pitchFamily="34" charset="0"/>
            </a:rPr>
            <a:t>Usage</a:t>
          </a:r>
        </a:p>
      </dgm:t>
    </dgm:pt>
    <dgm:pt modelId="{1AF05F21-8D8D-44E3-B172-558491B2034D}" type="parTrans" cxnId="{46A1991D-ACF0-41B8-B71F-C2586D74D38F}">
      <dgm:prSet/>
      <dgm:spPr/>
      <dgm:t>
        <a:bodyPr/>
        <a:lstStyle/>
        <a:p>
          <a:endParaRPr lang="en-US" b="1">
            <a:latin typeface="Helvetica" panose="020B0604020202020204" pitchFamily="34" charset="0"/>
            <a:cs typeface="Helvetica" panose="020B0604020202020204" pitchFamily="34" charset="0"/>
          </a:endParaRPr>
        </a:p>
      </dgm:t>
    </dgm:pt>
    <dgm:pt modelId="{36359E50-F384-4FEB-9F98-E985A5C81620}" type="sibTrans" cxnId="{46A1991D-ACF0-41B8-B71F-C2586D74D38F}">
      <dgm:prSet/>
      <dgm:spPr/>
      <dgm:t>
        <a:bodyPr/>
        <a:lstStyle/>
        <a:p>
          <a:endParaRPr lang="en-US" b="1">
            <a:latin typeface="Helvetica" panose="020B0604020202020204" pitchFamily="34" charset="0"/>
            <a:cs typeface="Helvetica" panose="020B0604020202020204" pitchFamily="34" charset="0"/>
          </a:endParaRPr>
        </a:p>
      </dgm:t>
    </dgm:pt>
    <dgm:pt modelId="{B9FDBA6A-C057-4D2B-A62B-B9787AD0D4C0}">
      <dgm:prSet phldrT="[Text]"/>
      <dgm:spPr>
        <a:solidFill>
          <a:schemeClr val="accent3">
            <a:hueOff val="5812304"/>
            <a:satOff val="-18573"/>
            <a:lumOff val="-4706"/>
            <a:alpha val="30000"/>
          </a:schemeClr>
        </a:solidFill>
      </dgm:spPr>
      <dgm:t>
        <a:bodyPr/>
        <a:lstStyle/>
        <a:p>
          <a:r>
            <a:rPr lang="en-US" b="1" dirty="0">
              <a:latin typeface="Helvetica" panose="020B0604020202020204" pitchFamily="34" charset="0"/>
              <a:cs typeface="Helvetica" panose="020B0604020202020204" pitchFamily="34" charset="0"/>
            </a:rPr>
            <a:t>Other info</a:t>
          </a:r>
        </a:p>
      </dgm:t>
    </dgm:pt>
    <dgm:pt modelId="{F71445F1-75FF-4815-9438-3F235FD0071A}" type="parTrans" cxnId="{581D2947-328F-4CC8-89DF-C3C2D88AC524}">
      <dgm:prSet/>
      <dgm:spPr/>
      <dgm:t>
        <a:bodyPr/>
        <a:lstStyle/>
        <a:p>
          <a:endParaRPr lang="en-US" b="1">
            <a:latin typeface="Helvetica" panose="020B0604020202020204" pitchFamily="34" charset="0"/>
            <a:cs typeface="Helvetica" panose="020B0604020202020204" pitchFamily="34" charset="0"/>
          </a:endParaRPr>
        </a:p>
      </dgm:t>
    </dgm:pt>
    <dgm:pt modelId="{DD8964A9-4A6E-4E53-B52E-C2540221980E}" type="sibTrans" cxnId="{581D2947-328F-4CC8-89DF-C3C2D88AC524}">
      <dgm:prSet/>
      <dgm:spPr/>
      <dgm:t>
        <a:bodyPr/>
        <a:lstStyle/>
        <a:p>
          <a:endParaRPr lang="en-US" b="1">
            <a:latin typeface="Helvetica" panose="020B0604020202020204" pitchFamily="34" charset="0"/>
            <a:cs typeface="Helvetica" panose="020B0604020202020204" pitchFamily="34" charset="0"/>
          </a:endParaRPr>
        </a:p>
      </dgm:t>
    </dgm:pt>
    <dgm:pt modelId="{045E8EAA-D619-4182-B44A-1ECFF4405AF2}">
      <dgm:prSet/>
      <dgm:spPr>
        <a:solidFill>
          <a:schemeClr val="accent3">
            <a:hueOff val="8718455"/>
            <a:satOff val="-27859"/>
            <a:lumOff val="-7059"/>
            <a:alpha val="30000"/>
          </a:schemeClr>
        </a:solidFill>
      </dgm:spPr>
      <dgm:t>
        <a:bodyPr/>
        <a:lstStyle/>
        <a:p>
          <a:r>
            <a:rPr lang="en-US" b="1" dirty="0">
              <a:latin typeface="Helvetica" panose="020B0604020202020204" pitchFamily="34" charset="0"/>
              <a:cs typeface="Helvetica" panose="020B0604020202020204" pitchFamily="34" charset="0"/>
            </a:rPr>
            <a:t>CANUTEC</a:t>
          </a:r>
        </a:p>
      </dgm:t>
    </dgm:pt>
    <dgm:pt modelId="{10A5CB73-9A42-4A74-9796-5C961559B8FC}" type="parTrans" cxnId="{03A9B107-9824-4B04-8890-B6247C400DDF}">
      <dgm:prSet/>
      <dgm:spPr/>
      <dgm:t>
        <a:bodyPr/>
        <a:lstStyle/>
        <a:p>
          <a:endParaRPr lang="en-US" b="1">
            <a:latin typeface="Helvetica" panose="020B0604020202020204" pitchFamily="34" charset="0"/>
            <a:cs typeface="Helvetica" panose="020B0604020202020204" pitchFamily="34" charset="0"/>
          </a:endParaRPr>
        </a:p>
      </dgm:t>
    </dgm:pt>
    <dgm:pt modelId="{8CE241E7-9478-43C4-A426-B5F118D1A0C5}" type="sibTrans" cxnId="{03A9B107-9824-4B04-8890-B6247C400DDF}">
      <dgm:prSet/>
      <dgm:spPr/>
      <dgm:t>
        <a:bodyPr/>
        <a:lstStyle/>
        <a:p>
          <a:endParaRPr lang="en-US" b="1">
            <a:latin typeface="Helvetica" panose="020B0604020202020204" pitchFamily="34" charset="0"/>
            <a:cs typeface="Helvetica" panose="020B0604020202020204" pitchFamily="34" charset="0"/>
          </a:endParaRPr>
        </a:p>
      </dgm:t>
    </dgm:pt>
    <dgm:pt modelId="{6EEF379C-1F85-4DCF-8063-BD76AB6A5A0D}" type="pres">
      <dgm:prSet presAssocID="{ADBCF8B8-7BE3-4244-9AFC-881D8FBFAAA4}" presName="Name0" presStyleCnt="0">
        <dgm:presLayoutVars>
          <dgm:dir/>
          <dgm:animLvl val="lvl"/>
          <dgm:resizeHandles val="exact"/>
        </dgm:presLayoutVars>
      </dgm:prSet>
      <dgm:spPr/>
    </dgm:pt>
    <dgm:pt modelId="{2C37C264-6664-4672-BA00-5A870A2CD537}" type="pres">
      <dgm:prSet presAssocID="{7725804E-429A-4891-A68E-E907432C14E8}" presName="parTxOnly" presStyleLbl="node1" presStyleIdx="0" presStyleCnt="4" custScaleX="234445">
        <dgm:presLayoutVars>
          <dgm:chMax val="0"/>
          <dgm:chPref val="0"/>
          <dgm:bulletEnabled val="1"/>
        </dgm:presLayoutVars>
      </dgm:prSet>
      <dgm:spPr/>
    </dgm:pt>
    <dgm:pt modelId="{8BACDC78-A904-4EA1-AA1E-61C4A7BA98C2}" type="pres">
      <dgm:prSet presAssocID="{4AD6D3CE-D161-4B57-96B7-B597A3FFB335}" presName="parTxOnlySpace" presStyleCnt="0"/>
      <dgm:spPr/>
    </dgm:pt>
    <dgm:pt modelId="{DEBE801E-210C-4F6B-B5D8-71712919561D}" type="pres">
      <dgm:prSet presAssocID="{90FDB2B3-C639-47DE-A13F-73BE6E13DCD9}" presName="parTxOnly" presStyleLbl="node1" presStyleIdx="1" presStyleCnt="4">
        <dgm:presLayoutVars>
          <dgm:chMax val="0"/>
          <dgm:chPref val="0"/>
          <dgm:bulletEnabled val="1"/>
        </dgm:presLayoutVars>
      </dgm:prSet>
      <dgm:spPr/>
    </dgm:pt>
    <dgm:pt modelId="{7334877F-9BC8-4955-BE48-19B74B8F1D3F}" type="pres">
      <dgm:prSet presAssocID="{36359E50-F384-4FEB-9F98-E985A5C81620}" presName="parTxOnlySpace" presStyleCnt="0"/>
      <dgm:spPr/>
    </dgm:pt>
    <dgm:pt modelId="{0306EF51-728B-4520-810A-72C048FD6C44}" type="pres">
      <dgm:prSet presAssocID="{B9FDBA6A-C057-4D2B-A62B-B9787AD0D4C0}" presName="parTxOnly" presStyleLbl="node1" presStyleIdx="2" presStyleCnt="4">
        <dgm:presLayoutVars>
          <dgm:chMax val="0"/>
          <dgm:chPref val="0"/>
          <dgm:bulletEnabled val="1"/>
        </dgm:presLayoutVars>
      </dgm:prSet>
      <dgm:spPr/>
    </dgm:pt>
    <dgm:pt modelId="{0A344C06-91ED-4615-A4D7-201BAB1621A5}" type="pres">
      <dgm:prSet presAssocID="{DD8964A9-4A6E-4E53-B52E-C2540221980E}" presName="parTxOnlySpace" presStyleCnt="0"/>
      <dgm:spPr/>
    </dgm:pt>
    <dgm:pt modelId="{EEBCB58C-4285-4D84-928E-A98919561AEB}" type="pres">
      <dgm:prSet presAssocID="{045E8EAA-D619-4182-B44A-1ECFF4405AF2}" presName="parTxOnly" presStyleLbl="node1" presStyleIdx="3" presStyleCnt="4">
        <dgm:presLayoutVars>
          <dgm:chMax val="0"/>
          <dgm:chPref val="0"/>
          <dgm:bulletEnabled val="1"/>
        </dgm:presLayoutVars>
      </dgm:prSet>
      <dgm:spPr/>
    </dgm:pt>
  </dgm:ptLst>
  <dgm:cxnLst>
    <dgm:cxn modelId="{03A9B107-9824-4B04-8890-B6247C400DDF}" srcId="{ADBCF8B8-7BE3-4244-9AFC-881D8FBFAAA4}" destId="{045E8EAA-D619-4182-B44A-1ECFF4405AF2}" srcOrd="3" destOrd="0" parTransId="{10A5CB73-9A42-4A74-9796-5C961559B8FC}" sibTransId="{8CE241E7-9478-43C4-A426-B5F118D1A0C5}"/>
    <dgm:cxn modelId="{46A1991D-ACF0-41B8-B71F-C2586D74D38F}" srcId="{ADBCF8B8-7BE3-4244-9AFC-881D8FBFAAA4}" destId="{90FDB2B3-C639-47DE-A13F-73BE6E13DCD9}" srcOrd="1" destOrd="0" parTransId="{1AF05F21-8D8D-44E3-B172-558491B2034D}" sibTransId="{36359E50-F384-4FEB-9F98-E985A5C81620}"/>
    <dgm:cxn modelId="{A4B2A962-25CA-4D84-BC73-26292F5AC63F}" type="presOf" srcId="{7725804E-429A-4891-A68E-E907432C14E8}" destId="{2C37C264-6664-4672-BA00-5A870A2CD537}" srcOrd="0" destOrd="0" presId="urn:microsoft.com/office/officeart/2005/8/layout/chevron1"/>
    <dgm:cxn modelId="{581D2947-328F-4CC8-89DF-C3C2D88AC524}" srcId="{ADBCF8B8-7BE3-4244-9AFC-881D8FBFAAA4}" destId="{B9FDBA6A-C057-4D2B-A62B-B9787AD0D4C0}" srcOrd="2" destOrd="0" parTransId="{F71445F1-75FF-4815-9438-3F235FD0071A}" sibTransId="{DD8964A9-4A6E-4E53-B52E-C2540221980E}"/>
    <dgm:cxn modelId="{375E2583-2695-4315-9FF7-C9B5527405F2}" type="presOf" srcId="{ADBCF8B8-7BE3-4244-9AFC-881D8FBFAAA4}" destId="{6EEF379C-1F85-4DCF-8063-BD76AB6A5A0D}" srcOrd="0" destOrd="0" presId="urn:microsoft.com/office/officeart/2005/8/layout/chevron1"/>
    <dgm:cxn modelId="{186E1A86-0F4F-4B76-B234-C31D0D581FB8}" type="presOf" srcId="{B9FDBA6A-C057-4D2B-A62B-B9787AD0D4C0}" destId="{0306EF51-728B-4520-810A-72C048FD6C44}" srcOrd="0" destOrd="0" presId="urn:microsoft.com/office/officeart/2005/8/layout/chevron1"/>
    <dgm:cxn modelId="{FBE27986-566B-448F-BD6F-9F0938F0D8B0}" srcId="{ADBCF8B8-7BE3-4244-9AFC-881D8FBFAAA4}" destId="{7725804E-429A-4891-A68E-E907432C14E8}" srcOrd="0" destOrd="0" parTransId="{543132F8-C350-4B03-9613-32F3B60422C1}" sibTransId="{4AD6D3CE-D161-4B57-96B7-B597A3FFB335}"/>
    <dgm:cxn modelId="{5C855489-DDC9-439A-A551-33934381AD98}" type="presOf" srcId="{90FDB2B3-C639-47DE-A13F-73BE6E13DCD9}" destId="{DEBE801E-210C-4F6B-B5D8-71712919561D}" srcOrd="0" destOrd="0" presId="urn:microsoft.com/office/officeart/2005/8/layout/chevron1"/>
    <dgm:cxn modelId="{109166E8-1C94-40CE-83F3-D96D41A3046D}" type="presOf" srcId="{045E8EAA-D619-4182-B44A-1ECFF4405AF2}" destId="{EEBCB58C-4285-4D84-928E-A98919561AEB}" srcOrd="0" destOrd="0" presId="urn:microsoft.com/office/officeart/2005/8/layout/chevron1"/>
    <dgm:cxn modelId="{E8F0A3AD-CD27-4F15-9EEB-58AF1958D817}" type="presParOf" srcId="{6EEF379C-1F85-4DCF-8063-BD76AB6A5A0D}" destId="{2C37C264-6664-4672-BA00-5A870A2CD537}" srcOrd="0" destOrd="0" presId="urn:microsoft.com/office/officeart/2005/8/layout/chevron1"/>
    <dgm:cxn modelId="{3080F46C-98B4-4ED0-8AB1-7AEB86937212}" type="presParOf" srcId="{6EEF379C-1F85-4DCF-8063-BD76AB6A5A0D}" destId="{8BACDC78-A904-4EA1-AA1E-61C4A7BA98C2}" srcOrd="1" destOrd="0" presId="urn:microsoft.com/office/officeart/2005/8/layout/chevron1"/>
    <dgm:cxn modelId="{29A0E0CD-09A5-42EE-8149-3ABAA41A19C3}" type="presParOf" srcId="{6EEF379C-1F85-4DCF-8063-BD76AB6A5A0D}" destId="{DEBE801E-210C-4F6B-B5D8-71712919561D}" srcOrd="2" destOrd="0" presId="urn:microsoft.com/office/officeart/2005/8/layout/chevron1"/>
    <dgm:cxn modelId="{E74AC28D-726E-48A6-9DE8-68513B9995BF}" type="presParOf" srcId="{6EEF379C-1F85-4DCF-8063-BD76AB6A5A0D}" destId="{7334877F-9BC8-4955-BE48-19B74B8F1D3F}" srcOrd="3" destOrd="0" presId="urn:microsoft.com/office/officeart/2005/8/layout/chevron1"/>
    <dgm:cxn modelId="{FCB8B8BA-C98B-474B-BA3C-294621B9F8B8}" type="presParOf" srcId="{6EEF379C-1F85-4DCF-8063-BD76AB6A5A0D}" destId="{0306EF51-728B-4520-810A-72C048FD6C44}" srcOrd="4" destOrd="0" presId="urn:microsoft.com/office/officeart/2005/8/layout/chevron1"/>
    <dgm:cxn modelId="{3567F1C0-D6A3-45BC-915B-A9D21D71D99B}" type="presParOf" srcId="{6EEF379C-1F85-4DCF-8063-BD76AB6A5A0D}" destId="{0A344C06-91ED-4615-A4D7-201BAB1621A5}" srcOrd="5" destOrd="0" presId="urn:microsoft.com/office/officeart/2005/8/layout/chevron1"/>
    <dgm:cxn modelId="{59176870-33E3-498F-933F-8F72E8C8E132}" type="presParOf" srcId="{6EEF379C-1F85-4DCF-8063-BD76AB6A5A0D}" destId="{EEBCB58C-4285-4D84-928E-A98919561AEB}" srcOrd="6"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ADBCF8B8-7BE3-4244-9AFC-881D8FBFAAA4}" type="doc">
      <dgm:prSet loTypeId="urn:microsoft.com/office/officeart/2005/8/layout/chevron1" loCatId="process" qsTypeId="urn:microsoft.com/office/officeart/2005/8/quickstyle/simple1" qsCatId="simple" csTypeId="urn:microsoft.com/office/officeart/2005/8/colors/colorful3" csCatId="colorful" phldr="1"/>
      <dgm:spPr/>
    </dgm:pt>
    <dgm:pt modelId="{7725804E-429A-4891-A68E-E907432C14E8}">
      <dgm:prSet phldrT="[Text]" custT="1"/>
      <dgm:spPr/>
      <dgm:t>
        <a:bodyPr/>
        <a:lstStyle/>
        <a:p>
          <a:r>
            <a:rPr lang="en-US" sz="1800" b="1" dirty="0">
              <a:latin typeface="Helvetica" panose="020B0604020202020204" pitchFamily="34" charset="0"/>
              <a:cs typeface="Helvetica" panose="020B0604020202020204" pitchFamily="34" charset="0"/>
            </a:rPr>
            <a:t>Overview</a:t>
          </a:r>
        </a:p>
      </dgm:t>
    </dgm:pt>
    <dgm:pt modelId="{543132F8-C350-4B03-9613-32F3B60422C1}" type="parTrans" cxnId="{FBE27986-566B-448F-BD6F-9F0938F0D8B0}">
      <dgm:prSet/>
      <dgm:spPr/>
      <dgm:t>
        <a:bodyPr/>
        <a:lstStyle/>
        <a:p>
          <a:endParaRPr lang="en-US" b="1">
            <a:latin typeface="Helvetica" panose="020B0604020202020204" pitchFamily="34" charset="0"/>
            <a:cs typeface="Helvetica" panose="020B0604020202020204" pitchFamily="34" charset="0"/>
          </a:endParaRPr>
        </a:p>
      </dgm:t>
    </dgm:pt>
    <dgm:pt modelId="{4AD6D3CE-D161-4B57-96B7-B597A3FFB335}" type="sibTrans" cxnId="{FBE27986-566B-448F-BD6F-9F0938F0D8B0}">
      <dgm:prSet/>
      <dgm:spPr/>
      <dgm:t>
        <a:bodyPr/>
        <a:lstStyle/>
        <a:p>
          <a:endParaRPr lang="en-US" b="1">
            <a:latin typeface="Helvetica" panose="020B0604020202020204" pitchFamily="34" charset="0"/>
            <a:cs typeface="Helvetica" panose="020B0604020202020204" pitchFamily="34" charset="0"/>
          </a:endParaRPr>
        </a:p>
      </dgm:t>
    </dgm:pt>
    <dgm:pt modelId="{90FDB2B3-C639-47DE-A13F-73BE6E13DCD9}">
      <dgm:prSet phldrT="[Text]"/>
      <dgm:spPr>
        <a:solidFill>
          <a:schemeClr val="accent3">
            <a:hueOff val="2906152"/>
            <a:satOff val="-9286"/>
            <a:lumOff val="-2353"/>
            <a:alpha val="30000"/>
          </a:schemeClr>
        </a:solidFill>
      </dgm:spPr>
      <dgm:t>
        <a:bodyPr/>
        <a:lstStyle/>
        <a:p>
          <a:r>
            <a:rPr lang="en-US" b="1" dirty="0">
              <a:latin typeface="Helvetica" panose="020B0604020202020204" pitchFamily="34" charset="0"/>
              <a:cs typeface="Helvetica" panose="020B0604020202020204" pitchFamily="34" charset="0"/>
            </a:rPr>
            <a:t>Usage</a:t>
          </a:r>
        </a:p>
      </dgm:t>
    </dgm:pt>
    <dgm:pt modelId="{1AF05F21-8D8D-44E3-B172-558491B2034D}" type="parTrans" cxnId="{46A1991D-ACF0-41B8-B71F-C2586D74D38F}">
      <dgm:prSet/>
      <dgm:spPr/>
      <dgm:t>
        <a:bodyPr/>
        <a:lstStyle/>
        <a:p>
          <a:endParaRPr lang="en-US" b="1">
            <a:latin typeface="Helvetica" panose="020B0604020202020204" pitchFamily="34" charset="0"/>
            <a:cs typeface="Helvetica" panose="020B0604020202020204" pitchFamily="34" charset="0"/>
          </a:endParaRPr>
        </a:p>
      </dgm:t>
    </dgm:pt>
    <dgm:pt modelId="{36359E50-F384-4FEB-9F98-E985A5C81620}" type="sibTrans" cxnId="{46A1991D-ACF0-41B8-B71F-C2586D74D38F}">
      <dgm:prSet/>
      <dgm:spPr/>
      <dgm:t>
        <a:bodyPr/>
        <a:lstStyle/>
        <a:p>
          <a:endParaRPr lang="en-US" b="1">
            <a:latin typeface="Helvetica" panose="020B0604020202020204" pitchFamily="34" charset="0"/>
            <a:cs typeface="Helvetica" panose="020B0604020202020204" pitchFamily="34" charset="0"/>
          </a:endParaRPr>
        </a:p>
      </dgm:t>
    </dgm:pt>
    <dgm:pt modelId="{B9FDBA6A-C057-4D2B-A62B-B9787AD0D4C0}">
      <dgm:prSet phldrT="[Text]"/>
      <dgm:spPr>
        <a:solidFill>
          <a:schemeClr val="accent3">
            <a:hueOff val="5812304"/>
            <a:satOff val="-18573"/>
            <a:lumOff val="-4706"/>
            <a:alpha val="30000"/>
          </a:schemeClr>
        </a:solidFill>
      </dgm:spPr>
      <dgm:t>
        <a:bodyPr/>
        <a:lstStyle/>
        <a:p>
          <a:r>
            <a:rPr lang="en-US" b="1" dirty="0">
              <a:latin typeface="Helvetica" panose="020B0604020202020204" pitchFamily="34" charset="0"/>
              <a:cs typeface="Helvetica" panose="020B0604020202020204" pitchFamily="34" charset="0"/>
            </a:rPr>
            <a:t>Other info</a:t>
          </a:r>
        </a:p>
      </dgm:t>
    </dgm:pt>
    <dgm:pt modelId="{F71445F1-75FF-4815-9438-3F235FD0071A}" type="parTrans" cxnId="{581D2947-328F-4CC8-89DF-C3C2D88AC524}">
      <dgm:prSet/>
      <dgm:spPr/>
      <dgm:t>
        <a:bodyPr/>
        <a:lstStyle/>
        <a:p>
          <a:endParaRPr lang="en-US" b="1">
            <a:latin typeface="Helvetica" panose="020B0604020202020204" pitchFamily="34" charset="0"/>
            <a:cs typeface="Helvetica" panose="020B0604020202020204" pitchFamily="34" charset="0"/>
          </a:endParaRPr>
        </a:p>
      </dgm:t>
    </dgm:pt>
    <dgm:pt modelId="{DD8964A9-4A6E-4E53-B52E-C2540221980E}" type="sibTrans" cxnId="{581D2947-328F-4CC8-89DF-C3C2D88AC524}">
      <dgm:prSet/>
      <dgm:spPr/>
      <dgm:t>
        <a:bodyPr/>
        <a:lstStyle/>
        <a:p>
          <a:endParaRPr lang="en-US" b="1">
            <a:latin typeface="Helvetica" panose="020B0604020202020204" pitchFamily="34" charset="0"/>
            <a:cs typeface="Helvetica" panose="020B0604020202020204" pitchFamily="34" charset="0"/>
          </a:endParaRPr>
        </a:p>
      </dgm:t>
    </dgm:pt>
    <dgm:pt modelId="{045E8EAA-D619-4182-B44A-1ECFF4405AF2}">
      <dgm:prSet/>
      <dgm:spPr>
        <a:solidFill>
          <a:schemeClr val="accent3">
            <a:hueOff val="8718455"/>
            <a:satOff val="-27859"/>
            <a:lumOff val="-7059"/>
            <a:alpha val="30000"/>
          </a:schemeClr>
        </a:solidFill>
      </dgm:spPr>
      <dgm:t>
        <a:bodyPr/>
        <a:lstStyle/>
        <a:p>
          <a:r>
            <a:rPr lang="en-US" b="1" dirty="0">
              <a:latin typeface="Helvetica" panose="020B0604020202020204" pitchFamily="34" charset="0"/>
              <a:cs typeface="Helvetica" panose="020B0604020202020204" pitchFamily="34" charset="0"/>
            </a:rPr>
            <a:t>CANUTEC</a:t>
          </a:r>
        </a:p>
      </dgm:t>
    </dgm:pt>
    <dgm:pt modelId="{10A5CB73-9A42-4A74-9796-5C961559B8FC}" type="parTrans" cxnId="{03A9B107-9824-4B04-8890-B6247C400DDF}">
      <dgm:prSet/>
      <dgm:spPr/>
      <dgm:t>
        <a:bodyPr/>
        <a:lstStyle/>
        <a:p>
          <a:endParaRPr lang="en-US" b="1">
            <a:latin typeface="Helvetica" panose="020B0604020202020204" pitchFamily="34" charset="0"/>
            <a:cs typeface="Helvetica" panose="020B0604020202020204" pitchFamily="34" charset="0"/>
          </a:endParaRPr>
        </a:p>
      </dgm:t>
    </dgm:pt>
    <dgm:pt modelId="{8CE241E7-9478-43C4-A426-B5F118D1A0C5}" type="sibTrans" cxnId="{03A9B107-9824-4B04-8890-B6247C400DDF}">
      <dgm:prSet/>
      <dgm:spPr/>
      <dgm:t>
        <a:bodyPr/>
        <a:lstStyle/>
        <a:p>
          <a:endParaRPr lang="en-US" b="1">
            <a:latin typeface="Helvetica" panose="020B0604020202020204" pitchFamily="34" charset="0"/>
            <a:cs typeface="Helvetica" panose="020B0604020202020204" pitchFamily="34" charset="0"/>
          </a:endParaRPr>
        </a:p>
      </dgm:t>
    </dgm:pt>
    <dgm:pt modelId="{6EEF379C-1F85-4DCF-8063-BD76AB6A5A0D}" type="pres">
      <dgm:prSet presAssocID="{ADBCF8B8-7BE3-4244-9AFC-881D8FBFAAA4}" presName="Name0" presStyleCnt="0">
        <dgm:presLayoutVars>
          <dgm:dir/>
          <dgm:animLvl val="lvl"/>
          <dgm:resizeHandles val="exact"/>
        </dgm:presLayoutVars>
      </dgm:prSet>
      <dgm:spPr/>
    </dgm:pt>
    <dgm:pt modelId="{2C37C264-6664-4672-BA00-5A870A2CD537}" type="pres">
      <dgm:prSet presAssocID="{7725804E-429A-4891-A68E-E907432C14E8}" presName="parTxOnly" presStyleLbl="node1" presStyleIdx="0" presStyleCnt="4" custScaleX="234445">
        <dgm:presLayoutVars>
          <dgm:chMax val="0"/>
          <dgm:chPref val="0"/>
          <dgm:bulletEnabled val="1"/>
        </dgm:presLayoutVars>
      </dgm:prSet>
      <dgm:spPr/>
    </dgm:pt>
    <dgm:pt modelId="{8BACDC78-A904-4EA1-AA1E-61C4A7BA98C2}" type="pres">
      <dgm:prSet presAssocID="{4AD6D3CE-D161-4B57-96B7-B597A3FFB335}" presName="parTxOnlySpace" presStyleCnt="0"/>
      <dgm:spPr/>
    </dgm:pt>
    <dgm:pt modelId="{DEBE801E-210C-4F6B-B5D8-71712919561D}" type="pres">
      <dgm:prSet presAssocID="{90FDB2B3-C639-47DE-A13F-73BE6E13DCD9}" presName="parTxOnly" presStyleLbl="node1" presStyleIdx="1" presStyleCnt="4">
        <dgm:presLayoutVars>
          <dgm:chMax val="0"/>
          <dgm:chPref val="0"/>
          <dgm:bulletEnabled val="1"/>
        </dgm:presLayoutVars>
      </dgm:prSet>
      <dgm:spPr/>
    </dgm:pt>
    <dgm:pt modelId="{7334877F-9BC8-4955-BE48-19B74B8F1D3F}" type="pres">
      <dgm:prSet presAssocID="{36359E50-F384-4FEB-9F98-E985A5C81620}" presName="parTxOnlySpace" presStyleCnt="0"/>
      <dgm:spPr/>
    </dgm:pt>
    <dgm:pt modelId="{0306EF51-728B-4520-810A-72C048FD6C44}" type="pres">
      <dgm:prSet presAssocID="{B9FDBA6A-C057-4D2B-A62B-B9787AD0D4C0}" presName="parTxOnly" presStyleLbl="node1" presStyleIdx="2" presStyleCnt="4">
        <dgm:presLayoutVars>
          <dgm:chMax val="0"/>
          <dgm:chPref val="0"/>
          <dgm:bulletEnabled val="1"/>
        </dgm:presLayoutVars>
      </dgm:prSet>
      <dgm:spPr/>
    </dgm:pt>
    <dgm:pt modelId="{0A344C06-91ED-4615-A4D7-201BAB1621A5}" type="pres">
      <dgm:prSet presAssocID="{DD8964A9-4A6E-4E53-B52E-C2540221980E}" presName="parTxOnlySpace" presStyleCnt="0"/>
      <dgm:spPr/>
    </dgm:pt>
    <dgm:pt modelId="{EEBCB58C-4285-4D84-928E-A98919561AEB}" type="pres">
      <dgm:prSet presAssocID="{045E8EAA-D619-4182-B44A-1ECFF4405AF2}" presName="parTxOnly" presStyleLbl="node1" presStyleIdx="3" presStyleCnt="4">
        <dgm:presLayoutVars>
          <dgm:chMax val="0"/>
          <dgm:chPref val="0"/>
          <dgm:bulletEnabled val="1"/>
        </dgm:presLayoutVars>
      </dgm:prSet>
      <dgm:spPr/>
    </dgm:pt>
  </dgm:ptLst>
  <dgm:cxnLst>
    <dgm:cxn modelId="{03A9B107-9824-4B04-8890-B6247C400DDF}" srcId="{ADBCF8B8-7BE3-4244-9AFC-881D8FBFAAA4}" destId="{045E8EAA-D619-4182-B44A-1ECFF4405AF2}" srcOrd="3" destOrd="0" parTransId="{10A5CB73-9A42-4A74-9796-5C961559B8FC}" sibTransId="{8CE241E7-9478-43C4-A426-B5F118D1A0C5}"/>
    <dgm:cxn modelId="{5C04ED07-5D7A-4A6E-AB91-345A926AF914}" type="presOf" srcId="{90FDB2B3-C639-47DE-A13F-73BE6E13DCD9}" destId="{DEBE801E-210C-4F6B-B5D8-71712919561D}" srcOrd="0" destOrd="0" presId="urn:microsoft.com/office/officeart/2005/8/layout/chevron1"/>
    <dgm:cxn modelId="{46A1991D-ACF0-41B8-B71F-C2586D74D38F}" srcId="{ADBCF8B8-7BE3-4244-9AFC-881D8FBFAAA4}" destId="{90FDB2B3-C639-47DE-A13F-73BE6E13DCD9}" srcOrd="1" destOrd="0" parTransId="{1AF05F21-8D8D-44E3-B172-558491B2034D}" sibTransId="{36359E50-F384-4FEB-9F98-E985A5C81620}"/>
    <dgm:cxn modelId="{D91B531F-2BA5-459B-9582-071648FD51B5}" type="presOf" srcId="{B9FDBA6A-C057-4D2B-A62B-B9787AD0D4C0}" destId="{0306EF51-728B-4520-810A-72C048FD6C44}" srcOrd="0" destOrd="0" presId="urn:microsoft.com/office/officeart/2005/8/layout/chevron1"/>
    <dgm:cxn modelId="{778E8D31-B837-411F-8937-97C51DB82443}" type="presOf" srcId="{7725804E-429A-4891-A68E-E907432C14E8}" destId="{2C37C264-6664-4672-BA00-5A870A2CD537}" srcOrd="0" destOrd="0" presId="urn:microsoft.com/office/officeart/2005/8/layout/chevron1"/>
    <dgm:cxn modelId="{581D2947-328F-4CC8-89DF-C3C2D88AC524}" srcId="{ADBCF8B8-7BE3-4244-9AFC-881D8FBFAAA4}" destId="{B9FDBA6A-C057-4D2B-A62B-B9787AD0D4C0}" srcOrd="2" destOrd="0" parTransId="{F71445F1-75FF-4815-9438-3F235FD0071A}" sibTransId="{DD8964A9-4A6E-4E53-B52E-C2540221980E}"/>
    <dgm:cxn modelId="{A570DE70-9651-49E0-A1FE-7ED0A6E802B8}" type="presOf" srcId="{ADBCF8B8-7BE3-4244-9AFC-881D8FBFAAA4}" destId="{6EEF379C-1F85-4DCF-8063-BD76AB6A5A0D}" srcOrd="0" destOrd="0" presId="urn:microsoft.com/office/officeart/2005/8/layout/chevron1"/>
    <dgm:cxn modelId="{FBE27986-566B-448F-BD6F-9F0938F0D8B0}" srcId="{ADBCF8B8-7BE3-4244-9AFC-881D8FBFAAA4}" destId="{7725804E-429A-4891-A68E-E907432C14E8}" srcOrd="0" destOrd="0" parTransId="{543132F8-C350-4B03-9613-32F3B60422C1}" sibTransId="{4AD6D3CE-D161-4B57-96B7-B597A3FFB335}"/>
    <dgm:cxn modelId="{645D248E-54F5-4A83-8400-EA789CC8D659}" type="presOf" srcId="{045E8EAA-D619-4182-B44A-1ECFF4405AF2}" destId="{EEBCB58C-4285-4D84-928E-A98919561AEB}" srcOrd="0" destOrd="0" presId="urn:microsoft.com/office/officeart/2005/8/layout/chevron1"/>
    <dgm:cxn modelId="{605A3A4A-E817-4460-8A49-8B6327DD80F1}" type="presParOf" srcId="{6EEF379C-1F85-4DCF-8063-BD76AB6A5A0D}" destId="{2C37C264-6664-4672-BA00-5A870A2CD537}" srcOrd="0" destOrd="0" presId="urn:microsoft.com/office/officeart/2005/8/layout/chevron1"/>
    <dgm:cxn modelId="{90E2B405-37CA-44E8-B799-081B07B69580}" type="presParOf" srcId="{6EEF379C-1F85-4DCF-8063-BD76AB6A5A0D}" destId="{8BACDC78-A904-4EA1-AA1E-61C4A7BA98C2}" srcOrd="1" destOrd="0" presId="urn:microsoft.com/office/officeart/2005/8/layout/chevron1"/>
    <dgm:cxn modelId="{FF4A6364-F27E-401F-8264-F896A9FBF254}" type="presParOf" srcId="{6EEF379C-1F85-4DCF-8063-BD76AB6A5A0D}" destId="{DEBE801E-210C-4F6B-B5D8-71712919561D}" srcOrd="2" destOrd="0" presId="urn:microsoft.com/office/officeart/2005/8/layout/chevron1"/>
    <dgm:cxn modelId="{FE9022EC-4636-4E55-BEB6-BC7146547DAD}" type="presParOf" srcId="{6EEF379C-1F85-4DCF-8063-BD76AB6A5A0D}" destId="{7334877F-9BC8-4955-BE48-19B74B8F1D3F}" srcOrd="3" destOrd="0" presId="urn:microsoft.com/office/officeart/2005/8/layout/chevron1"/>
    <dgm:cxn modelId="{BF81D1D9-8AEF-456A-AF23-0D76265B80CE}" type="presParOf" srcId="{6EEF379C-1F85-4DCF-8063-BD76AB6A5A0D}" destId="{0306EF51-728B-4520-810A-72C048FD6C44}" srcOrd="4" destOrd="0" presId="urn:microsoft.com/office/officeart/2005/8/layout/chevron1"/>
    <dgm:cxn modelId="{FF737558-829C-4444-BF31-1B79B11CD01A}" type="presParOf" srcId="{6EEF379C-1F85-4DCF-8063-BD76AB6A5A0D}" destId="{0A344C06-91ED-4615-A4D7-201BAB1621A5}" srcOrd="5" destOrd="0" presId="urn:microsoft.com/office/officeart/2005/8/layout/chevron1"/>
    <dgm:cxn modelId="{A68BCC83-9CE4-4005-8BF2-418279851C1A}" type="presParOf" srcId="{6EEF379C-1F85-4DCF-8063-BD76AB6A5A0D}" destId="{EEBCB58C-4285-4D84-928E-A98919561AEB}" srcOrd="6"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ADBCF8B8-7BE3-4244-9AFC-881D8FBFAAA4}" type="doc">
      <dgm:prSet loTypeId="urn:microsoft.com/office/officeart/2005/8/layout/chevron1" loCatId="process" qsTypeId="urn:microsoft.com/office/officeart/2005/8/quickstyle/simple1" qsCatId="simple" csTypeId="urn:microsoft.com/office/officeart/2005/8/colors/colorful3" csCatId="colorful" phldr="1"/>
      <dgm:spPr/>
    </dgm:pt>
    <dgm:pt modelId="{7725804E-429A-4891-A68E-E907432C14E8}">
      <dgm:prSet phldrT="[Text]" custT="1"/>
      <dgm:spPr/>
      <dgm:t>
        <a:bodyPr/>
        <a:lstStyle/>
        <a:p>
          <a:r>
            <a:rPr lang="en-US" sz="1800" b="1" dirty="0">
              <a:latin typeface="Helvetica" panose="020B0604020202020204" pitchFamily="34" charset="0"/>
              <a:cs typeface="Helvetica" panose="020B0604020202020204" pitchFamily="34" charset="0"/>
            </a:rPr>
            <a:t>Overview</a:t>
          </a:r>
        </a:p>
      </dgm:t>
    </dgm:pt>
    <dgm:pt modelId="{543132F8-C350-4B03-9613-32F3B60422C1}" type="parTrans" cxnId="{FBE27986-566B-448F-BD6F-9F0938F0D8B0}">
      <dgm:prSet/>
      <dgm:spPr/>
      <dgm:t>
        <a:bodyPr/>
        <a:lstStyle/>
        <a:p>
          <a:endParaRPr lang="en-US" b="1">
            <a:latin typeface="Helvetica" panose="020B0604020202020204" pitchFamily="34" charset="0"/>
            <a:cs typeface="Helvetica" panose="020B0604020202020204" pitchFamily="34" charset="0"/>
          </a:endParaRPr>
        </a:p>
      </dgm:t>
    </dgm:pt>
    <dgm:pt modelId="{4AD6D3CE-D161-4B57-96B7-B597A3FFB335}" type="sibTrans" cxnId="{FBE27986-566B-448F-BD6F-9F0938F0D8B0}">
      <dgm:prSet/>
      <dgm:spPr/>
      <dgm:t>
        <a:bodyPr/>
        <a:lstStyle/>
        <a:p>
          <a:endParaRPr lang="en-US" b="1">
            <a:latin typeface="Helvetica" panose="020B0604020202020204" pitchFamily="34" charset="0"/>
            <a:cs typeface="Helvetica" panose="020B0604020202020204" pitchFamily="34" charset="0"/>
          </a:endParaRPr>
        </a:p>
      </dgm:t>
    </dgm:pt>
    <dgm:pt modelId="{90FDB2B3-C639-47DE-A13F-73BE6E13DCD9}">
      <dgm:prSet phldrT="[Text]"/>
      <dgm:spPr>
        <a:solidFill>
          <a:schemeClr val="accent3">
            <a:hueOff val="2906152"/>
            <a:satOff val="-9286"/>
            <a:lumOff val="-2353"/>
            <a:alpha val="30000"/>
          </a:schemeClr>
        </a:solidFill>
      </dgm:spPr>
      <dgm:t>
        <a:bodyPr/>
        <a:lstStyle/>
        <a:p>
          <a:r>
            <a:rPr lang="en-US" b="1" dirty="0">
              <a:latin typeface="Helvetica" panose="020B0604020202020204" pitchFamily="34" charset="0"/>
              <a:cs typeface="Helvetica" panose="020B0604020202020204" pitchFamily="34" charset="0"/>
            </a:rPr>
            <a:t>Usage</a:t>
          </a:r>
        </a:p>
      </dgm:t>
    </dgm:pt>
    <dgm:pt modelId="{1AF05F21-8D8D-44E3-B172-558491B2034D}" type="parTrans" cxnId="{46A1991D-ACF0-41B8-B71F-C2586D74D38F}">
      <dgm:prSet/>
      <dgm:spPr/>
      <dgm:t>
        <a:bodyPr/>
        <a:lstStyle/>
        <a:p>
          <a:endParaRPr lang="en-US" b="1">
            <a:latin typeface="Helvetica" panose="020B0604020202020204" pitchFamily="34" charset="0"/>
            <a:cs typeface="Helvetica" panose="020B0604020202020204" pitchFamily="34" charset="0"/>
          </a:endParaRPr>
        </a:p>
      </dgm:t>
    </dgm:pt>
    <dgm:pt modelId="{36359E50-F384-4FEB-9F98-E985A5C81620}" type="sibTrans" cxnId="{46A1991D-ACF0-41B8-B71F-C2586D74D38F}">
      <dgm:prSet/>
      <dgm:spPr/>
      <dgm:t>
        <a:bodyPr/>
        <a:lstStyle/>
        <a:p>
          <a:endParaRPr lang="en-US" b="1">
            <a:latin typeface="Helvetica" panose="020B0604020202020204" pitchFamily="34" charset="0"/>
            <a:cs typeface="Helvetica" panose="020B0604020202020204" pitchFamily="34" charset="0"/>
          </a:endParaRPr>
        </a:p>
      </dgm:t>
    </dgm:pt>
    <dgm:pt modelId="{B9FDBA6A-C057-4D2B-A62B-B9787AD0D4C0}">
      <dgm:prSet phldrT="[Text]"/>
      <dgm:spPr>
        <a:solidFill>
          <a:schemeClr val="accent3">
            <a:hueOff val="5812304"/>
            <a:satOff val="-18573"/>
            <a:lumOff val="-4706"/>
            <a:alpha val="30000"/>
          </a:schemeClr>
        </a:solidFill>
      </dgm:spPr>
      <dgm:t>
        <a:bodyPr/>
        <a:lstStyle/>
        <a:p>
          <a:r>
            <a:rPr lang="en-US" b="1" dirty="0">
              <a:latin typeface="Helvetica" panose="020B0604020202020204" pitchFamily="34" charset="0"/>
              <a:cs typeface="Helvetica" panose="020B0604020202020204" pitchFamily="34" charset="0"/>
            </a:rPr>
            <a:t>Other info</a:t>
          </a:r>
        </a:p>
      </dgm:t>
    </dgm:pt>
    <dgm:pt modelId="{F71445F1-75FF-4815-9438-3F235FD0071A}" type="parTrans" cxnId="{581D2947-328F-4CC8-89DF-C3C2D88AC524}">
      <dgm:prSet/>
      <dgm:spPr/>
      <dgm:t>
        <a:bodyPr/>
        <a:lstStyle/>
        <a:p>
          <a:endParaRPr lang="en-US" b="1">
            <a:latin typeface="Helvetica" panose="020B0604020202020204" pitchFamily="34" charset="0"/>
            <a:cs typeface="Helvetica" panose="020B0604020202020204" pitchFamily="34" charset="0"/>
          </a:endParaRPr>
        </a:p>
      </dgm:t>
    </dgm:pt>
    <dgm:pt modelId="{DD8964A9-4A6E-4E53-B52E-C2540221980E}" type="sibTrans" cxnId="{581D2947-328F-4CC8-89DF-C3C2D88AC524}">
      <dgm:prSet/>
      <dgm:spPr/>
      <dgm:t>
        <a:bodyPr/>
        <a:lstStyle/>
        <a:p>
          <a:endParaRPr lang="en-US" b="1">
            <a:latin typeface="Helvetica" panose="020B0604020202020204" pitchFamily="34" charset="0"/>
            <a:cs typeface="Helvetica" panose="020B0604020202020204" pitchFamily="34" charset="0"/>
          </a:endParaRPr>
        </a:p>
      </dgm:t>
    </dgm:pt>
    <dgm:pt modelId="{045E8EAA-D619-4182-B44A-1ECFF4405AF2}">
      <dgm:prSet/>
      <dgm:spPr>
        <a:solidFill>
          <a:schemeClr val="accent3">
            <a:hueOff val="8718455"/>
            <a:satOff val="-27859"/>
            <a:lumOff val="-7059"/>
            <a:alpha val="30000"/>
          </a:schemeClr>
        </a:solidFill>
      </dgm:spPr>
      <dgm:t>
        <a:bodyPr/>
        <a:lstStyle/>
        <a:p>
          <a:r>
            <a:rPr lang="en-US" b="1" dirty="0">
              <a:latin typeface="Helvetica" panose="020B0604020202020204" pitchFamily="34" charset="0"/>
              <a:cs typeface="Helvetica" panose="020B0604020202020204" pitchFamily="34" charset="0"/>
            </a:rPr>
            <a:t>CANUTEC</a:t>
          </a:r>
        </a:p>
      </dgm:t>
    </dgm:pt>
    <dgm:pt modelId="{10A5CB73-9A42-4A74-9796-5C961559B8FC}" type="parTrans" cxnId="{03A9B107-9824-4B04-8890-B6247C400DDF}">
      <dgm:prSet/>
      <dgm:spPr/>
      <dgm:t>
        <a:bodyPr/>
        <a:lstStyle/>
        <a:p>
          <a:endParaRPr lang="en-US" b="1">
            <a:latin typeface="Helvetica" panose="020B0604020202020204" pitchFamily="34" charset="0"/>
            <a:cs typeface="Helvetica" panose="020B0604020202020204" pitchFamily="34" charset="0"/>
          </a:endParaRPr>
        </a:p>
      </dgm:t>
    </dgm:pt>
    <dgm:pt modelId="{8CE241E7-9478-43C4-A426-B5F118D1A0C5}" type="sibTrans" cxnId="{03A9B107-9824-4B04-8890-B6247C400DDF}">
      <dgm:prSet/>
      <dgm:spPr/>
      <dgm:t>
        <a:bodyPr/>
        <a:lstStyle/>
        <a:p>
          <a:endParaRPr lang="en-US" b="1">
            <a:latin typeface="Helvetica" panose="020B0604020202020204" pitchFamily="34" charset="0"/>
            <a:cs typeface="Helvetica" panose="020B0604020202020204" pitchFamily="34" charset="0"/>
          </a:endParaRPr>
        </a:p>
      </dgm:t>
    </dgm:pt>
    <dgm:pt modelId="{6EEF379C-1F85-4DCF-8063-BD76AB6A5A0D}" type="pres">
      <dgm:prSet presAssocID="{ADBCF8B8-7BE3-4244-9AFC-881D8FBFAAA4}" presName="Name0" presStyleCnt="0">
        <dgm:presLayoutVars>
          <dgm:dir/>
          <dgm:animLvl val="lvl"/>
          <dgm:resizeHandles val="exact"/>
        </dgm:presLayoutVars>
      </dgm:prSet>
      <dgm:spPr/>
    </dgm:pt>
    <dgm:pt modelId="{2C37C264-6664-4672-BA00-5A870A2CD537}" type="pres">
      <dgm:prSet presAssocID="{7725804E-429A-4891-A68E-E907432C14E8}" presName="parTxOnly" presStyleLbl="node1" presStyleIdx="0" presStyleCnt="4" custScaleX="234445">
        <dgm:presLayoutVars>
          <dgm:chMax val="0"/>
          <dgm:chPref val="0"/>
          <dgm:bulletEnabled val="1"/>
        </dgm:presLayoutVars>
      </dgm:prSet>
      <dgm:spPr/>
    </dgm:pt>
    <dgm:pt modelId="{8BACDC78-A904-4EA1-AA1E-61C4A7BA98C2}" type="pres">
      <dgm:prSet presAssocID="{4AD6D3CE-D161-4B57-96B7-B597A3FFB335}" presName="parTxOnlySpace" presStyleCnt="0"/>
      <dgm:spPr/>
    </dgm:pt>
    <dgm:pt modelId="{DEBE801E-210C-4F6B-B5D8-71712919561D}" type="pres">
      <dgm:prSet presAssocID="{90FDB2B3-C639-47DE-A13F-73BE6E13DCD9}" presName="parTxOnly" presStyleLbl="node1" presStyleIdx="1" presStyleCnt="4">
        <dgm:presLayoutVars>
          <dgm:chMax val="0"/>
          <dgm:chPref val="0"/>
          <dgm:bulletEnabled val="1"/>
        </dgm:presLayoutVars>
      </dgm:prSet>
      <dgm:spPr/>
    </dgm:pt>
    <dgm:pt modelId="{7334877F-9BC8-4955-BE48-19B74B8F1D3F}" type="pres">
      <dgm:prSet presAssocID="{36359E50-F384-4FEB-9F98-E985A5C81620}" presName="parTxOnlySpace" presStyleCnt="0"/>
      <dgm:spPr/>
    </dgm:pt>
    <dgm:pt modelId="{0306EF51-728B-4520-810A-72C048FD6C44}" type="pres">
      <dgm:prSet presAssocID="{B9FDBA6A-C057-4D2B-A62B-B9787AD0D4C0}" presName="parTxOnly" presStyleLbl="node1" presStyleIdx="2" presStyleCnt="4">
        <dgm:presLayoutVars>
          <dgm:chMax val="0"/>
          <dgm:chPref val="0"/>
          <dgm:bulletEnabled val="1"/>
        </dgm:presLayoutVars>
      </dgm:prSet>
      <dgm:spPr/>
    </dgm:pt>
    <dgm:pt modelId="{0A344C06-91ED-4615-A4D7-201BAB1621A5}" type="pres">
      <dgm:prSet presAssocID="{DD8964A9-4A6E-4E53-B52E-C2540221980E}" presName="parTxOnlySpace" presStyleCnt="0"/>
      <dgm:spPr/>
    </dgm:pt>
    <dgm:pt modelId="{EEBCB58C-4285-4D84-928E-A98919561AEB}" type="pres">
      <dgm:prSet presAssocID="{045E8EAA-D619-4182-B44A-1ECFF4405AF2}" presName="parTxOnly" presStyleLbl="node1" presStyleIdx="3" presStyleCnt="4">
        <dgm:presLayoutVars>
          <dgm:chMax val="0"/>
          <dgm:chPref val="0"/>
          <dgm:bulletEnabled val="1"/>
        </dgm:presLayoutVars>
      </dgm:prSet>
      <dgm:spPr/>
    </dgm:pt>
  </dgm:ptLst>
  <dgm:cxnLst>
    <dgm:cxn modelId="{03A9B107-9824-4B04-8890-B6247C400DDF}" srcId="{ADBCF8B8-7BE3-4244-9AFC-881D8FBFAAA4}" destId="{045E8EAA-D619-4182-B44A-1ECFF4405AF2}" srcOrd="3" destOrd="0" parTransId="{10A5CB73-9A42-4A74-9796-5C961559B8FC}" sibTransId="{8CE241E7-9478-43C4-A426-B5F118D1A0C5}"/>
    <dgm:cxn modelId="{A9409615-3891-4BA9-A2DB-241DBFA37832}" type="presOf" srcId="{7725804E-429A-4891-A68E-E907432C14E8}" destId="{2C37C264-6664-4672-BA00-5A870A2CD537}" srcOrd="0" destOrd="0" presId="urn:microsoft.com/office/officeart/2005/8/layout/chevron1"/>
    <dgm:cxn modelId="{46A1991D-ACF0-41B8-B71F-C2586D74D38F}" srcId="{ADBCF8B8-7BE3-4244-9AFC-881D8FBFAAA4}" destId="{90FDB2B3-C639-47DE-A13F-73BE6E13DCD9}" srcOrd="1" destOrd="0" parTransId="{1AF05F21-8D8D-44E3-B172-558491B2034D}" sibTransId="{36359E50-F384-4FEB-9F98-E985A5C81620}"/>
    <dgm:cxn modelId="{581D2947-328F-4CC8-89DF-C3C2D88AC524}" srcId="{ADBCF8B8-7BE3-4244-9AFC-881D8FBFAAA4}" destId="{B9FDBA6A-C057-4D2B-A62B-B9787AD0D4C0}" srcOrd="2" destOrd="0" parTransId="{F71445F1-75FF-4815-9438-3F235FD0071A}" sibTransId="{DD8964A9-4A6E-4E53-B52E-C2540221980E}"/>
    <dgm:cxn modelId="{FE910F55-9192-4617-BA80-69242DDFC925}" type="presOf" srcId="{90FDB2B3-C639-47DE-A13F-73BE6E13DCD9}" destId="{DEBE801E-210C-4F6B-B5D8-71712919561D}" srcOrd="0" destOrd="0" presId="urn:microsoft.com/office/officeart/2005/8/layout/chevron1"/>
    <dgm:cxn modelId="{FBE27986-566B-448F-BD6F-9F0938F0D8B0}" srcId="{ADBCF8B8-7BE3-4244-9AFC-881D8FBFAAA4}" destId="{7725804E-429A-4891-A68E-E907432C14E8}" srcOrd="0" destOrd="0" parTransId="{543132F8-C350-4B03-9613-32F3B60422C1}" sibTransId="{4AD6D3CE-D161-4B57-96B7-B597A3FFB335}"/>
    <dgm:cxn modelId="{D02B5491-E59F-4ADD-8DDC-65A7966DFEFB}" type="presOf" srcId="{ADBCF8B8-7BE3-4244-9AFC-881D8FBFAAA4}" destId="{6EEF379C-1F85-4DCF-8063-BD76AB6A5A0D}" srcOrd="0" destOrd="0" presId="urn:microsoft.com/office/officeart/2005/8/layout/chevron1"/>
    <dgm:cxn modelId="{DFC5E1A4-A5AD-4E55-B195-70BDC088E310}" type="presOf" srcId="{B9FDBA6A-C057-4D2B-A62B-B9787AD0D4C0}" destId="{0306EF51-728B-4520-810A-72C048FD6C44}" srcOrd="0" destOrd="0" presId="urn:microsoft.com/office/officeart/2005/8/layout/chevron1"/>
    <dgm:cxn modelId="{0C2BCBAE-299F-4E1C-8A6E-BF4940B1160C}" type="presOf" srcId="{045E8EAA-D619-4182-B44A-1ECFF4405AF2}" destId="{EEBCB58C-4285-4D84-928E-A98919561AEB}" srcOrd="0" destOrd="0" presId="urn:microsoft.com/office/officeart/2005/8/layout/chevron1"/>
    <dgm:cxn modelId="{B80C53AF-89DC-4079-A939-9CBE70B83B84}" type="presParOf" srcId="{6EEF379C-1F85-4DCF-8063-BD76AB6A5A0D}" destId="{2C37C264-6664-4672-BA00-5A870A2CD537}" srcOrd="0" destOrd="0" presId="urn:microsoft.com/office/officeart/2005/8/layout/chevron1"/>
    <dgm:cxn modelId="{3FE8661B-BCE4-438D-9F11-7B8484CD8D70}" type="presParOf" srcId="{6EEF379C-1F85-4DCF-8063-BD76AB6A5A0D}" destId="{8BACDC78-A904-4EA1-AA1E-61C4A7BA98C2}" srcOrd="1" destOrd="0" presId="urn:microsoft.com/office/officeart/2005/8/layout/chevron1"/>
    <dgm:cxn modelId="{348325A0-E3CD-43BC-BC4C-3386E869CA5A}" type="presParOf" srcId="{6EEF379C-1F85-4DCF-8063-BD76AB6A5A0D}" destId="{DEBE801E-210C-4F6B-B5D8-71712919561D}" srcOrd="2" destOrd="0" presId="urn:microsoft.com/office/officeart/2005/8/layout/chevron1"/>
    <dgm:cxn modelId="{98FFA00B-68BE-4AE5-813C-60DC33FE0961}" type="presParOf" srcId="{6EEF379C-1F85-4DCF-8063-BD76AB6A5A0D}" destId="{7334877F-9BC8-4955-BE48-19B74B8F1D3F}" srcOrd="3" destOrd="0" presId="urn:microsoft.com/office/officeart/2005/8/layout/chevron1"/>
    <dgm:cxn modelId="{D62C6B72-1645-4ECF-A1DA-B0306C22140F}" type="presParOf" srcId="{6EEF379C-1F85-4DCF-8063-BD76AB6A5A0D}" destId="{0306EF51-728B-4520-810A-72C048FD6C44}" srcOrd="4" destOrd="0" presId="urn:microsoft.com/office/officeart/2005/8/layout/chevron1"/>
    <dgm:cxn modelId="{A2364696-A331-4258-B158-26CFBA7D0FE2}" type="presParOf" srcId="{6EEF379C-1F85-4DCF-8063-BD76AB6A5A0D}" destId="{0A344C06-91ED-4615-A4D7-201BAB1621A5}" srcOrd="5" destOrd="0" presId="urn:microsoft.com/office/officeart/2005/8/layout/chevron1"/>
    <dgm:cxn modelId="{591947D6-98BA-4BB9-A118-70E7E56A0A9E}" type="presParOf" srcId="{6EEF379C-1F85-4DCF-8063-BD76AB6A5A0D}" destId="{EEBCB58C-4285-4D84-928E-A98919561AEB}" srcOrd="6"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ADBCF8B8-7BE3-4244-9AFC-881D8FBFAAA4}" type="doc">
      <dgm:prSet loTypeId="urn:microsoft.com/office/officeart/2005/8/layout/chevron1" loCatId="process" qsTypeId="urn:microsoft.com/office/officeart/2005/8/quickstyle/simple1" qsCatId="simple" csTypeId="urn:microsoft.com/office/officeart/2005/8/colors/colorful3" csCatId="colorful" phldr="1"/>
      <dgm:spPr/>
    </dgm:pt>
    <dgm:pt modelId="{7725804E-429A-4891-A68E-E907432C14E8}">
      <dgm:prSet phldrT="[Text]" custT="1"/>
      <dgm:spPr/>
      <dgm:t>
        <a:bodyPr/>
        <a:lstStyle/>
        <a:p>
          <a:r>
            <a:rPr lang="en-US" sz="1800" b="1" dirty="0">
              <a:latin typeface="Helvetica" panose="020B0604020202020204" pitchFamily="34" charset="0"/>
              <a:cs typeface="Helvetica" panose="020B0604020202020204" pitchFamily="34" charset="0"/>
            </a:rPr>
            <a:t>Overview</a:t>
          </a:r>
        </a:p>
      </dgm:t>
    </dgm:pt>
    <dgm:pt modelId="{543132F8-C350-4B03-9613-32F3B60422C1}" type="parTrans" cxnId="{FBE27986-566B-448F-BD6F-9F0938F0D8B0}">
      <dgm:prSet/>
      <dgm:spPr/>
      <dgm:t>
        <a:bodyPr/>
        <a:lstStyle/>
        <a:p>
          <a:endParaRPr lang="en-US" b="1">
            <a:latin typeface="Helvetica" panose="020B0604020202020204" pitchFamily="34" charset="0"/>
            <a:cs typeface="Helvetica" panose="020B0604020202020204" pitchFamily="34" charset="0"/>
          </a:endParaRPr>
        </a:p>
      </dgm:t>
    </dgm:pt>
    <dgm:pt modelId="{4AD6D3CE-D161-4B57-96B7-B597A3FFB335}" type="sibTrans" cxnId="{FBE27986-566B-448F-BD6F-9F0938F0D8B0}">
      <dgm:prSet/>
      <dgm:spPr/>
      <dgm:t>
        <a:bodyPr/>
        <a:lstStyle/>
        <a:p>
          <a:endParaRPr lang="en-US" b="1">
            <a:latin typeface="Helvetica" panose="020B0604020202020204" pitchFamily="34" charset="0"/>
            <a:cs typeface="Helvetica" panose="020B0604020202020204" pitchFamily="34" charset="0"/>
          </a:endParaRPr>
        </a:p>
      </dgm:t>
    </dgm:pt>
    <dgm:pt modelId="{90FDB2B3-C639-47DE-A13F-73BE6E13DCD9}">
      <dgm:prSet phldrT="[Text]"/>
      <dgm:spPr>
        <a:solidFill>
          <a:schemeClr val="accent3">
            <a:hueOff val="2906152"/>
            <a:satOff val="-9286"/>
            <a:lumOff val="-2353"/>
            <a:alpha val="30000"/>
          </a:schemeClr>
        </a:solidFill>
      </dgm:spPr>
      <dgm:t>
        <a:bodyPr/>
        <a:lstStyle/>
        <a:p>
          <a:r>
            <a:rPr lang="en-US" b="1" dirty="0">
              <a:latin typeface="Helvetica" panose="020B0604020202020204" pitchFamily="34" charset="0"/>
              <a:cs typeface="Helvetica" panose="020B0604020202020204" pitchFamily="34" charset="0"/>
            </a:rPr>
            <a:t>Usage</a:t>
          </a:r>
        </a:p>
      </dgm:t>
    </dgm:pt>
    <dgm:pt modelId="{1AF05F21-8D8D-44E3-B172-558491B2034D}" type="parTrans" cxnId="{46A1991D-ACF0-41B8-B71F-C2586D74D38F}">
      <dgm:prSet/>
      <dgm:spPr/>
      <dgm:t>
        <a:bodyPr/>
        <a:lstStyle/>
        <a:p>
          <a:endParaRPr lang="en-US" b="1">
            <a:latin typeface="Helvetica" panose="020B0604020202020204" pitchFamily="34" charset="0"/>
            <a:cs typeface="Helvetica" panose="020B0604020202020204" pitchFamily="34" charset="0"/>
          </a:endParaRPr>
        </a:p>
      </dgm:t>
    </dgm:pt>
    <dgm:pt modelId="{36359E50-F384-4FEB-9F98-E985A5C81620}" type="sibTrans" cxnId="{46A1991D-ACF0-41B8-B71F-C2586D74D38F}">
      <dgm:prSet/>
      <dgm:spPr/>
      <dgm:t>
        <a:bodyPr/>
        <a:lstStyle/>
        <a:p>
          <a:endParaRPr lang="en-US" b="1">
            <a:latin typeface="Helvetica" panose="020B0604020202020204" pitchFamily="34" charset="0"/>
            <a:cs typeface="Helvetica" panose="020B0604020202020204" pitchFamily="34" charset="0"/>
          </a:endParaRPr>
        </a:p>
      </dgm:t>
    </dgm:pt>
    <dgm:pt modelId="{B9FDBA6A-C057-4D2B-A62B-B9787AD0D4C0}">
      <dgm:prSet phldrT="[Text]"/>
      <dgm:spPr>
        <a:solidFill>
          <a:schemeClr val="accent3">
            <a:hueOff val="5812304"/>
            <a:satOff val="-18573"/>
            <a:lumOff val="-4706"/>
            <a:alpha val="30000"/>
          </a:schemeClr>
        </a:solidFill>
      </dgm:spPr>
      <dgm:t>
        <a:bodyPr/>
        <a:lstStyle/>
        <a:p>
          <a:r>
            <a:rPr lang="en-US" b="1" dirty="0">
              <a:latin typeface="Helvetica" panose="020B0604020202020204" pitchFamily="34" charset="0"/>
              <a:cs typeface="Helvetica" panose="020B0604020202020204" pitchFamily="34" charset="0"/>
            </a:rPr>
            <a:t>Other info</a:t>
          </a:r>
        </a:p>
      </dgm:t>
    </dgm:pt>
    <dgm:pt modelId="{F71445F1-75FF-4815-9438-3F235FD0071A}" type="parTrans" cxnId="{581D2947-328F-4CC8-89DF-C3C2D88AC524}">
      <dgm:prSet/>
      <dgm:spPr/>
      <dgm:t>
        <a:bodyPr/>
        <a:lstStyle/>
        <a:p>
          <a:endParaRPr lang="en-US" b="1">
            <a:latin typeface="Helvetica" panose="020B0604020202020204" pitchFamily="34" charset="0"/>
            <a:cs typeface="Helvetica" panose="020B0604020202020204" pitchFamily="34" charset="0"/>
          </a:endParaRPr>
        </a:p>
      </dgm:t>
    </dgm:pt>
    <dgm:pt modelId="{DD8964A9-4A6E-4E53-B52E-C2540221980E}" type="sibTrans" cxnId="{581D2947-328F-4CC8-89DF-C3C2D88AC524}">
      <dgm:prSet/>
      <dgm:spPr/>
      <dgm:t>
        <a:bodyPr/>
        <a:lstStyle/>
        <a:p>
          <a:endParaRPr lang="en-US" b="1">
            <a:latin typeface="Helvetica" panose="020B0604020202020204" pitchFamily="34" charset="0"/>
            <a:cs typeface="Helvetica" panose="020B0604020202020204" pitchFamily="34" charset="0"/>
          </a:endParaRPr>
        </a:p>
      </dgm:t>
    </dgm:pt>
    <dgm:pt modelId="{045E8EAA-D619-4182-B44A-1ECFF4405AF2}">
      <dgm:prSet/>
      <dgm:spPr>
        <a:solidFill>
          <a:schemeClr val="accent3">
            <a:hueOff val="8718455"/>
            <a:satOff val="-27859"/>
            <a:lumOff val="-7059"/>
            <a:alpha val="30000"/>
          </a:schemeClr>
        </a:solidFill>
      </dgm:spPr>
      <dgm:t>
        <a:bodyPr/>
        <a:lstStyle/>
        <a:p>
          <a:r>
            <a:rPr lang="en-US" b="1" dirty="0">
              <a:latin typeface="Helvetica" panose="020B0604020202020204" pitchFamily="34" charset="0"/>
              <a:cs typeface="Helvetica" panose="020B0604020202020204" pitchFamily="34" charset="0"/>
            </a:rPr>
            <a:t>CANUTEC</a:t>
          </a:r>
        </a:p>
      </dgm:t>
    </dgm:pt>
    <dgm:pt modelId="{10A5CB73-9A42-4A74-9796-5C961559B8FC}" type="parTrans" cxnId="{03A9B107-9824-4B04-8890-B6247C400DDF}">
      <dgm:prSet/>
      <dgm:spPr/>
      <dgm:t>
        <a:bodyPr/>
        <a:lstStyle/>
        <a:p>
          <a:endParaRPr lang="en-US" b="1">
            <a:latin typeface="Helvetica" panose="020B0604020202020204" pitchFamily="34" charset="0"/>
            <a:cs typeface="Helvetica" panose="020B0604020202020204" pitchFamily="34" charset="0"/>
          </a:endParaRPr>
        </a:p>
      </dgm:t>
    </dgm:pt>
    <dgm:pt modelId="{8CE241E7-9478-43C4-A426-B5F118D1A0C5}" type="sibTrans" cxnId="{03A9B107-9824-4B04-8890-B6247C400DDF}">
      <dgm:prSet/>
      <dgm:spPr/>
      <dgm:t>
        <a:bodyPr/>
        <a:lstStyle/>
        <a:p>
          <a:endParaRPr lang="en-US" b="1">
            <a:latin typeface="Helvetica" panose="020B0604020202020204" pitchFamily="34" charset="0"/>
            <a:cs typeface="Helvetica" panose="020B0604020202020204" pitchFamily="34" charset="0"/>
          </a:endParaRPr>
        </a:p>
      </dgm:t>
    </dgm:pt>
    <dgm:pt modelId="{6EEF379C-1F85-4DCF-8063-BD76AB6A5A0D}" type="pres">
      <dgm:prSet presAssocID="{ADBCF8B8-7BE3-4244-9AFC-881D8FBFAAA4}" presName="Name0" presStyleCnt="0">
        <dgm:presLayoutVars>
          <dgm:dir/>
          <dgm:animLvl val="lvl"/>
          <dgm:resizeHandles val="exact"/>
        </dgm:presLayoutVars>
      </dgm:prSet>
      <dgm:spPr/>
    </dgm:pt>
    <dgm:pt modelId="{2C37C264-6664-4672-BA00-5A870A2CD537}" type="pres">
      <dgm:prSet presAssocID="{7725804E-429A-4891-A68E-E907432C14E8}" presName="parTxOnly" presStyleLbl="node1" presStyleIdx="0" presStyleCnt="4" custScaleX="234445">
        <dgm:presLayoutVars>
          <dgm:chMax val="0"/>
          <dgm:chPref val="0"/>
          <dgm:bulletEnabled val="1"/>
        </dgm:presLayoutVars>
      </dgm:prSet>
      <dgm:spPr/>
    </dgm:pt>
    <dgm:pt modelId="{8BACDC78-A904-4EA1-AA1E-61C4A7BA98C2}" type="pres">
      <dgm:prSet presAssocID="{4AD6D3CE-D161-4B57-96B7-B597A3FFB335}" presName="parTxOnlySpace" presStyleCnt="0"/>
      <dgm:spPr/>
    </dgm:pt>
    <dgm:pt modelId="{DEBE801E-210C-4F6B-B5D8-71712919561D}" type="pres">
      <dgm:prSet presAssocID="{90FDB2B3-C639-47DE-A13F-73BE6E13DCD9}" presName="parTxOnly" presStyleLbl="node1" presStyleIdx="1" presStyleCnt="4">
        <dgm:presLayoutVars>
          <dgm:chMax val="0"/>
          <dgm:chPref val="0"/>
          <dgm:bulletEnabled val="1"/>
        </dgm:presLayoutVars>
      </dgm:prSet>
      <dgm:spPr/>
    </dgm:pt>
    <dgm:pt modelId="{7334877F-9BC8-4955-BE48-19B74B8F1D3F}" type="pres">
      <dgm:prSet presAssocID="{36359E50-F384-4FEB-9F98-E985A5C81620}" presName="parTxOnlySpace" presStyleCnt="0"/>
      <dgm:spPr/>
    </dgm:pt>
    <dgm:pt modelId="{0306EF51-728B-4520-810A-72C048FD6C44}" type="pres">
      <dgm:prSet presAssocID="{B9FDBA6A-C057-4D2B-A62B-B9787AD0D4C0}" presName="parTxOnly" presStyleLbl="node1" presStyleIdx="2" presStyleCnt="4">
        <dgm:presLayoutVars>
          <dgm:chMax val="0"/>
          <dgm:chPref val="0"/>
          <dgm:bulletEnabled val="1"/>
        </dgm:presLayoutVars>
      </dgm:prSet>
      <dgm:spPr/>
    </dgm:pt>
    <dgm:pt modelId="{0A344C06-91ED-4615-A4D7-201BAB1621A5}" type="pres">
      <dgm:prSet presAssocID="{DD8964A9-4A6E-4E53-B52E-C2540221980E}" presName="parTxOnlySpace" presStyleCnt="0"/>
      <dgm:spPr/>
    </dgm:pt>
    <dgm:pt modelId="{EEBCB58C-4285-4D84-928E-A98919561AEB}" type="pres">
      <dgm:prSet presAssocID="{045E8EAA-D619-4182-B44A-1ECFF4405AF2}" presName="parTxOnly" presStyleLbl="node1" presStyleIdx="3" presStyleCnt="4">
        <dgm:presLayoutVars>
          <dgm:chMax val="0"/>
          <dgm:chPref val="0"/>
          <dgm:bulletEnabled val="1"/>
        </dgm:presLayoutVars>
      </dgm:prSet>
      <dgm:spPr/>
    </dgm:pt>
  </dgm:ptLst>
  <dgm:cxnLst>
    <dgm:cxn modelId="{03A9B107-9824-4B04-8890-B6247C400DDF}" srcId="{ADBCF8B8-7BE3-4244-9AFC-881D8FBFAAA4}" destId="{045E8EAA-D619-4182-B44A-1ECFF4405AF2}" srcOrd="3" destOrd="0" parTransId="{10A5CB73-9A42-4A74-9796-5C961559B8FC}" sibTransId="{8CE241E7-9478-43C4-A426-B5F118D1A0C5}"/>
    <dgm:cxn modelId="{46A1991D-ACF0-41B8-B71F-C2586D74D38F}" srcId="{ADBCF8B8-7BE3-4244-9AFC-881D8FBFAAA4}" destId="{90FDB2B3-C639-47DE-A13F-73BE6E13DCD9}" srcOrd="1" destOrd="0" parTransId="{1AF05F21-8D8D-44E3-B172-558491B2034D}" sibTransId="{36359E50-F384-4FEB-9F98-E985A5C81620}"/>
    <dgm:cxn modelId="{0121EB3A-2362-4436-BA53-259514994A19}" type="presOf" srcId="{90FDB2B3-C639-47DE-A13F-73BE6E13DCD9}" destId="{DEBE801E-210C-4F6B-B5D8-71712919561D}" srcOrd="0" destOrd="0" presId="urn:microsoft.com/office/officeart/2005/8/layout/chevron1"/>
    <dgm:cxn modelId="{581D2947-328F-4CC8-89DF-C3C2D88AC524}" srcId="{ADBCF8B8-7BE3-4244-9AFC-881D8FBFAAA4}" destId="{B9FDBA6A-C057-4D2B-A62B-B9787AD0D4C0}" srcOrd="2" destOrd="0" parTransId="{F71445F1-75FF-4815-9438-3F235FD0071A}" sibTransId="{DD8964A9-4A6E-4E53-B52E-C2540221980E}"/>
    <dgm:cxn modelId="{9C703982-707D-4101-9DDB-334D1E3A35F6}" type="presOf" srcId="{B9FDBA6A-C057-4D2B-A62B-B9787AD0D4C0}" destId="{0306EF51-728B-4520-810A-72C048FD6C44}" srcOrd="0" destOrd="0" presId="urn:microsoft.com/office/officeart/2005/8/layout/chevron1"/>
    <dgm:cxn modelId="{FBE27986-566B-448F-BD6F-9F0938F0D8B0}" srcId="{ADBCF8B8-7BE3-4244-9AFC-881D8FBFAAA4}" destId="{7725804E-429A-4891-A68E-E907432C14E8}" srcOrd="0" destOrd="0" parTransId="{543132F8-C350-4B03-9613-32F3B60422C1}" sibTransId="{4AD6D3CE-D161-4B57-96B7-B597A3FFB335}"/>
    <dgm:cxn modelId="{04BD8699-20A1-4422-9918-70F5A90F3AB4}" type="presOf" srcId="{045E8EAA-D619-4182-B44A-1ECFF4405AF2}" destId="{EEBCB58C-4285-4D84-928E-A98919561AEB}" srcOrd="0" destOrd="0" presId="urn:microsoft.com/office/officeart/2005/8/layout/chevron1"/>
    <dgm:cxn modelId="{A7BD3EAD-E48E-4A23-BC12-7E1ECBAD2FBC}" type="presOf" srcId="{ADBCF8B8-7BE3-4244-9AFC-881D8FBFAAA4}" destId="{6EEF379C-1F85-4DCF-8063-BD76AB6A5A0D}" srcOrd="0" destOrd="0" presId="urn:microsoft.com/office/officeart/2005/8/layout/chevron1"/>
    <dgm:cxn modelId="{5A166BAF-2292-4CB1-A830-B27C2AC9B187}" type="presOf" srcId="{7725804E-429A-4891-A68E-E907432C14E8}" destId="{2C37C264-6664-4672-BA00-5A870A2CD537}" srcOrd="0" destOrd="0" presId="urn:microsoft.com/office/officeart/2005/8/layout/chevron1"/>
    <dgm:cxn modelId="{CBB77887-8396-4E40-8CD2-FE2884B2CB59}" type="presParOf" srcId="{6EEF379C-1F85-4DCF-8063-BD76AB6A5A0D}" destId="{2C37C264-6664-4672-BA00-5A870A2CD537}" srcOrd="0" destOrd="0" presId="urn:microsoft.com/office/officeart/2005/8/layout/chevron1"/>
    <dgm:cxn modelId="{C1AAF58A-E970-4AC5-AD15-9B6CF69C2D90}" type="presParOf" srcId="{6EEF379C-1F85-4DCF-8063-BD76AB6A5A0D}" destId="{8BACDC78-A904-4EA1-AA1E-61C4A7BA98C2}" srcOrd="1" destOrd="0" presId="urn:microsoft.com/office/officeart/2005/8/layout/chevron1"/>
    <dgm:cxn modelId="{831E3823-CA03-4CE5-85B5-5A83D4927084}" type="presParOf" srcId="{6EEF379C-1F85-4DCF-8063-BD76AB6A5A0D}" destId="{DEBE801E-210C-4F6B-B5D8-71712919561D}" srcOrd="2" destOrd="0" presId="urn:microsoft.com/office/officeart/2005/8/layout/chevron1"/>
    <dgm:cxn modelId="{5C7E0E5B-2F73-47A1-829F-3EFE935E30CA}" type="presParOf" srcId="{6EEF379C-1F85-4DCF-8063-BD76AB6A5A0D}" destId="{7334877F-9BC8-4955-BE48-19B74B8F1D3F}" srcOrd="3" destOrd="0" presId="urn:microsoft.com/office/officeart/2005/8/layout/chevron1"/>
    <dgm:cxn modelId="{FAD3F9A8-552F-499F-BAF6-2038B1BDEF4E}" type="presParOf" srcId="{6EEF379C-1F85-4DCF-8063-BD76AB6A5A0D}" destId="{0306EF51-728B-4520-810A-72C048FD6C44}" srcOrd="4" destOrd="0" presId="urn:microsoft.com/office/officeart/2005/8/layout/chevron1"/>
    <dgm:cxn modelId="{226879EA-F0CB-4436-BFAF-9027E681F0BD}" type="presParOf" srcId="{6EEF379C-1F85-4DCF-8063-BD76AB6A5A0D}" destId="{0A344C06-91ED-4615-A4D7-201BAB1621A5}" srcOrd="5" destOrd="0" presId="urn:microsoft.com/office/officeart/2005/8/layout/chevron1"/>
    <dgm:cxn modelId="{561D46CC-935F-4ABB-9A8F-57D7E02E6848}" type="presParOf" srcId="{6EEF379C-1F85-4DCF-8063-BD76AB6A5A0D}" destId="{EEBCB58C-4285-4D84-928E-A98919561AEB}" srcOrd="6"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ADBCF8B8-7BE3-4244-9AFC-881D8FBFAAA4}" type="doc">
      <dgm:prSet loTypeId="urn:microsoft.com/office/officeart/2005/8/layout/chevron1" loCatId="process" qsTypeId="urn:microsoft.com/office/officeart/2005/8/quickstyle/simple1" qsCatId="simple" csTypeId="urn:microsoft.com/office/officeart/2005/8/colors/colorful3" csCatId="colorful" phldr="1"/>
      <dgm:spPr/>
    </dgm:pt>
    <dgm:pt modelId="{7725804E-429A-4891-A68E-E907432C14E8}">
      <dgm:prSet phldrT="[Text]" custT="1"/>
      <dgm:spPr/>
      <dgm:t>
        <a:bodyPr/>
        <a:lstStyle/>
        <a:p>
          <a:r>
            <a:rPr lang="en-US" sz="1800" b="1" dirty="0">
              <a:latin typeface="Helvetica" panose="020B0604020202020204" pitchFamily="34" charset="0"/>
              <a:cs typeface="Helvetica" panose="020B0604020202020204" pitchFamily="34" charset="0"/>
            </a:rPr>
            <a:t>Overview</a:t>
          </a:r>
        </a:p>
      </dgm:t>
    </dgm:pt>
    <dgm:pt modelId="{543132F8-C350-4B03-9613-32F3B60422C1}" type="parTrans" cxnId="{FBE27986-566B-448F-BD6F-9F0938F0D8B0}">
      <dgm:prSet/>
      <dgm:spPr/>
      <dgm:t>
        <a:bodyPr/>
        <a:lstStyle/>
        <a:p>
          <a:endParaRPr lang="en-US" b="1">
            <a:latin typeface="Helvetica" panose="020B0604020202020204" pitchFamily="34" charset="0"/>
            <a:cs typeface="Helvetica" panose="020B0604020202020204" pitchFamily="34" charset="0"/>
          </a:endParaRPr>
        </a:p>
      </dgm:t>
    </dgm:pt>
    <dgm:pt modelId="{4AD6D3CE-D161-4B57-96B7-B597A3FFB335}" type="sibTrans" cxnId="{FBE27986-566B-448F-BD6F-9F0938F0D8B0}">
      <dgm:prSet/>
      <dgm:spPr/>
      <dgm:t>
        <a:bodyPr/>
        <a:lstStyle/>
        <a:p>
          <a:endParaRPr lang="en-US" b="1">
            <a:latin typeface="Helvetica" panose="020B0604020202020204" pitchFamily="34" charset="0"/>
            <a:cs typeface="Helvetica" panose="020B0604020202020204" pitchFamily="34" charset="0"/>
          </a:endParaRPr>
        </a:p>
      </dgm:t>
    </dgm:pt>
    <dgm:pt modelId="{90FDB2B3-C639-47DE-A13F-73BE6E13DCD9}">
      <dgm:prSet phldrT="[Text]"/>
      <dgm:spPr>
        <a:solidFill>
          <a:schemeClr val="accent3">
            <a:hueOff val="2906152"/>
            <a:satOff val="-9286"/>
            <a:lumOff val="-2353"/>
            <a:alpha val="30000"/>
          </a:schemeClr>
        </a:solidFill>
      </dgm:spPr>
      <dgm:t>
        <a:bodyPr/>
        <a:lstStyle/>
        <a:p>
          <a:r>
            <a:rPr lang="en-US" b="1" dirty="0">
              <a:latin typeface="Helvetica" panose="020B0604020202020204" pitchFamily="34" charset="0"/>
              <a:cs typeface="Helvetica" panose="020B0604020202020204" pitchFamily="34" charset="0"/>
            </a:rPr>
            <a:t>Usage</a:t>
          </a:r>
        </a:p>
      </dgm:t>
    </dgm:pt>
    <dgm:pt modelId="{1AF05F21-8D8D-44E3-B172-558491B2034D}" type="parTrans" cxnId="{46A1991D-ACF0-41B8-B71F-C2586D74D38F}">
      <dgm:prSet/>
      <dgm:spPr/>
      <dgm:t>
        <a:bodyPr/>
        <a:lstStyle/>
        <a:p>
          <a:endParaRPr lang="en-US" b="1">
            <a:latin typeface="Helvetica" panose="020B0604020202020204" pitchFamily="34" charset="0"/>
            <a:cs typeface="Helvetica" panose="020B0604020202020204" pitchFamily="34" charset="0"/>
          </a:endParaRPr>
        </a:p>
      </dgm:t>
    </dgm:pt>
    <dgm:pt modelId="{36359E50-F384-4FEB-9F98-E985A5C81620}" type="sibTrans" cxnId="{46A1991D-ACF0-41B8-B71F-C2586D74D38F}">
      <dgm:prSet/>
      <dgm:spPr/>
      <dgm:t>
        <a:bodyPr/>
        <a:lstStyle/>
        <a:p>
          <a:endParaRPr lang="en-US" b="1">
            <a:latin typeface="Helvetica" panose="020B0604020202020204" pitchFamily="34" charset="0"/>
            <a:cs typeface="Helvetica" panose="020B0604020202020204" pitchFamily="34" charset="0"/>
          </a:endParaRPr>
        </a:p>
      </dgm:t>
    </dgm:pt>
    <dgm:pt modelId="{B9FDBA6A-C057-4D2B-A62B-B9787AD0D4C0}">
      <dgm:prSet phldrT="[Text]"/>
      <dgm:spPr>
        <a:solidFill>
          <a:schemeClr val="accent3">
            <a:hueOff val="5812304"/>
            <a:satOff val="-18573"/>
            <a:lumOff val="-4706"/>
            <a:alpha val="30000"/>
          </a:schemeClr>
        </a:solidFill>
      </dgm:spPr>
      <dgm:t>
        <a:bodyPr/>
        <a:lstStyle/>
        <a:p>
          <a:r>
            <a:rPr lang="en-US" b="1" dirty="0">
              <a:latin typeface="Helvetica" panose="020B0604020202020204" pitchFamily="34" charset="0"/>
              <a:cs typeface="Helvetica" panose="020B0604020202020204" pitchFamily="34" charset="0"/>
            </a:rPr>
            <a:t>Other info</a:t>
          </a:r>
        </a:p>
      </dgm:t>
    </dgm:pt>
    <dgm:pt modelId="{F71445F1-75FF-4815-9438-3F235FD0071A}" type="parTrans" cxnId="{581D2947-328F-4CC8-89DF-C3C2D88AC524}">
      <dgm:prSet/>
      <dgm:spPr/>
      <dgm:t>
        <a:bodyPr/>
        <a:lstStyle/>
        <a:p>
          <a:endParaRPr lang="en-US" b="1">
            <a:latin typeface="Helvetica" panose="020B0604020202020204" pitchFamily="34" charset="0"/>
            <a:cs typeface="Helvetica" panose="020B0604020202020204" pitchFamily="34" charset="0"/>
          </a:endParaRPr>
        </a:p>
      </dgm:t>
    </dgm:pt>
    <dgm:pt modelId="{DD8964A9-4A6E-4E53-B52E-C2540221980E}" type="sibTrans" cxnId="{581D2947-328F-4CC8-89DF-C3C2D88AC524}">
      <dgm:prSet/>
      <dgm:spPr/>
      <dgm:t>
        <a:bodyPr/>
        <a:lstStyle/>
        <a:p>
          <a:endParaRPr lang="en-US" b="1">
            <a:latin typeface="Helvetica" panose="020B0604020202020204" pitchFamily="34" charset="0"/>
            <a:cs typeface="Helvetica" panose="020B0604020202020204" pitchFamily="34" charset="0"/>
          </a:endParaRPr>
        </a:p>
      </dgm:t>
    </dgm:pt>
    <dgm:pt modelId="{045E8EAA-D619-4182-B44A-1ECFF4405AF2}">
      <dgm:prSet/>
      <dgm:spPr>
        <a:solidFill>
          <a:schemeClr val="accent3">
            <a:hueOff val="8718455"/>
            <a:satOff val="-27859"/>
            <a:lumOff val="-7059"/>
            <a:alpha val="30000"/>
          </a:schemeClr>
        </a:solidFill>
      </dgm:spPr>
      <dgm:t>
        <a:bodyPr/>
        <a:lstStyle/>
        <a:p>
          <a:r>
            <a:rPr lang="en-US" b="1" dirty="0">
              <a:latin typeface="Helvetica" panose="020B0604020202020204" pitchFamily="34" charset="0"/>
              <a:cs typeface="Helvetica" panose="020B0604020202020204" pitchFamily="34" charset="0"/>
            </a:rPr>
            <a:t>CANUTEC</a:t>
          </a:r>
        </a:p>
      </dgm:t>
    </dgm:pt>
    <dgm:pt modelId="{10A5CB73-9A42-4A74-9796-5C961559B8FC}" type="parTrans" cxnId="{03A9B107-9824-4B04-8890-B6247C400DDF}">
      <dgm:prSet/>
      <dgm:spPr/>
      <dgm:t>
        <a:bodyPr/>
        <a:lstStyle/>
        <a:p>
          <a:endParaRPr lang="en-US" b="1">
            <a:latin typeface="Helvetica" panose="020B0604020202020204" pitchFamily="34" charset="0"/>
            <a:cs typeface="Helvetica" panose="020B0604020202020204" pitchFamily="34" charset="0"/>
          </a:endParaRPr>
        </a:p>
      </dgm:t>
    </dgm:pt>
    <dgm:pt modelId="{8CE241E7-9478-43C4-A426-B5F118D1A0C5}" type="sibTrans" cxnId="{03A9B107-9824-4B04-8890-B6247C400DDF}">
      <dgm:prSet/>
      <dgm:spPr/>
      <dgm:t>
        <a:bodyPr/>
        <a:lstStyle/>
        <a:p>
          <a:endParaRPr lang="en-US" b="1">
            <a:latin typeface="Helvetica" panose="020B0604020202020204" pitchFamily="34" charset="0"/>
            <a:cs typeface="Helvetica" panose="020B0604020202020204" pitchFamily="34" charset="0"/>
          </a:endParaRPr>
        </a:p>
      </dgm:t>
    </dgm:pt>
    <dgm:pt modelId="{6EEF379C-1F85-4DCF-8063-BD76AB6A5A0D}" type="pres">
      <dgm:prSet presAssocID="{ADBCF8B8-7BE3-4244-9AFC-881D8FBFAAA4}" presName="Name0" presStyleCnt="0">
        <dgm:presLayoutVars>
          <dgm:dir/>
          <dgm:animLvl val="lvl"/>
          <dgm:resizeHandles val="exact"/>
        </dgm:presLayoutVars>
      </dgm:prSet>
      <dgm:spPr/>
    </dgm:pt>
    <dgm:pt modelId="{2C37C264-6664-4672-BA00-5A870A2CD537}" type="pres">
      <dgm:prSet presAssocID="{7725804E-429A-4891-A68E-E907432C14E8}" presName="parTxOnly" presStyleLbl="node1" presStyleIdx="0" presStyleCnt="4" custScaleX="234445">
        <dgm:presLayoutVars>
          <dgm:chMax val="0"/>
          <dgm:chPref val="0"/>
          <dgm:bulletEnabled val="1"/>
        </dgm:presLayoutVars>
      </dgm:prSet>
      <dgm:spPr/>
    </dgm:pt>
    <dgm:pt modelId="{8BACDC78-A904-4EA1-AA1E-61C4A7BA98C2}" type="pres">
      <dgm:prSet presAssocID="{4AD6D3CE-D161-4B57-96B7-B597A3FFB335}" presName="parTxOnlySpace" presStyleCnt="0"/>
      <dgm:spPr/>
    </dgm:pt>
    <dgm:pt modelId="{DEBE801E-210C-4F6B-B5D8-71712919561D}" type="pres">
      <dgm:prSet presAssocID="{90FDB2B3-C639-47DE-A13F-73BE6E13DCD9}" presName="parTxOnly" presStyleLbl="node1" presStyleIdx="1" presStyleCnt="4">
        <dgm:presLayoutVars>
          <dgm:chMax val="0"/>
          <dgm:chPref val="0"/>
          <dgm:bulletEnabled val="1"/>
        </dgm:presLayoutVars>
      </dgm:prSet>
      <dgm:spPr/>
    </dgm:pt>
    <dgm:pt modelId="{7334877F-9BC8-4955-BE48-19B74B8F1D3F}" type="pres">
      <dgm:prSet presAssocID="{36359E50-F384-4FEB-9F98-E985A5C81620}" presName="parTxOnlySpace" presStyleCnt="0"/>
      <dgm:spPr/>
    </dgm:pt>
    <dgm:pt modelId="{0306EF51-728B-4520-810A-72C048FD6C44}" type="pres">
      <dgm:prSet presAssocID="{B9FDBA6A-C057-4D2B-A62B-B9787AD0D4C0}" presName="parTxOnly" presStyleLbl="node1" presStyleIdx="2" presStyleCnt="4">
        <dgm:presLayoutVars>
          <dgm:chMax val="0"/>
          <dgm:chPref val="0"/>
          <dgm:bulletEnabled val="1"/>
        </dgm:presLayoutVars>
      </dgm:prSet>
      <dgm:spPr/>
    </dgm:pt>
    <dgm:pt modelId="{0A344C06-91ED-4615-A4D7-201BAB1621A5}" type="pres">
      <dgm:prSet presAssocID="{DD8964A9-4A6E-4E53-B52E-C2540221980E}" presName="parTxOnlySpace" presStyleCnt="0"/>
      <dgm:spPr/>
    </dgm:pt>
    <dgm:pt modelId="{EEBCB58C-4285-4D84-928E-A98919561AEB}" type="pres">
      <dgm:prSet presAssocID="{045E8EAA-D619-4182-B44A-1ECFF4405AF2}" presName="parTxOnly" presStyleLbl="node1" presStyleIdx="3" presStyleCnt="4">
        <dgm:presLayoutVars>
          <dgm:chMax val="0"/>
          <dgm:chPref val="0"/>
          <dgm:bulletEnabled val="1"/>
        </dgm:presLayoutVars>
      </dgm:prSet>
      <dgm:spPr/>
    </dgm:pt>
  </dgm:ptLst>
  <dgm:cxnLst>
    <dgm:cxn modelId="{03A9B107-9824-4B04-8890-B6247C400DDF}" srcId="{ADBCF8B8-7BE3-4244-9AFC-881D8FBFAAA4}" destId="{045E8EAA-D619-4182-B44A-1ECFF4405AF2}" srcOrd="3" destOrd="0" parTransId="{10A5CB73-9A42-4A74-9796-5C961559B8FC}" sibTransId="{8CE241E7-9478-43C4-A426-B5F118D1A0C5}"/>
    <dgm:cxn modelId="{0A447B0B-0029-4DD2-B2CA-137E9659CA4A}" type="presOf" srcId="{7725804E-429A-4891-A68E-E907432C14E8}" destId="{2C37C264-6664-4672-BA00-5A870A2CD537}" srcOrd="0" destOrd="0" presId="urn:microsoft.com/office/officeart/2005/8/layout/chevron1"/>
    <dgm:cxn modelId="{1CAED319-C79E-49E2-9071-2E5E95E21B40}" type="presOf" srcId="{ADBCF8B8-7BE3-4244-9AFC-881D8FBFAAA4}" destId="{6EEF379C-1F85-4DCF-8063-BD76AB6A5A0D}" srcOrd="0" destOrd="0" presId="urn:microsoft.com/office/officeart/2005/8/layout/chevron1"/>
    <dgm:cxn modelId="{46A1991D-ACF0-41B8-B71F-C2586D74D38F}" srcId="{ADBCF8B8-7BE3-4244-9AFC-881D8FBFAAA4}" destId="{90FDB2B3-C639-47DE-A13F-73BE6E13DCD9}" srcOrd="1" destOrd="0" parTransId="{1AF05F21-8D8D-44E3-B172-558491B2034D}" sibTransId="{36359E50-F384-4FEB-9F98-E985A5C81620}"/>
    <dgm:cxn modelId="{581D2947-328F-4CC8-89DF-C3C2D88AC524}" srcId="{ADBCF8B8-7BE3-4244-9AFC-881D8FBFAAA4}" destId="{B9FDBA6A-C057-4D2B-A62B-B9787AD0D4C0}" srcOrd="2" destOrd="0" parTransId="{F71445F1-75FF-4815-9438-3F235FD0071A}" sibTransId="{DD8964A9-4A6E-4E53-B52E-C2540221980E}"/>
    <dgm:cxn modelId="{FBE27986-566B-448F-BD6F-9F0938F0D8B0}" srcId="{ADBCF8B8-7BE3-4244-9AFC-881D8FBFAAA4}" destId="{7725804E-429A-4891-A68E-E907432C14E8}" srcOrd="0" destOrd="0" parTransId="{543132F8-C350-4B03-9613-32F3B60422C1}" sibTransId="{4AD6D3CE-D161-4B57-96B7-B597A3FFB335}"/>
    <dgm:cxn modelId="{81CEC787-6100-492A-8C7B-30830DE8ACB8}" type="presOf" srcId="{B9FDBA6A-C057-4D2B-A62B-B9787AD0D4C0}" destId="{0306EF51-728B-4520-810A-72C048FD6C44}" srcOrd="0" destOrd="0" presId="urn:microsoft.com/office/officeart/2005/8/layout/chevron1"/>
    <dgm:cxn modelId="{3F8EC689-A405-40A4-8079-8E04E865FB4C}" type="presOf" srcId="{045E8EAA-D619-4182-B44A-1ECFF4405AF2}" destId="{EEBCB58C-4285-4D84-928E-A98919561AEB}" srcOrd="0" destOrd="0" presId="urn:microsoft.com/office/officeart/2005/8/layout/chevron1"/>
    <dgm:cxn modelId="{A526D1F2-8504-4589-AADE-C966FA881845}" type="presOf" srcId="{90FDB2B3-C639-47DE-A13F-73BE6E13DCD9}" destId="{DEBE801E-210C-4F6B-B5D8-71712919561D}" srcOrd="0" destOrd="0" presId="urn:microsoft.com/office/officeart/2005/8/layout/chevron1"/>
    <dgm:cxn modelId="{91BF9169-32A5-4354-81C7-3FF246181983}" type="presParOf" srcId="{6EEF379C-1F85-4DCF-8063-BD76AB6A5A0D}" destId="{2C37C264-6664-4672-BA00-5A870A2CD537}" srcOrd="0" destOrd="0" presId="urn:microsoft.com/office/officeart/2005/8/layout/chevron1"/>
    <dgm:cxn modelId="{B638DAF4-7664-4F02-8162-BD9B5BA17D91}" type="presParOf" srcId="{6EEF379C-1F85-4DCF-8063-BD76AB6A5A0D}" destId="{8BACDC78-A904-4EA1-AA1E-61C4A7BA98C2}" srcOrd="1" destOrd="0" presId="urn:microsoft.com/office/officeart/2005/8/layout/chevron1"/>
    <dgm:cxn modelId="{48C390F1-0441-4C5B-949E-896068EEA608}" type="presParOf" srcId="{6EEF379C-1F85-4DCF-8063-BD76AB6A5A0D}" destId="{DEBE801E-210C-4F6B-B5D8-71712919561D}" srcOrd="2" destOrd="0" presId="urn:microsoft.com/office/officeart/2005/8/layout/chevron1"/>
    <dgm:cxn modelId="{4032FAA6-BFE7-45D3-AB61-EB47761E15E2}" type="presParOf" srcId="{6EEF379C-1F85-4DCF-8063-BD76AB6A5A0D}" destId="{7334877F-9BC8-4955-BE48-19B74B8F1D3F}" srcOrd="3" destOrd="0" presId="urn:microsoft.com/office/officeart/2005/8/layout/chevron1"/>
    <dgm:cxn modelId="{EC1DB56D-A72C-465A-8BD9-274E8DCBCCD0}" type="presParOf" srcId="{6EEF379C-1F85-4DCF-8063-BD76AB6A5A0D}" destId="{0306EF51-728B-4520-810A-72C048FD6C44}" srcOrd="4" destOrd="0" presId="urn:microsoft.com/office/officeart/2005/8/layout/chevron1"/>
    <dgm:cxn modelId="{987E6C41-F347-4F86-93BB-416FA78CFED0}" type="presParOf" srcId="{6EEF379C-1F85-4DCF-8063-BD76AB6A5A0D}" destId="{0A344C06-91ED-4615-A4D7-201BAB1621A5}" srcOrd="5" destOrd="0" presId="urn:microsoft.com/office/officeart/2005/8/layout/chevron1"/>
    <dgm:cxn modelId="{5A56692D-B6D1-4B91-A364-E2304DD0157A}" type="presParOf" srcId="{6EEF379C-1F85-4DCF-8063-BD76AB6A5A0D}" destId="{EEBCB58C-4285-4D84-928E-A98919561AEB}" srcOrd="6" destOrd="0" presId="urn:microsoft.com/office/officeart/2005/8/layout/chevro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DBCF8B8-7BE3-4244-9AFC-881D8FBFAAA4}" type="doc">
      <dgm:prSet loTypeId="urn:microsoft.com/office/officeart/2005/8/layout/chevron1" loCatId="process" qsTypeId="urn:microsoft.com/office/officeart/2005/8/quickstyle/simple1" qsCatId="simple" csTypeId="urn:microsoft.com/office/officeart/2005/8/colors/colorful3" csCatId="colorful" phldr="1"/>
      <dgm:spPr/>
    </dgm:pt>
    <dgm:pt modelId="{7725804E-429A-4891-A68E-E907432C14E8}">
      <dgm:prSet phldrT="[Text]" custT="1"/>
      <dgm:spPr/>
      <dgm:t>
        <a:bodyPr/>
        <a:lstStyle/>
        <a:p>
          <a:r>
            <a:rPr lang="en-US" sz="2400" b="1" dirty="0">
              <a:latin typeface="Helvetica" panose="020B0604020202020204" pitchFamily="34" charset="0"/>
              <a:cs typeface="Helvetica" panose="020B0604020202020204" pitchFamily="34" charset="0"/>
            </a:rPr>
            <a:t>Overview</a:t>
          </a:r>
        </a:p>
      </dgm:t>
    </dgm:pt>
    <dgm:pt modelId="{543132F8-C350-4B03-9613-32F3B60422C1}" type="parTrans" cxnId="{FBE27986-566B-448F-BD6F-9F0938F0D8B0}">
      <dgm:prSet/>
      <dgm:spPr/>
      <dgm:t>
        <a:bodyPr/>
        <a:lstStyle/>
        <a:p>
          <a:endParaRPr lang="en-US" b="1">
            <a:latin typeface="Helvetica" panose="020B0604020202020204" pitchFamily="34" charset="0"/>
            <a:cs typeface="Helvetica" panose="020B0604020202020204" pitchFamily="34" charset="0"/>
          </a:endParaRPr>
        </a:p>
      </dgm:t>
    </dgm:pt>
    <dgm:pt modelId="{4AD6D3CE-D161-4B57-96B7-B597A3FFB335}" type="sibTrans" cxnId="{FBE27986-566B-448F-BD6F-9F0938F0D8B0}">
      <dgm:prSet/>
      <dgm:spPr/>
      <dgm:t>
        <a:bodyPr/>
        <a:lstStyle/>
        <a:p>
          <a:endParaRPr lang="en-US" b="1">
            <a:latin typeface="Helvetica" panose="020B0604020202020204" pitchFamily="34" charset="0"/>
            <a:cs typeface="Helvetica" panose="020B0604020202020204" pitchFamily="34" charset="0"/>
          </a:endParaRPr>
        </a:p>
      </dgm:t>
    </dgm:pt>
    <dgm:pt modelId="{90FDB2B3-C639-47DE-A13F-73BE6E13DCD9}">
      <dgm:prSet phldrT="[Text]" custT="1"/>
      <dgm:spPr>
        <a:solidFill>
          <a:schemeClr val="accent3">
            <a:hueOff val="2906152"/>
            <a:satOff val="-9286"/>
            <a:lumOff val="-2353"/>
            <a:alpha val="50000"/>
          </a:schemeClr>
        </a:solidFill>
      </dgm:spPr>
      <dgm:t>
        <a:bodyPr/>
        <a:lstStyle/>
        <a:p>
          <a:r>
            <a:rPr lang="en-US" sz="1400" b="1" dirty="0">
              <a:latin typeface="Helvetica" panose="020B0604020202020204" pitchFamily="34" charset="0"/>
              <a:cs typeface="Helvetica" panose="020B0604020202020204" pitchFamily="34" charset="0"/>
            </a:rPr>
            <a:t>Usage</a:t>
          </a:r>
        </a:p>
      </dgm:t>
    </dgm:pt>
    <dgm:pt modelId="{1AF05F21-8D8D-44E3-B172-558491B2034D}" type="parTrans" cxnId="{46A1991D-ACF0-41B8-B71F-C2586D74D38F}">
      <dgm:prSet/>
      <dgm:spPr/>
      <dgm:t>
        <a:bodyPr/>
        <a:lstStyle/>
        <a:p>
          <a:endParaRPr lang="en-US" b="1">
            <a:latin typeface="Helvetica" panose="020B0604020202020204" pitchFamily="34" charset="0"/>
            <a:cs typeface="Helvetica" panose="020B0604020202020204" pitchFamily="34" charset="0"/>
          </a:endParaRPr>
        </a:p>
      </dgm:t>
    </dgm:pt>
    <dgm:pt modelId="{36359E50-F384-4FEB-9F98-E985A5C81620}" type="sibTrans" cxnId="{46A1991D-ACF0-41B8-B71F-C2586D74D38F}">
      <dgm:prSet/>
      <dgm:spPr/>
      <dgm:t>
        <a:bodyPr/>
        <a:lstStyle/>
        <a:p>
          <a:endParaRPr lang="en-US" b="1">
            <a:latin typeface="Helvetica" panose="020B0604020202020204" pitchFamily="34" charset="0"/>
            <a:cs typeface="Helvetica" panose="020B0604020202020204" pitchFamily="34" charset="0"/>
          </a:endParaRPr>
        </a:p>
      </dgm:t>
    </dgm:pt>
    <dgm:pt modelId="{B9FDBA6A-C057-4D2B-A62B-B9787AD0D4C0}">
      <dgm:prSet phldrT="[Text]"/>
      <dgm:spPr>
        <a:solidFill>
          <a:schemeClr val="accent3">
            <a:hueOff val="5812304"/>
            <a:satOff val="-18573"/>
            <a:lumOff val="-4706"/>
            <a:alpha val="50000"/>
          </a:schemeClr>
        </a:solidFill>
      </dgm:spPr>
      <dgm:t>
        <a:bodyPr/>
        <a:lstStyle/>
        <a:p>
          <a:r>
            <a:rPr lang="en-US" b="1" dirty="0">
              <a:latin typeface="Helvetica" panose="020B0604020202020204" pitchFamily="34" charset="0"/>
              <a:cs typeface="Helvetica" panose="020B0604020202020204" pitchFamily="34" charset="0"/>
            </a:rPr>
            <a:t>Other info</a:t>
          </a:r>
        </a:p>
      </dgm:t>
    </dgm:pt>
    <dgm:pt modelId="{F71445F1-75FF-4815-9438-3F235FD0071A}" type="parTrans" cxnId="{581D2947-328F-4CC8-89DF-C3C2D88AC524}">
      <dgm:prSet/>
      <dgm:spPr/>
      <dgm:t>
        <a:bodyPr/>
        <a:lstStyle/>
        <a:p>
          <a:endParaRPr lang="en-US" b="1">
            <a:latin typeface="Helvetica" panose="020B0604020202020204" pitchFamily="34" charset="0"/>
            <a:cs typeface="Helvetica" panose="020B0604020202020204" pitchFamily="34" charset="0"/>
          </a:endParaRPr>
        </a:p>
      </dgm:t>
    </dgm:pt>
    <dgm:pt modelId="{DD8964A9-4A6E-4E53-B52E-C2540221980E}" type="sibTrans" cxnId="{581D2947-328F-4CC8-89DF-C3C2D88AC524}">
      <dgm:prSet/>
      <dgm:spPr/>
      <dgm:t>
        <a:bodyPr/>
        <a:lstStyle/>
        <a:p>
          <a:endParaRPr lang="en-US" b="1">
            <a:latin typeface="Helvetica" panose="020B0604020202020204" pitchFamily="34" charset="0"/>
            <a:cs typeface="Helvetica" panose="020B0604020202020204" pitchFamily="34" charset="0"/>
          </a:endParaRPr>
        </a:p>
      </dgm:t>
    </dgm:pt>
    <dgm:pt modelId="{045E8EAA-D619-4182-B44A-1ECFF4405AF2}">
      <dgm:prSet/>
      <dgm:spPr>
        <a:solidFill>
          <a:schemeClr val="accent3">
            <a:hueOff val="8718455"/>
            <a:satOff val="-27859"/>
            <a:lumOff val="-7059"/>
            <a:alpha val="50000"/>
          </a:schemeClr>
        </a:solidFill>
      </dgm:spPr>
      <dgm:t>
        <a:bodyPr/>
        <a:lstStyle/>
        <a:p>
          <a:r>
            <a:rPr lang="en-US" b="1" dirty="0">
              <a:latin typeface="Helvetica" panose="020B0604020202020204" pitchFamily="34" charset="0"/>
              <a:cs typeface="Helvetica" panose="020B0604020202020204" pitchFamily="34" charset="0"/>
            </a:rPr>
            <a:t>CANUTEC</a:t>
          </a:r>
        </a:p>
      </dgm:t>
    </dgm:pt>
    <dgm:pt modelId="{10A5CB73-9A42-4A74-9796-5C961559B8FC}" type="parTrans" cxnId="{03A9B107-9824-4B04-8890-B6247C400DDF}">
      <dgm:prSet/>
      <dgm:spPr/>
      <dgm:t>
        <a:bodyPr/>
        <a:lstStyle/>
        <a:p>
          <a:endParaRPr lang="en-US" b="1">
            <a:latin typeface="Helvetica" panose="020B0604020202020204" pitchFamily="34" charset="0"/>
            <a:cs typeface="Helvetica" panose="020B0604020202020204" pitchFamily="34" charset="0"/>
          </a:endParaRPr>
        </a:p>
      </dgm:t>
    </dgm:pt>
    <dgm:pt modelId="{8CE241E7-9478-43C4-A426-B5F118D1A0C5}" type="sibTrans" cxnId="{03A9B107-9824-4B04-8890-B6247C400DDF}">
      <dgm:prSet/>
      <dgm:spPr/>
      <dgm:t>
        <a:bodyPr/>
        <a:lstStyle/>
        <a:p>
          <a:endParaRPr lang="en-US" b="1">
            <a:latin typeface="Helvetica" panose="020B0604020202020204" pitchFamily="34" charset="0"/>
            <a:cs typeface="Helvetica" panose="020B0604020202020204" pitchFamily="34" charset="0"/>
          </a:endParaRPr>
        </a:p>
      </dgm:t>
    </dgm:pt>
    <dgm:pt modelId="{6EEF379C-1F85-4DCF-8063-BD76AB6A5A0D}" type="pres">
      <dgm:prSet presAssocID="{ADBCF8B8-7BE3-4244-9AFC-881D8FBFAAA4}" presName="Name0" presStyleCnt="0">
        <dgm:presLayoutVars>
          <dgm:dir/>
          <dgm:animLvl val="lvl"/>
          <dgm:resizeHandles val="exact"/>
        </dgm:presLayoutVars>
      </dgm:prSet>
      <dgm:spPr/>
    </dgm:pt>
    <dgm:pt modelId="{2C37C264-6664-4672-BA00-5A870A2CD537}" type="pres">
      <dgm:prSet presAssocID="{7725804E-429A-4891-A68E-E907432C14E8}" presName="parTxOnly" presStyleLbl="node1" presStyleIdx="0" presStyleCnt="4" custScaleX="234445">
        <dgm:presLayoutVars>
          <dgm:chMax val="0"/>
          <dgm:chPref val="0"/>
          <dgm:bulletEnabled val="1"/>
        </dgm:presLayoutVars>
      </dgm:prSet>
      <dgm:spPr/>
    </dgm:pt>
    <dgm:pt modelId="{8BACDC78-A904-4EA1-AA1E-61C4A7BA98C2}" type="pres">
      <dgm:prSet presAssocID="{4AD6D3CE-D161-4B57-96B7-B597A3FFB335}" presName="parTxOnlySpace" presStyleCnt="0"/>
      <dgm:spPr/>
    </dgm:pt>
    <dgm:pt modelId="{DEBE801E-210C-4F6B-B5D8-71712919561D}" type="pres">
      <dgm:prSet presAssocID="{90FDB2B3-C639-47DE-A13F-73BE6E13DCD9}" presName="parTxOnly" presStyleLbl="node1" presStyleIdx="1" presStyleCnt="4">
        <dgm:presLayoutVars>
          <dgm:chMax val="0"/>
          <dgm:chPref val="0"/>
          <dgm:bulletEnabled val="1"/>
        </dgm:presLayoutVars>
      </dgm:prSet>
      <dgm:spPr/>
    </dgm:pt>
    <dgm:pt modelId="{7334877F-9BC8-4955-BE48-19B74B8F1D3F}" type="pres">
      <dgm:prSet presAssocID="{36359E50-F384-4FEB-9F98-E985A5C81620}" presName="parTxOnlySpace" presStyleCnt="0"/>
      <dgm:spPr/>
    </dgm:pt>
    <dgm:pt modelId="{0306EF51-728B-4520-810A-72C048FD6C44}" type="pres">
      <dgm:prSet presAssocID="{B9FDBA6A-C057-4D2B-A62B-B9787AD0D4C0}" presName="parTxOnly" presStyleLbl="node1" presStyleIdx="2" presStyleCnt="4">
        <dgm:presLayoutVars>
          <dgm:chMax val="0"/>
          <dgm:chPref val="0"/>
          <dgm:bulletEnabled val="1"/>
        </dgm:presLayoutVars>
      </dgm:prSet>
      <dgm:spPr/>
    </dgm:pt>
    <dgm:pt modelId="{0A344C06-91ED-4615-A4D7-201BAB1621A5}" type="pres">
      <dgm:prSet presAssocID="{DD8964A9-4A6E-4E53-B52E-C2540221980E}" presName="parTxOnlySpace" presStyleCnt="0"/>
      <dgm:spPr/>
    </dgm:pt>
    <dgm:pt modelId="{EEBCB58C-4285-4D84-928E-A98919561AEB}" type="pres">
      <dgm:prSet presAssocID="{045E8EAA-D619-4182-B44A-1ECFF4405AF2}" presName="parTxOnly" presStyleLbl="node1" presStyleIdx="3" presStyleCnt="4">
        <dgm:presLayoutVars>
          <dgm:chMax val="0"/>
          <dgm:chPref val="0"/>
          <dgm:bulletEnabled val="1"/>
        </dgm:presLayoutVars>
      </dgm:prSet>
      <dgm:spPr/>
    </dgm:pt>
  </dgm:ptLst>
  <dgm:cxnLst>
    <dgm:cxn modelId="{2CA11404-7A45-4C9A-804F-73DA97A1DB72}" type="presOf" srcId="{ADBCF8B8-7BE3-4244-9AFC-881D8FBFAAA4}" destId="{6EEF379C-1F85-4DCF-8063-BD76AB6A5A0D}" srcOrd="0" destOrd="0" presId="urn:microsoft.com/office/officeart/2005/8/layout/chevron1"/>
    <dgm:cxn modelId="{03A9B107-9824-4B04-8890-B6247C400DDF}" srcId="{ADBCF8B8-7BE3-4244-9AFC-881D8FBFAAA4}" destId="{045E8EAA-D619-4182-B44A-1ECFF4405AF2}" srcOrd="3" destOrd="0" parTransId="{10A5CB73-9A42-4A74-9796-5C961559B8FC}" sibTransId="{8CE241E7-9478-43C4-A426-B5F118D1A0C5}"/>
    <dgm:cxn modelId="{3CEE2E0E-0C18-4DF6-89E6-4E1FD41A9EA2}" type="presOf" srcId="{045E8EAA-D619-4182-B44A-1ECFF4405AF2}" destId="{EEBCB58C-4285-4D84-928E-A98919561AEB}" srcOrd="0" destOrd="0" presId="urn:microsoft.com/office/officeart/2005/8/layout/chevron1"/>
    <dgm:cxn modelId="{7B82600E-73FE-4B5E-903A-F0E10655AD31}" type="presOf" srcId="{90FDB2B3-C639-47DE-A13F-73BE6E13DCD9}" destId="{DEBE801E-210C-4F6B-B5D8-71712919561D}" srcOrd="0" destOrd="0" presId="urn:microsoft.com/office/officeart/2005/8/layout/chevron1"/>
    <dgm:cxn modelId="{46A1991D-ACF0-41B8-B71F-C2586D74D38F}" srcId="{ADBCF8B8-7BE3-4244-9AFC-881D8FBFAAA4}" destId="{90FDB2B3-C639-47DE-A13F-73BE6E13DCD9}" srcOrd="1" destOrd="0" parTransId="{1AF05F21-8D8D-44E3-B172-558491B2034D}" sibTransId="{36359E50-F384-4FEB-9F98-E985A5C81620}"/>
    <dgm:cxn modelId="{32A9D221-29FD-4211-BF2E-CEF32CA164E7}" type="presOf" srcId="{7725804E-429A-4891-A68E-E907432C14E8}" destId="{2C37C264-6664-4672-BA00-5A870A2CD537}" srcOrd="0" destOrd="0" presId="urn:microsoft.com/office/officeart/2005/8/layout/chevron1"/>
    <dgm:cxn modelId="{875EC32C-61FE-4BC6-AE54-9C2C396217FE}" type="presOf" srcId="{B9FDBA6A-C057-4D2B-A62B-B9787AD0D4C0}" destId="{0306EF51-728B-4520-810A-72C048FD6C44}" srcOrd="0" destOrd="0" presId="urn:microsoft.com/office/officeart/2005/8/layout/chevron1"/>
    <dgm:cxn modelId="{581D2947-328F-4CC8-89DF-C3C2D88AC524}" srcId="{ADBCF8B8-7BE3-4244-9AFC-881D8FBFAAA4}" destId="{B9FDBA6A-C057-4D2B-A62B-B9787AD0D4C0}" srcOrd="2" destOrd="0" parTransId="{F71445F1-75FF-4815-9438-3F235FD0071A}" sibTransId="{DD8964A9-4A6E-4E53-B52E-C2540221980E}"/>
    <dgm:cxn modelId="{FBE27986-566B-448F-BD6F-9F0938F0D8B0}" srcId="{ADBCF8B8-7BE3-4244-9AFC-881D8FBFAAA4}" destId="{7725804E-429A-4891-A68E-E907432C14E8}" srcOrd="0" destOrd="0" parTransId="{543132F8-C350-4B03-9613-32F3B60422C1}" sibTransId="{4AD6D3CE-D161-4B57-96B7-B597A3FFB335}"/>
    <dgm:cxn modelId="{822C2053-A680-407E-B1C1-6F86B46FD2E9}" type="presParOf" srcId="{6EEF379C-1F85-4DCF-8063-BD76AB6A5A0D}" destId="{2C37C264-6664-4672-BA00-5A870A2CD537}" srcOrd="0" destOrd="0" presId="urn:microsoft.com/office/officeart/2005/8/layout/chevron1"/>
    <dgm:cxn modelId="{5FA7D385-5BC2-4FB5-9A2B-4D2C84449BE7}" type="presParOf" srcId="{6EEF379C-1F85-4DCF-8063-BD76AB6A5A0D}" destId="{8BACDC78-A904-4EA1-AA1E-61C4A7BA98C2}" srcOrd="1" destOrd="0" presId="urn:microsoft.com/office/officeart/2005/8/layout/chevron1"/>
    <dgm:cxn modelId="{908FB859-EE59-4541-B958-3940B1A42799}" type="presParOf" srcId="{6EEF379C-1F85-4DCF-8063-BD76AB6A5A0D}" destId="{DEBE801E-210C-4F6B-B5D8-71712919561D}" srcOrd="2" destOrd="0" presId="urn:microsoft.com/office/officeart/2005/8/layout/chevron1"/>
    <dgm:cxn modelId="{BDB8822C-02F7-4FB0-9DB0-64729910AE18}" type="presParOf" srcId="{6EEF379C-1F85-4DCF-8063-BD76AB6A5A0D}" destId="{7334877F-9BC8-4955-BE48-19B74B8F1D3F}" srcOrd="3" destOrd="0" presId="urn:microsoft.com/office/officeart/2005/8/layout/chevron1"/>
    <dgm:cxn modelId="{30B87988-448B-41A3-8685-A3206E1EDC76}" type="presParOf" srcId="{6EEF379C-1F85-4DCF-8063-BD76AB6A5A0D}" destId="{0306EF51-728B-4520-810A-72C048FD6C44}" srcOrd="4" destOrd="0" presId="urn:microsoft.com/office/officeart/2005/8/layout/chevron1"/>
    <dgm:cxn modelId="{423F862C-F4E2-48D0-95DE-8A1DBBBE6C60}" type="presParOf" srcId="{6EEF379C-1F85-4DCF-8063-BD76AB6A5A0D}" destId="{0A344C06-91ED-4615-A4D7-201BAB1621A5}" srcOrd="5" destOrd="0" presId="urn:microsoft.com/office/officeart/2005/8/layout/chevron1"/>
    <dgm:cxn modelId="{6FDC6E11-1A29-404C-BCE0-902FA73A5358}" type="presParOf" srcId="{6EEF379C-1F85-4DCF-8063-BD76AB6A5A0D}" destId="{EEBCB58C-4285-4D84-928E-A98919561AEB}" srcOrd="6"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02C7D615-BAEE-4E47-A8B3-083DA5BAAA2E}" type="doc">
      <dgm:prSet loTypeId="urn:microsoft.com/office/officeart/2005/8/layout/process1" loCatId="process" qsTypeId="urn:microsoft.com/office/officeart/2005/8/quickstyle/simple1" qsCatId="simple" csTypeId="urn:microsoft.com/office/officeart/2005/8/colors/accent1_2" csCatId="accent1" phldr="1"/>
      <dgm:spPr/>
    </dgm:pt>
    <dgm:pt modelId="{ED77BA1C-78D8-41B8-A7A2-556CDDFD30C8}">
      <dgm:prSet phldrT="[Text]" custT="1"/>
      <dgm:spPr>
        <a:solidFill>
          <a:schemeClr val="bg2">
            <a:lumMod val="75000"/>
          </a:schemeClr>
        </a:solidFill>
      </dgm:spPr>
      <dgm:t>
        <a:bodyPr/>
        <a:lstStyle/>
        <a:p>
          <a:r>
            <a:rPr lang="en-CA" sz="1800" dirty="0">
              <a:solidFill>
                <a:schemeClr val="tx1"/>
              </a:solidFill>
              <a:latin typeface="Helvetica" panose="020B0604020202020204" pitchFamily="34" charset="0"/>
              <a:cs typeface="Helvetica" panose="020B0604020202020204" pitchFamily="34" charset="0"/>
            </a:rPr>
            <a:t>Increase of the atmospheric disturbances</a:t>
          </a:r>
          <a:endParaRPr lang="en-US" sz="1800" dirty="0">
            <a:solidFill>
              <a:schemeClr val="tx1"/>
            </a:solidFill>
            <a:latin typeface="Helvetica" panose="020B0604020202020204" pitchFamily="34" charset="0"/>
            <a:cs typeface="Helvetica" panose="020B0604020202020204" pitchFamily="34" charset="0"/>
          </a:endParaRPr>
        </a:p>
      </dgm:t>
    </dgm:pt>
    <dgm:pt modelId="{8AA5DA3B-906E-4A8B-9BA9-A49DEBBE9857}" type="parTrans" cxnId="{68EA95A7-32E2-42AC-98E5-ED7C806E5808}">
      <dgm:prSet/>
      <dgm:spPr/>
      <dgm:t>
        <a:bodyPr/>
        <a:lstStyle/>
        <a:p>
          <a:endParaRPr lang="en-US" sz="1800">
            <a:latin typeface="Helvetica" panose="020B0604020202020204" pitchFamily="34" charset="0"/>
            <a:cs typeface="Helvetica" panose="020B0604020202020204" pitchFamily="34" charset="0"/>
          </a:endParaRPr>
        </a:p>
      </dgm:t>
    </dgm:pt>
    <dgm:pt modelId="{60ACC761-F740-4F6C-9396-8E6C3221E051}" type="sibTrans" cxnId="{68EA95A7-32E2-42AC-98E5-ED7C806E5808}">
      <dgm:prSet custT="1"/>
      <dgm:spPr>
        <a:solidFill>
          <a:schemeClr val="bg2">
            <a:lumMod val="90000"/>
          </a:schemeClr>
        </a:solidFill>
      </dgm:spPr>
      <dgm:t>
        <a:bodyPr/>
        <a:lstStyle/>
        <a:p>
          <a:endParaRPr lang="en-US" sz="1800">
            <a:latin typeface="Helvetica" panose="020B0604020202020204" pitchFamily="34" charset="0"/>
            <a:cs typeface="Helvetica" panose="020B0604020202020204" pitchFamily="34" charset="0"/>
          </a:endParaRPr>
        </a:p>
      </dgm:t>
    </dgm:pt>
    <dgm:pt modelId="{3CFC6AA8-AA49-4F75-89AC-180BCC6ED9CF}">
      <dgm:prSet phldrT="[Text]" custT="1"/>
      <dgm:spPr>
        <a:solidFill>
          <a:schemeClr val="bg2">
            <a:lumMod val="75000"/>
          </a:schemeClr>
        </a:solidFill>
      </dgm:spPr>
      <dgm:t>
        <a:bodyPr/>
        <a:lstStyle/>
        <a:p>
          <a:r>
            <a:rPr lang="en-CA" sz="1800" dirty="0">
              <a:solidFill>
                <a:schemeClr val="tx1"/>
              </a:solidFill>
              <a:latin typeface="Helvetica" panose="020B0604020202020204" pitchFamily="34" charset="0"/>
              <a:cs typeface="Helvetica" panose="020B0604020202020204" pitchFamily="34" charset="0"/>
            </a:rPr>
            <a:t>Weaker toxic concentrations in the air</a:t>
          </a:r>
          <a:endParaRPr lang="en-US" sz="1800" dirty="0">
            <a:solidFill>
              <a:schemeClr val="tx1"/>
            </a:solidFill>
            <a:latin typeface="Helvetica" panose="020B0604020202020204" pitchFamily="34" charset="0"/>
            <a:cs typeface="Helvetica" panose="020B0604020202020204" pitchFamily="34" charset="0"/>
          </a:endParaRPr>
        </a:p>
      </dgm:t>
    </dgm:pt>
    <dgm:pt modelId="{9C9423E5-516B-4FF0-B1A1-A3EE98F5A68D}" type="parTrans" cxnId="{E9F68179-89C8-4AF7-BCA0-7E9E37A332F5}">
      <dgm:prSet/>
      <dgm:spPr/>
      <dgm:t>
        <a:bodyPr/>
        <a:lstStyle/>
        <a:p>
          <a:endParaRPr lang="en-US" sz="1800">
            <a:latin typeface="Helvetica" panose="020B0604020202020204" pitchFamily="34" charset="0"/>
            <a:cs typeface="Helvetica" panose="020B0604020202020204" pitchFamily="34" charset="0"/>
          </a:endParaRPr>
        </a:p>
      </dgm:t>
    </dgm:pt>
    <dgm:pt modelId="{309BFD1B-0B59-41B5-9159-FBA5738D51F3}" type="sibTrans" cxnId="{E9F68179-89C8-4AF7-BCA0-7E9E37A332F5}">
      <dgm:prSet custT="1"/>
      <dgm:spPr>
        <a:solidFill>
          <a:schemeClr val="bg2">
            <a:lumMod val="90000"/>
          </a:schemeClr>
        </a:solidFill>
      </dgm:spPr>
      <dgm:t>
        <a:bodyPr/>
        <a:lstStyle/>
        <a:p>
          <a:endParaRPr lang="en-US" sz="1800">
            <a:latin typeface="Helvetica" panose="020B0604020202020204" pitchFamily="34" charset="0"/>
            <a:cs typeface="Helvetica" panose="020B0604020202020204" pitchFamily="34" charset="0"/>
          </a:endParaRPr>
        </a:p>
      </dgm:t>
    </dgm:pt>
    <dgm:pt modelId="{30D84255-615D-460B-861F-0BE10BC994D1}">
      <dgm:prSet phldrT="[Text]" custT="1"/>
      <dgm:spPr>
        <a:solidFill>
          <a:schemeClr val="bg2">
            <a:lumMod val="75000"/>
          </a:schemeClr>
        </a:solidFill>
      </dgm:spPr>
      <dgm:t>
        <a:bodyPr/>
        <a:lstStyle/>
        <a:p>
          <a:r>
            <a:rPr lang="en-CA" altLang="en-US" sz="1800" b="0" dirty="0">
              <a:solidFill>
                <a:schemeClr val="tx1"/>
              </a:solidFill>
              <a:latin typeface="Helvetica" panose="020B0604020202020204" pitchFamily="34" charset="0"/>
              <a:cs typeface="Helvetica" panose="020B0604020202020204" pitchFamily="34" charset="0"/>
            </a:rPr>
            <a:t>Smaller protective action zone</a:t>
          </a:r>
          <a:endParaRPr lang="en-US" sz="1800" dirty="0">
            <a:solidFill>
              <a:schemeClr val="tx1"/>
            </a:solidFill>
            <a:latin typeface="Helvetica" panose="020B0604020202020204" pitchFamily="34" charset="0"/>
            <a:cs typeface="Helvetica" panose="020B0604020202020204" pitchFamily="34" charset="0"/>
          </a:endParaRPr>
        </a:p>
      </dgm:t>
    </dgm:pt>
    <dgm:pt modelId="{893387F6-0D1B-49E4-9B61-F95E5F5ECDAB}" type="parTrans" cxnId="{DB2F50C4-F841-4AF8-8843-23CBBD897965}">
      <dgm:prSet/>
      <dgm:spPr/>
      <dgm:t>
        <a:bodyPr/>
        <a:lstStyle/>
        <a:p>
          <a:endParaRPr lang="en-US" sz="1800">
            <a:latin typeface="Helvetica" panose="020B0604020202020204" pitchFamily="34" charset="0"/>
            <a:cs typeface="Helvetica" panose="020B0604020202020204" pitchFamily="34" charset="0"/>
          </a:endParaRPr>
        </a:p>
      </dgm:t>
    </dgm:pt>
    <dgm:pt modelId="{EFC0425A-5A8C-4BB5-AE62-9B4BE6650160}" type="sibTrans" cxnId="{DB2F50C4-F841-4AF8-8843-23CBBD897965}">
      <dgm:prSet/>
      <dgm:spPr/>
      <dgm:t>
        <a:bodyPr/>
        <a:lstStyle/>
        <a:p>
          <a:endParaRPr lang="en-US" sz="1800">
            <a:latin typeface="Helvetica" panose="020B0604020202020204" pitchFamily="34" charset="0"/>
            <a:cs typeface="Helvetica" panose="020B0604020202020204" pitchFamily="34" charset="0"/>
          </a:endParaRPr>
        </a:p>
      </dgm:t>
    </dgm:pt>
    <dgm:pt modelId="{2C469CF7-0538-4C5C-BFF9-7CB7FF02D408}">
      <dgm:prSet phldrT="[Text]" custT="1"/>
      <dgm:spPr>
        <a:solidFill>
          <a:schemeClr val="bg2">
            <a:lumMod val="75000"/>
          </a:schemeClr>
        </a:solidFill>
      </dgm:spPr>
      <dgm:t>
        <a:bodyPr/>
        <a:lstStyle/>
        <a:p>
          <a:r>
            <a:rPr lang="en-CA" sz="1800" dirty="0">
              <a:solidFill>
                <a:schemeClr val="tx1"/>
              </a:solidFill>
              <a:latin typeface="Helvetica" panose="020B0604020202020204" pitchFamily="34" charset="0"/>
              <a:cs typeface="Helvetica" panose="020B0604020202020204" pitchFamily="34" charset="0"/>
            </a:rPr>
            <a:t>Greater dispersion of gases/vapours</a:t>
          </a:r>
          <a:endParaRPr lang="en-US" sz="1800" dirty="0">
            <a:solidFill>
              <a:schemeClr val="tx1"/>
            </a:solidFill>
            <a:latin typeface="Helvetica" panose="020B0604020202020204" pitchFamily="34" charset="0"/>
            <a:cs typeface="Helvetica" panose="020B0604020202020204" pitchFamily="34" charset="0"/>
          </a:endParaRPr>
        </a:p>
      </dgm:t>
    </dgm:pt>
    <dgm:pt modelId="{B4DE3A6F-CAEB-45BF-97C1-D802B1EA67A3}" type="parTrans" cxnId="{3BEF7183-6398-4B2A-AC67-9E87B4C039FD}">
      <dgm:prSet/>
      <dgm:spPr/>
      <dgm:t>
        <a:bodyPr/>
        <a:lstStyle/>
        <a:p>
          <a:endParaRPr lang="en-US" sz="1800">
            <a:latin typeface="Helvetica" panose="020B0604020202020204" pitchFamily="34" charset="0"/>
            <a:cs typeface="Helvetica" panose="020B0604020202020204" pitchFamily="34" charset="0"/>
          </a:endParaRPr>
        </a:p>
      </dgm:t>
    </dgm:pt>
    <dgm:pt modelId="{E1B4E871-AF6B-4A09-90C9-C4E7959572BF}" type="sibTrans" cxnId="{3BEF7183-6398-4B2A-AC67-9E87B4C039FD}">
      <dgm:prSet custT="1"/>
      <dgm:spPr>
        <a:solidFill>
          <a:schemeClr val="bg2">
            <a:lumMod val="90000"/>
          </a:schemeClr>
        </a:solidFill>
      </dgm:spPr>
      <dgm:t>
        <a:bodyPr/>
        <a:lstStyle/>
        <a:p>
          <a:endParaRPr lang="en-US" sz="1800">
            <a:latin typeface="Helvetica" panose="020B0604020202020204" pitchFamily="34" charset="0"/>
            <a:cs typeface="Helvetica" panose="020B0604020202020204" pitchFamily="34" charset="0"/>
          </a:endParaRPr>
        </a:p>
      </dgm:t>
    </dgm:pt>
    <dgm:pt modelId="{B4068DB9-9613-4B70-B408-22B27CBBE9B1}" type="pres">
      <dgm:prSet presAssocID="{02C7D615-BAEE-4E47-A8B3-083DA5BAAA2E}" presName="Name0" presStyleCnt="0">
        <dgm:presLayoutVars>
          <dgm:dir/>
          <dgm:resizeHandles val="exact"/>
        </dgm:presLayoutVars>
      </dgm:prSet>
      <dgm:spPr/>
    </dgm:pt>
    <dgm:pt modelId="{F412917C-2565-4561-94B3-9B88CC161721}" type="pres">
      <dgm:prSet presAssocID="{ED77BA1C-78D8-41B8-A7A2-556CDDFD30C8}" presName="node" presStyleLbl="node1" presStyleIdx="0" presStyleCnt="4">
        <dgm:presLayoutVars>
          <dgm:bulletEnabled val="1"/>
        </dgm:presLayoutVars>
      </dgm:prSet>
      <dgm:spPr/>
    </dgm:pt>
    <dgm:pt modelId="{75ED21FB-ACB5-42A2-B562-71E921A30CBA}" type="pres">
      <dgm:prSet presAssocID="{60ACC761-F740-4F6C-9396-8E6C3221E051}" presName="sibTrans" presStyleLbl="sibTrans2D1" presStyleIdx="0" presStyleCnt="3"/>
      <dgm:spPr/>
    </dgm:pt>
    <dgm:pt modelId="{91695FD1-4439-4026-B678-58C0D8A93142}" type="pres">
      <dgm:prSet presAssocID="{60ACC761-F740-4F6C-9396-8E6C3221E051}" presName="connectorText" presStyleLbl="sibTrans2D1" presStyleIdx="0" presStyleCnt="3"/>
      <dgm:spPr/>
    </dgm:pt>
    <dgm:pt modelId="{FF9A6026-3150-430C-9EE2-80D5CDBECC0F}" type="pres">
      <dgm:prSet presAssocID="{2C469CF7-0538-4C5C-BFF9-7CB7FF02D408}" presName="node" presStyleLbl="node1" presStyleIdx="1" presStyleCnt="4" custScaleX="127573">
        <dgm:presLayoutVars>
          <dgm:bulletEnabled val="1"/>
        </dgm:presLayoutVars>
      </dgm:prSet>
      <dgm:spPr/>
    </dgm:pt>
    <dgm:pt modelId="{802DB3F2-D1C9-4A63-9581-ECC470136895}" type="pres">
      <dgm:prSet presAssocID="{E1B4E871-AF6B-4A09-90C9-C4E7959572BF}" presName="sibTrans" presStyleLbl="sibTrans2D1" presStyleIdx="1" presStyleCnt="3"/>
      <dgm:spPr/>
    </dgm:pt>
    <dgm:pt modelId="{9A08DFA7-7D28-4B85-9E1E-B1FC12898E0E}" type="pres">
      <dgm:prSet presAssocID="{E1B4E871-AF6B-4A09-90C9-C4E7959572BF}" presName="connectorText" presStyleLbl="sibTrans2D1" presStyleIdx="1" presStyleCnt="3"/>
      <dgm:spPr/>
    </dgm:pt>
    <dgm:pt modelId="{D728BF56-F766-4B8B-9E06-2E0C143598D4}" type="pres">
      <dgm:prSet presAssocID="{3CFC6AA8-AA49-4F75-89AC-180BCC6ED9CF}" presName="node" presStyleLbl="node1" presStyleIdx="2" presStyleCnt="4" custScaleX="112854">
        <dgm:presLayoutVars>
          <dgm:bulletEnabled val="1"/>
        </dgm:presLayoutVars>
      </dgm:prSet>
      <dgm:spPr/>
    </dgm:pt>
    <dgm:pt modelId="{8ACE87B6-BC80-4CBA-A24D-D20926A43FF4}" type="pres">
      <dgm:prSet presAssocID="{309BFD1B-0B59-41B5-9159-FBA5738D51F3}" presName="sibTrans" presStyleLbl="sibTrans2D1" presStyleIdx="2" presStyleCnt="3"/>
      <dgm:spPr/>
    </dgm:pt>
    <dgm:pt modelId="{0B86CA57-5A34-4917-9236-20F55E8253D7}" type="pres">
      <dgm:prSet presAssocID="{309BFD1B-0B59-41B5-9159-FBA5738D51F3}" presName="connectorText" presStyleLbl="sibTrans2D1" presStyleIdx="2" presStyleCnt="3"/>
      <dgm:spPr/>
    </dgm:pt>
    <dgm:pt modelId="{80BA5853-7EF6-4D4E-B78D-49855C4218C5}" type="pres">
      <dgm:prSet presAssocID="{30D84255-615D-460B-861F-0BE10BC994D1}" presName="node" presStyleLbl="node1" presStyleIdx="3" presStyleCnt="4">
        <dgm:presLayoutVars>
          <dgm:bulletEnabled val="1"/>
        </dgm:presLayoutVars>
      </dgm:prSet>
      <dgm:spPr/>
    </dgm:pt>
  </dgm:ptLst>
  <dgm:cxnLst>
    <dgm:cxn modelId="{A617B601-9B88-4510-B896-45E8DDFB5F9B}" type="presOf" srcId="{ED77BA1C-78D8-41B8-A7A2-556CDDFD30C8}" destId="{F412917C-2565-4561-94B3-9B88CC161721}" srcOrd="0" destOrd="0" presId="urn:microsoft.com/office/officeart/2005/8/layout/process1"/>
    <dgm:cxn modelId="{49C2971D-E9ED-440D-B6A3-11115EE299EA}" type="presOf" srcId="{3CFC6AA8-AA49-4F75-89AC-180BCC6ED9CF}" destId="{D728BF56-F766-4B8B-9E06-2E0C143598D4}" srcOrd="0" destOrd="0" presId="urn:microsoft.com/office/officeart/2005/8/layout/process1"/>
    <dgm:cxn modelId="{28F41732-C277-40A1-876B-BFC941E8E090}" type="presOf" srcId="{60ACC761-F740-4F6C-9396-8E6C3221E051}" destId="{91695FD1-4439-4026-B678-58C0D8A93142}" srcOrd="1" destOrd="0" presId="urn:microsoft.com/office/officeart/2005/8/layout/process1"/>
    <dgm:cxn modelId="{9B719C38-8702-41F0-90B8-768F1E9226EB}" type="presOf" srcId="{30D84255-615D-460B-861F-0BE10BC994D1}" destId="{80BA5853-7EF6-4D4E-B78D-49855C4218C5}" srcOrd="0" destOrd="0" presId="urn:microsoft.com/office/officeart/2005/8/layout/process1"/>
    <dgm:cxn modelId="{F46CE05B-F891-41EA-B506-6F2DF76FAFB3}" type="presOf" srcId="{2C469CF7-0538-4C5C-BFF9-7CB7FF02D408}" destId="{FF9A6026-3150-430C-9EE2-80D5CDBECC0F}" srcOrd="0" destOrd="0" presId="urn:microsoft.com/office/officeart/2005/8/layout/process1"/>
    <dgm:cxn modelId="{FFEE0145-1ED9-4EF0-9C54-CE8EAFECD909}" type="presOf" srcId="{02C7D615-BAEE-4E47-A8B3-083DA5BAAA2E}" destId="{B4068DB9-9613-4B70-B408-22B27CBBE9B1}" srcOrd="0" destOrd="0" presId="urn:microsoft.com/office/officeart/2005/8/layout/process1"/>
    <dgm:cxn modelId="{A1C6B84A-6644-40BF-BB77-41239D5CEF16}" type="presOf" srcId="{E1B4E871-AF6B-4A09-90C9-C4E7959572BF}" destId="{802DB3F2-D1C9-4A63-9581-ECC470136895}" srcOrd="0" destOrd="0" presId="urn:microsoft.com/office/officeart/2005/8/layout/process1"/>
    <dgm:cxn modelId="{61E5E252-9C5D-4A2D-98DB-D7E0F000895B}" type="presOf" srcId="{309BFD1B-0B59-41B5-9159-FBA5738D51F3}" destId="{8ACE87B6-BC80-4CBA-A24D-D20926A43FF4}" srcOrd="0" destOrd="0" presId="urn:microsoft.com/office/officeart/2005/8/layout/process1"/>
    <dgm:cxn modelId="{E9F68179-89C8-4AF7-BCA0-7E9E37A332F5}" srcId="{02C7D615-BAEE-4E47-A8B3-083DA5BAAA2E}" destId="{3CFC6AA8-AA49-4F75-89AC-180BCC6ED9CF}" srcOrd="2" destOrd="0" parTransId="{9C9423E5-516B-4FF0-B1A1-A3EE98F5A68D}" sibTransId="{309BFD1B-0B59-41B5-9159-FBA5738D51F3}"/>
    <dgm:cxn modelId="{3BEF7183-6398-4B2A-AC67-9E87B4C039FD}" srcId="{02C7D615-BAEE-4E47-A8B3-083DA5BAAA2E}" destId="{2C469CF7-0538-4C5C-BFF9-7CB7FF02D408}" srcOrd="1" destOrd="0" parTransId="{B4DE3A6F-CAEB-45BF-97C1-D802B1EA67A3}" sibTransId="{E1B4E871-AF6B-4A09-90C9-C4E7959572BF}"/>
    <dgm:cxn modelId="{ABA02491-9B0E-4DAA-A507-5DA9A80CA0FA}" type="presOf" srcId="{309BFD1B-0B59-41B5-9159-FBA5738D51F3}" destId="{0B86CA57-5A34-4917-9236-20F55E8253D7}" srcOrd="1" destOrd="0" presId="urn:microsoft.com/office/officeart/2005/8/layout/process1"/>
    <dgm:cxn modelId="{4F37A794-0EC9-47B8-B2DE-9CD8D022326B}" type="presOf" srcId="{E1B4E871-AF6B-4A09-90C9-C4E7959572BF}" destId="{9A08DFA7-7D28-4B85-9E1E-B1FC12898E0E}" srcOrd="1" destOrd="0" presId="urn:microsoft.com/office/officeart/2005/8/layout/process1"/>
    <dgm:cxn modelId="{68EA95A7-32E2-42AC-98E5-ED7C806E5808}" srcId="{02C7D615-BAEE-4E47-A8B3-083DA5BAAA2E}" destId="{ED77BA1C-78D8-41B8-A7A2-556CDDFD30C8}" srcOrd="0" destOrd="0" parTransId="{8AA5DA3B-906E-4A8B-9BA9-A49DEBBE9857}" sibTransId="{60ACC761-F740-4F6C-9396-8E6C3221E051}"/>
    <dgm:cxn modelId="{DB2F50C4-F841-4AF8-8843-23CBBD897965}" srcId="{02C7D615-BAEE-4E47-A8B3-083DA5BAAA2E}" destId="{30D84255-615D-460B-861F-0BE10BC994D1}" srcOrd="3" destOrd="0" parTransId="{893387F6-0D1B-49E4-9B61-F95E5F5ECDAB}" sibTransId="{EFC0425A-5A8C-4BB5-AE62-9B4BE6650160}"/>
    <dgm:cxn modelId="{E7F41FE1-B1B9-4C34-9294-940553BAA4A3}" type="presOf" srcId="{60ACC761-F740-4F6C-9396-8E6C3221E051}" destId="{75ED21FB-ACB5-42A2-B562-71E921A30CBA}" srcOrd="0" destOrd="0" presId="urn:microsoft.com/office/officeart/2005/8/layout/process1"/>
    <dgm:cxn modelId="{006DD0C4-2B86-4482-A530-B6F2C3260EFE}" type="presParOf" srcId="{B4068DB9-9613-4B70-B408-22B27CBBE9B1}" destId="{F412917C-2565-4561-94B3-9B88CC161721}" srcOrd="0" destOrd="0" presId="urn:microsoft.com/office/officeart/2005/8/layout/process1"/>
    <dgm:cxn modelId="{D227F4A2-D621-44E4-9D31-6347A0B735FA}" type="presParOf" srcId="{B4068DB9-9613-4B70-B408-22B27CBBE9B1}" destId="{75ED21FB-ACB5-42A2-B562-71E921A30CBA}" srcOrd="1" destOrd="0" presId="urn:microsoft.com/office/officeart/2005/8/layout/process1"/>
    <dgm:cxn modelId="{FD1A388A-CEDC-416E-93B4-11DA418A55CD}" type="presParOf" srcId="{75ED21FB-ACB5-42A2-B562-71E921A30CBA}" destId="{91695FD1-4439-4026-B678-58C0D8A93142}" srcOrd="0" destOrd="0" presId="urn:microsoft.com/office/officeart/2005/8/layout/process1"/>
    <dgm:cxn modelId="{C19D9221-4077-4C54-A828-A7C4F3BB0592}" type="presParOf" srcId="{B4068DB9-9613-4B70-B408-22B27CBBE9B1}" destId="{FF9A6026-3150-430C-9EE2-80D5CDBECC0F}" srcOrd="2" destOrd="0" presId="urn:microsoft.com/office/officeart/2005/8/layout/process1"/>
    <dgm:cxn modelId="{D0EAB139-21DF-4ABE-9914-61B5101C0A70}" type="presParOf" srcId="{B4068DB9-9613-4B70-B408-22B27CBBE9B1}" destId="{802DB3F2-D1C9-4A63-9581-ECC470136895}" srcOrd="3" destOrd="0" presId="urn:microsoft.com/office/officeart/2005/8/layout/process1"/>
    <dgm:cxn modelId="{084E0D24-E922-409F-89BC-0FEFA50AAD09}" type="presParOf" srcId="{802DB3F2-D1C9-4A63-9581-ECC470136895}" destId="{9A08DFA7-7D28-4B85-9E1E-B1FC12898E0E}" srcOrd="0" destOrd="0" presId="urn:microsoft.com/office/officeart/2005/8/layout/process1"/>
    <dgm:cxn modelId="{6D43FB26-3C6B-40A3-9A3B-A5DF7330220A}" type="presParOf" srcId="{B4068DB9-9613-4B70-B408-22B27CBBE9B1}" destId="{D728BF56-F766-4B8B-9E06-2E0C143598D4}" srcOrd="4" destOrd="0" presId="urn:microsoft.com/office/officeart/2005/8/layout/process1"/>
    <dgm:cxn modelId="{F7BF84C6-BE09-4E9E-AC50-6A834BD46B63}" type="presParOf" srcId="{B4068DB9-9613-4B70-B408-22B27CBBE9B1}" destId="{8ACE87B6-BC80-4CBA-A24D-D20926A43FF4}" srcOrd="5" destOrd="0" presId="urn:microsoft.com/office/officeart/2005/8/layout/process1"/>
    <dgm:cxn modelId="{58923C9D-A837-4FF8-8727-A3F6A1047425}" type="presParOf" srcId="{8ACE87B6-BC80-4CBA-A24D-D20926A43FF4}" destId="{0B86CA57-5A34-4917-9236-20F55E8253D7}" srcOrd="0" destOrd="0" presId="urn:microsoft.com/office/officeart/2005/8/layout/process1"/>
    <dgm:cxn modelId="{1D5FA045-C57C-4B06-B4CD-7AE232D4DBF3}" type="presParOf" srcId="{B4068DB9-9613-4B70-B408-22B27CBBE9B1}" destId="{80BA5853-7EF6-4D4E-B78D-49855C4218C5}" srcOrd="6"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02C7D615-BAEE-4E47-A8B3-083DA5BAAA2E}" type="doc">
      <dgm:prSet loTypeId="urn:microsoft.com/office/officeart/2005/8/layout/process1" loCatId="process" qsTypeId="urn:microsoft.com/office/officeart/2005/8/quickstyle/simple1" qsCatId="simple" csTypeId="urn:microsoft.com/office/officeart/2005/8/colors/accent1_2" csCatId="accent1" phldr="1"/>
      <dgm:spPr/>
    </dgm:pt>
    <dgm:pt modelId="{ED77BA1C-78D8-41B8-A7A2-556CDDFD30C8}">
      <dgm:prSet phldrT="[Text]" custT="1"/>
      <dgm:spPr>
        <a:solidFill>
          <a:srgbClr val="002060"/>
        </a:solidFill>
      </dgm:spPr>
      <dgm:t>
        <a:bodyPr/>
        <a:lstStyle/>
        <a:p>
          <a:r>
            <a:rPr lang="en-CA" sz="1800" dirty="0">
              <a:latin typeface="Helvetica" panose="020B0604020202020204" pitchFamily="34" charset="0"/>
              <a:cs typeface="Helvetica" panose="020B0604020202020204" pitchFamily="34" charset="0"/>
            </a:rPr>
            <a:t>Decrease of the atmospheric disturbances</a:t>
          </a:r>
          <a:endParaRPr lang="en-US" sz="1800" dirty="0">
            <a:latin typeface="Helvetica" panose="020B0604020202020204" pitchFamily="34" charset="0"/>
            <a:cs typeface="Helvetica" panose="020B0604020202020204" pitchFamily="34" charset="0"/>
          </a:endParaRPr>
        </a:p>
      </dgm:t>
    </dgm:pt>
    <dgm:pt modelId="{8AA5DA3B-906E-4A8B-9BA9-A49DEBBE9857}" type="parTrans" cxnId="{68EA95A7-32E2-42AC-98E5-ED7C806E5808}">
      <dgm:prSet/>
      <dgm:spPr/>
      <dgm:t>
        <a:bodyPr/>
        <a:lstStyle/>
        <a:p>
          <a:endParaRPr lang="en-US" sz="1800">
            <a:latin typeface="Helvetica" panose="020B0604020202020204" pitchFamily="34" charset="0"/>
            <a:cs typeface="Helvetica" panose="020B0604020202020204" pitchFamily="34" charset="0"/>
          </a:endParaRPr>
        </a:p>
      </dgm:t>
    </dgm:pt>
    <dgm:pt modelId="{60ACC761-F740-4F6C-9396-8E6C3221E051}" type="sibTrans" cxnId="{68EA95A7-32E2-42AC-98E5-ED7C806E5808}">
      <dgm:prSet custT="1"/>
      <dgm:spPr>
        <a:solidFill>
          <a:schemeClr val="accent4">
            <a:lumMod val="40000"/>
            <a:lumOff val="60000"/>
          </a:schemeClr>
        </a:solidFill>
      </dgm:spPr>
      <dgm:t>
        <a:bodyPr/>
        <a:lstStyle/>
        <a:p>
          <a:endParaRPr lang="en-US" sz="1800">
            <a:latin typeface="Helvetica" panose="020B0604020202020204" pitchFamily="34" charset="0"/>
            <a:cs typeface="Helvetica" panose="020B0604020202020204" pitchFamily="34" charset="0"/>
          </a:endParaRPr>
        </a:p>
      </dgm:t>
    </dgm:pt>
    <dgm:pt modelId="{3CFC6AA8-AA49-4F75-89AC-180BCC6ED9CF}">
      <dgm:prSet phldrT="[Text]" custT="1"/>
      <dgm:spPr>
        <a:solidFill>
          <a:srgbClr val="002060"/>
        </a:solidFill>
      </dgm:spPr>
      <dgm:t>
        <a:bodyPr/>
        <a:lstStyle/>
        <a:p>
          <a:r>
            <a:rPr lang="en-CA" sz="1800" dirty="0">
              <a:latin typeface="Helvetica" panose="020B0604020202020204" pitchFamily="34" charset="0"/>
              <a:cs typeface="Helvetica" panose="020B0604020202020204" pitchFamily="34" charset="0"/>
            </a:rPr>
            <a:t>Stronger toxic concentrations in the air</a:t>
          </a:r>
          <a:endParaRPr lang="en-US" sz="1800" dirty="0">
            <a:latin typeface="Helvetica" panose="020B0604020202020204" pitchFamily="34" charset="0"/>
            <a:cs typeface="Helvetica" panose="020B0604020202020204" pitchFamily="34" charset="0"/>
          </a:endParaRPr>
        </a:p>
      </dgm:t>
    </dgm:pt>
    <dgm:pt modelId="{9C9423E5-516B-4FF0-B1A1-A3EE98F5A68D}" type="parTrans" cxnId="{E9F68179-89C8-4AF7-BCA0-7E9E37A332F5}">
      <dgm:prSet/>
      <dgm:spPr/>
      <dgm:t>
        <a:bodyPr/>
        <a:lstStyle/>
        <a:p>
          <a:endParaRPr lang="en-US" sz="1800">
            <a:latin typeface="Helvetica" panose="020B0604020202020204" pitchFamily="34" charset="0"/>
            <a:cs typeface="Helvetica" panose="020B0604020202020204" pitchFamily="34" charset="0"/>
          </a:endParaRPr>
        </a:p>
      </dgm:t>
    </dgm:pt>
    <dgm:pt modelId="{309BFD1B-0B59-41B5-9159-FBA5738D51F3}" type="sibTrans" cxnId="{E9F68179-89C8-4AF7-BCA0-7E9E37A332F5}">
      <dgm:prSet custT="1"/>
      <dgm:spPr>
        <a:solidFill>
          <a:schemeClr val="accent4">
            <a:lumMod val="40000"/>
            <a:lumOff val="60000"/>
          </a:schemeClr>
        </a:solidFill>
      </dgm:spPr>
      <dgm:t>
        <a:bodyPr/>
        <a:lstStyle/>
        <a:p>
          <a:endParaRPr lang="en-US" sz="1800">
            <a:latin typeface="Helvetica" panose="020B0604020202020204" pitchFamily="34" charset="0"/>
            <a:cs typeface="Helvetica" panose="020B0604020202020204" pitchFamily="34" charset="0"/>
          </a:endParaRPr>
        </a:p>
      </dgm:t>
    </dgm:pt>
    <dgm:pt modelId="{30D84255-615D-460B-861F-0BE10BC994D1}">
      <dgm:prSet phldrT="[Text]" custT="1"/>
      <dgm:spPr>
        <a:solidFill>
          <a:srgbClr val="002060"/>
        </a:solidFill>
      </dgm:spPr>
      <dgm:t>
        <a:bodyPr/>
        <a:lstStyle/>
        <a:p>
          <a:r>
            <a:rPr lang="en-CA" altLang="en-US" sz="1800" b="0" dirty="0">
              <a:latin typeface="Helvetica" panose="020B0604020202020204" pitchFamily="34" charset="0"/>
              <a:cs typeface="Helvetica" panose="020B0604020202020204" pitchFamily="34" charset="0"/>
            </a:rPr>
            <a:t>Greater protective action zone</a:t>
          </a:r>
          <a:endParaRPr lang="en-US" sz="1800" dirty="0">
            <a:latin typeface="Helvetica" panose="020B0604020202020204" pitchFamily="34" charset="0"/>
            <a:cs typeface="Helvetica" panose="020B0604020202020204" pitchFamily="34" charset="0"/>
          </a:endParaRPr>
        </a:p>
      </dgm:t>
    </dgm:pt>
    <dgm:pt modelId="{893387F6-0D1B-49E4-9B61-F95E5F5ECDAB}" type="parTrans" cxnId="{DB2F50C4-F841-4AF8-8843-23CBBD897965}">
      <dgm:prSet/>
      <dgm:spPr/>
      <dgm:t>
        <a:bodyPr/>
        <a:lstStyle/>
        <a:p>
          <a:endParaRPr lang="en-US" sz="1800">
            <a:latin typeface="Helvetica" panose="020B0604020202020204" pitchFamily="34" charset="0"/>
            <a:cs typeface="Helvetica" panose="020B0604020202020204" pitchFamily="34" charset="0"/>
          </a:endParaRPr>
        </a:p>
      </dgm:t>
    </dgm:pt>
    <dgm:pt modelId="{EFC0425A-5A8C-4BB5-AE62-9B4BE6650160}" type="sibTrans" cxnId="{DB2F50C4-F841-4AF8-8843-23CBBD897965}">
      <dgm:prSet/>
      <dgm:spPr/>
      <dgm:t>
        <a:bodyPr/>
        <a:lstStyle/>
        <a:p>
          <a:endParaRPr lang="en-US" sz="1800">
            <a:latin typeface="Helvetica" panose="020B0604020202020204" pitchFamily="34" charset="0"/>
            <a:cs typeface="Helvetica" panose="020B0604020202020204" pitchFamily="34" charset="0"/>
          </a:endParaRPr>
        </a:p>
      </dgm:t>
    </dgm:pt>
    <dgm:pt modelId="{7C6BDBFD-EDCA-4EC7-A451-3586D6DE6AB4}">
      <dgm:prSet phldrT="[Text]" custT="1"/>
      <dgm:spPr>
        <a:solidFill>
          <a:srgbClr val="002060"/>
        </a:solidFill>
      </dgm:spPr>
      <dgm:t>
        <a:bodyPr/>
        <a:lstStyle/>
        <a:p>
          <a:r>
            <a:rPr lang="en-CA" sz="1800" dirty="0">
              <a:latin typeface="Helvetica" panose="020B0604020202020204" pitchFamily="34" charset="0"/>
              <a:cs typeface="Helvetica" panose="020B0604020202020204" pitchFamily="34" charset="0"/>
            </a:rPr>
            <a:t>Slow dissipation of gases/vapours</a:t>
          </a:r>
          <a:endParaRPr lang="en-US" sz="1800" dirty="0">
            <a:latin typeface="Helvetica" panose="020B0604020202020204" pitchFamily="34" charset="0"/>
            <a:cs typeface="Helvetica" panose="020B0604020202020204" pitchFamily="34" charset="0"/>
          </a:endParaRPr>
        </a:p>
      </dgm:t>
    </dgm:pt>
    <dgm:pt modelId="{2A66D404-085C-4AB6-9EDD-D9E530312430}" type="parTrans" cxnId="{718B53D7-9F80-4197-B18E-72ECD9300B4F}">
      <dgm:prSet/>
      <dgm:spPr/>
      <dgm:t>
        <a:bodyPr/>
        <a:lstStyle/>
        <a:p>
          <a:endParaRPr lang="en-US" sz="1800">
            <a:latin typeface="Helvetica" panose="020B0604020202020204" pitchFamily="34" charset="0"/>
            <a:cs typeface="Helvetica" panose="020B0604020202020204" pitchFamily="34" charset="0"/>
          </a:endParaRPr>
        </a:p>
      </dgm:t>
    </dgm:pt>
    <dgm:pt modelId="{4E0E896D-16CA-4DDD-B4FE-D18332856C05}" type="sibTrans" cxnId="{718B53D7-9F80-4197-B18E-72ECD9300B4F}">
      <dgm:prSet custT="1"/>
      <dgm:spPr>
        <a:solidFill>
          <a:schemeClr val="accent4">
            <a:lumMod val="40000"/>
            <a:lumOff val="60000"/>
          </a:schemeClr>
        </a:solidFill>
      </dgm:spPr>
      <dgm:t>
        <a:bodyPr/>
        <a:lstStyle/>
        <a:p>
          <a:endParaRPr lang="en-US" sz="1800">
            <a:latin typeface="Helvetica" panose="020B0604020202020204" pitchFamily="34" charset="0"/>
            <a:cs typeface="Helvetica" panose="020B0604020202020204" pitchFamily="34" charset="0"/>
          </a:endParaRPr>
        </a:p>
      </dgm:t>
    </dgm:pt>
    <dgm:pt modelId="{B4068DB9-9613-4B70-B408-22B27CBBE9B1}" type="pres">
      <dgm:prSet presAssocID="{02C7D615-BAEE-4E47-A8B3-083DA5BAAA2E}" presName="Name0" presStyleCnt="0">
        <dgm:presLayoutVars>
          <dgm:dir/>
          <dgm:resizeHandles val="exact"/>
        </dgm:presLayoutVars>
      </dgm:prSet>
      <dgm:spPr/>
    </dgm:pt>
    <dgm:pt modelId="{F412917C-2565-4561-94B3-9B88CC161721}" type="pres">
      <dgm:prSet presAssocID="{ED77BA1C-78D8-41B8-A7A2-556CDDFD30C8}" presName="node" presStyleLbl="node1" presStyleIdx="0" presStyleCnt="4">
        <dgm:presLayoutVars>
          <dgm:bulletEnabled val="1"/>
        </dgm:presLayoutVars>
      </dgm:prSet>
      <dgm:spPr/>
    </dgm:pt>
    <dgm:pt modelId="{75ED21FB-ACB5-42A2-B562-71E921A30CBA}" type="pres">
      <dgm:prSet presAssocID="{60ACC761-F740-4F6C-9396-8E6C3221E051}" presName="sibTrans" presStyleLbl="sibTrans2D1" presStyleIdx="0" presStyleCnt="3"/>
      <dgm:spPr/>
    </dgm:pt>
    <dgm:pt modelId="{91695FD1-4439-4026-B678-58C0D8A93142}" type="pres">
      <dgm:prSet presAssocID="{60ACC761-F740-4F6C-9396-8E6C3221E051}" presName="connectorText" presStyleLbl="sibTrans2D1" presStyleIdx="0" presStyleCnt="3"/>
      <dgm:spPr/>
    </dgm:pt>
    <dgm:pt modelId="{0874A270-ED20-408F-8163-058AB8AAAA45}" type="pres">
      <dgm:prSet presAssocID="{7C6BDBFD-EDCA-4EC7-A451-3586D6DE6AB4}" presName="node" presStyleLbl="node1" presStyleIdx="1" presStyleCnt="4" custScaleX="115766">
        <dgm:presLayoutVars>
          <dgm:bulletEnabled val="1"/>
        </dgm:presLayoutVars>
      </dgm:prSet>
      <dgm:spPr/>
    </dgm:pt>
    <dgm:pt modelId="{A9CCDE45-9EC7-486F-AA8D-B91B84B00B29}" type="pres">
      <dgm:prSet presAssocID="{4E0E896D-16CA-4DDD-B4FE-D18332856C05}" presName="sibTrans" presStyleLbl="sibTrans2D1" presStyleIdx="1" presStyleCnt="3"/>
      <dgm:spPr/>
    </dgm:pt>
    <dgm:pt modelId="{886E1FDB-34ED-4093-BBCA-A7D88D61B9AE}" type="pres">
      <dgm:prSet presAssocID="{4E0E896D-16CA-4DDD-B4FE-D18332856C05}" presName="connectorText" presStyleLbl="sibTrans2D1" presStyleIdx="1" presStyleCnt="3"/>
      <dgm:spPr/>
    </dgm:pt>
    <dgm:pt modelId="{D728BF56-F766-4B8B-9E06-2E0C143598D4}" type="pres">
      <dgm:prSet presAssocID="{3CFC6AA8-AA49-4F75-89AC-180BCC6ED9CF}" presName="node" presStyleLbl="node1" presStyleIdx="2" presStyleCnt="4" custScaleX="110104">
        <dgm:presLayoutVars>
          <dgm:bulletEnabled val="1"/>
        </dgm:presLayoutVars>
      </dgm:prSet>
      <dgm:spPr/>
    </dgm:pt>
    <dgm:pt modelId="{8ACE87B6-BC80-4CBA-A24D-D20926A43FF4}" type="pres">
      <dgm:prSet presAssocID="{309BFD1B-0B59-41B5-9159-FBA5738D51F3}" presName="sibTrans" presStyleLbl="sibTrans2D1" presStyleIdx="2" presStyleCnt="3"/>
      <dgm:spPr/>
    </dgm:pt>
    <dgm:pt modelId="{0B86CA57-5A34-4917-9236-20F55E8253D7}" type="pres">
      <dgm:prSet presAssocID="{309BFD1B-0B59-41B5-9159-FBA5738D51F3}" presName="connectorText" presStyleLbl="sibTrans2D1" presStyleIdx="2" presStyleCnt="3"/>
      <dgm:spPr/>
    </dgm:pt>
    <dgm:pt modelId="{80BA5853-7EF6-4D4E-B78D-49855C4218C5}" type="pres">
      <dgm:prSet presAssocID="{30D84255-615D-460B-861F-0BE10BC994D1}" presName="node" presStyleLbl="node1" presStyleIdx="3" presStyleCnt="4">
        <dgm:presLayoutVars>
          <dgm:bulletEnabled val="1"/>
        </dgm:presLayoutVars>
      </dgm:prSet>
      <dgm:spPr/>
    </dgm:pt>
  </dgm:ptLst>
  <dgm:cxnLst>
    <dgm:cxn modelId="{0BE0151D-D9F4-4677-9C99-C7330BC88269}" type="presOf" srcId="{ED77BA1C-78D8-41B8-A7A2-556CDDFD30C8}" destId="{F412917C-2565-4561-94B3-9B88CC161721}" srcOrd="0" destOrd="0" presId="urn:microsoft.com/office/officeart/2005/8/layout/process1"/>
    <dgm:cxn modelId="{1D183927-62C9-484F-9C28-4C80B2BA0A9D}" type="presOf" srcId="{309BFD1B-0B59-41B5-9159-FBA5738D51F3}" destId="{0B86CA57-5A34-4917-9236-20F55E8253D7}" srcOrd="1" destOrd="0" presId="urn:microsoft.com/office/officeart/2005/8/layout/process1"/>
    <dgm:cxn modelId="{E1DD0363-8054-47B0-BFAB-FEA93E469431}" type="presOf" srcId="{4E0E896D-16CA-4DDD-B4FE-D18332856C05}" destId="{A9CCDE45-9EC7-486F-AA8D-B91B84B00B29}" srcOrd="0" destOrd="0" presId="urn:microsoft.com/office/officeart/2005/8/layout/process1"/>
    <dgm:cxn modelId="{98941D4A-3435-43EF-9A43-EC41D4ED3B76}" type="presOf" srcId="{4E0E896D-16CA-4DDD-B4FE-D18332856C05}" destId="{886E1FDB-34ED-4093-BBCA-A7D88D61B9AE}" srcOrd="1" destOrd="0" presId="urn:microsoft.com/office/officeart/2005/8/layout/process1"/>
    <dgm:cxn modelId="{E9F68179-89C8-4AF7-BCA0-7E9E37A332F5}" srcId="{02C7D615-BAEE-4E47-A8B3-083DA5BAAA2E}" destId="{3CFC6AA8-AA49-4F75-89AC-180BCC6ED9CF}" srcOrd="2" destOrd="0" parTransId="{9C9423E5-516B-4FF0-B1A1-A3EE98F5A68D}" sibTransId="{309BFD1B-0B59-41B5-9159-FBA5738D51F3}"/>
    <dgm:cxn modelId="{F9C0B57C-8121-4629-8165-A1566D8B5C94}" type="presOf" srcId="{3CFC6AA8-AA49-4F75-89AC-180BCC6ED9CF}" destId="{D728BF56-F766-4B8B-9E06-2E0C143598D4}" srcOrd="0" destOrd="0" presId="urn:microsoft.com/office/officeart/2005/8/layout/process1"/>
    <dgm:cxn modelId="{783D1B9E-7E8D-4DCF-AEA7-D765FB90FFF3}" type="presOf" srcId="{02C7D615-BAEE-4E47-A8B3-083DA5BAAA2E}" destId="{B4068DB9-9613-4B70-B408-22B27CBBE9B1}" srcOrd="0" destOrd="0" presId="urn:microsoft.com/office/officeart/2005/8/layout/process1"/>
    <dgm:cxn modelId="{68EA95A7-32E2-42AC-98E5-ED7C806E5808}" srcId="{02C7D615-BAEE-4E47-A8B3-083DA5BAAA2E}" destId="{ED77BA1C-78D8-41B8-A7A2-556CDDFD30C8}" srcOrd="0" destOrd="0" parTransId="{8AA5DA3B-906E-4A8B-9BA9-A49DEBBE9857}" sibTransId="{60ACC761-F740-4F6C-9396-8E6C3221E051}"/>
    <dgm:cxn modelId="{CA889EA7-BAC0-451F-A5A3-1B7C36291351}" type="presOf" srcId="{60ACC761-F740-4F6C-9396-8E6C3221E051}" destId="{91695FD1-4439-4026-B678-58C0D8A93142}" srcOrd="1" destOrd="0" presId="urn:microsoft.com/office/officeart/2005/8/layout/process1"/>
    <dgm:cxn modelId="{F2458EAA-7AF0-47B0-868C-885CCE5E7DBF}" type="presOf" srcId="{7C6BDBFD-EDCA-4EC7-A451-3586D6DE6AB4}" destId="{0874A270-ED20-408F-8163-058AB8AAAA45}" srcOrd="0" destOrd="0" presId="urn:microsoft.com/office/officeart/2005/8/layout/process1"/>
    <dgm:cxn modelId="{5B0A03B1-B3CD-47A7-ACAA-B82A2DECBC0F}" type="presOf" srcId="{30D84255-615D-460B-861F-0BE10BC994D1}" destId="{80BA5853-7EF6-4D4E-B78D-49855C4218C5}" srcOrd="0" destOrd="0" presId="urn:microsoft.com/office/officeart/2005/8/layout/process1"/>
    <dgm:cxn modelId="{017648B5-DB95-4C59-8FAE-5EA92FB3EF8D}" type="presOf" srcId="{60ACC761-F740-4F6C-9396-8E6C3221E051}" destId="{75ED21FB-ACB5-42A2-B562-71E921A30CBA}" srcOrd="0" destOrd="0" presId="urn:microsoft.com/office/officeart/2005/8/layout/process1"/>
    <dgm:cxn modelId="{DB2F50C4-F841-4AF8-8843-23CBBD897965}" srcId="{02C7D615-BAEE-4E47-A8B3-083DA5BAAA2E}" destId="{30D84255-615D-460B-861F-0BE10BC994D1}" srcOrd="3" destOrd="0" parTransId="{893387F6-0D1B-49E4-9B61-F95E5F5ECDAB}" sibTransId="{EFC0425A-5A8C-4BB5-AE62-9B4BE6650160}"/>
    <dgm:cxn modelId="{718B53D7-9F80-4197-B18E-72ECD9300B4F}" srcId="{02C7D615-BAEE-4E47-A8B3-083DA5BAAA2E}" destId="{7C6BDBFD-EDCA-4EC7-A451-3586D6DE6AB4}" srcOrd="1" destOrd="0" parTransId="{2A66D404-085C-4AB6-9EDD-D9E530312430}" sibTransId="{4E0E896D-16CA-4DDD-B4FE-D18332856C05}"/>
    <dgm:cxn modelId="{5E9834F6-BB3C-4C98-87D4-777D628FDBA5}" type="presOf" srcId="{309BFD1B-0B59-41B5-9159-FBA5738D51F3}" destId="{8ACE87B6-BC80-4CBA-A24D-D20926A43FF4}" srcOrd="0" destOrd="0" presId="urn:microsoft.com/office/officeart/2005/8/layout/process1"/>
    <dgm:cxn modelId="{800E6B40-836A-4196-A6A3-70DD2B84ADE3}" type="presParOf" srcId="{B4068DB9-9613-4B70-B408-22B27CBBE9B1}" destId="{F412917C-2565-4561-94B3-9B88CC161721}" srcOrd="0" destOrd="0" presId="urn:microsoft.com/office/officeart/2005/8/layout/process1"/>
    <dgm:cxn modelId="{4BA22BB3-5ABF-48F4-859D-C915B1F65E70}" type="presParOf" srcId="{B4068DB9-9613-4B70-B408-22B27CBBE9B1}" destId="{75ED21FB-ACB5-42A2-B562-71E921A30CBA}" srcOrd="1" destOrd="0" presId="urn:microsoft.com/office/officeart/2005/8/layout/process1"/>
    <dgm:cxn modelId="{B6A48788-FF94-474D-B764-ABEF14B74715}" type="presParOf" srcId="{75ED21FB-ACB5-42A2-B562-71E921A30CBA}" destId="{91695FD1-4439-4026-B678-58C0D8A93142}" srcOrd="0" destOrd="0" presId="urn:microsoft.com/office/officeart/2005/8/layout/process1"/>
    <dgm:cxn modelId="{FE2C9D02-A486-4B6D-86F7-8227982A4680}" type="presParOf" srcId="{B4068DB9-9613-4B70-B408-22B27CBBE9B1}" destId="{0874A270-ED20-408F-8163-058AB8AAAA45}" srcOrd="2" destOrd="0" presId="urn:microsoft.com/office/officeart/2005/8/layout/process1"/>
    <dgm:cxn modelId="{EB23DC3B-F9FA-4C42-8073-88A11E22BAF7}" type="presParOf" srcId="{B4068DB9-9613-4B70-B408-22B27CBBE9B1}" destId="{A9CCDE45-9EC7-486F-AA8D-B91B84B00B29}" srcOrd="3" destOrd="0" presId="urn:microsoft.com/office/officeart/2005/8/layout/process1"/>
    <dgm:cxn modelId="{F4CD762E-B4E9-4B39-BED0-7F967A625ECA}" type="presParOf" srcId="{A9CCDE45-9EC7-486F-AA8D-B91B84B00B29}" destId="{886E1FDB-34ED-4093-BBCA-A7D88D61B9AE}" srcOrd="0" destOrd="0" presId="urn:microsoft.com/office/officeart/2005/8/layout/process1"/>
    <dgm:cxn modelId="{E4424017-A070-4584-BD50-9DE7199A398B}" type="presParOf" srcId="{B4068DB9-9613-4B70-B408-22B27CBBE9B1}" destId="{D728BF56-F766-4B8B-9E06-2E0C143598D4}" srcOrd="4" destOrd="0" presId="urn:microsoft.com/office/officeart/2005/8/layout/process1"/>
    <dgm:cxn modelId="{F08080AD-B011-4C41-9343-81E280F6C95A}" type="presParOf" srcId="{B4068DB9-9613-4B70-B408-22B27CBBE9B1}" destId="{8ACE87B6-BC80-4CBA-A24D-D20926A43FF4}" srcOrd="5" destOrd="0" presId="urn:microsoft.com/office/officeart/2005/8/layout/process1"/>
    <dgm:cxn modelId="{239B4251-E7C5-4321-A429-F256F4610B55}" type="presParOf" srcId="{8ACE87B6-BC80-4CBA-A24D-D20926A43FF4}" destId="{0B86CA57-5A34-4917-9236-20F55E8253D7}" srcOrd="0" destOrd="0" presId="urn:microsoft.com/office/officeart/2005/8/layout/process1"/>
    <dgm:cxn modelId="{9F3A81D2-7125-449C-9925-5DCE56AF651E}" type="presParOf" srcId="{B4068DB9-9613-4B70-B408-22B27CBBE9B1}" destId="{80BA5853-7EF6-4D4E-B78D-49855C4218C5}" srcOrd="6" destOrd="0" presId="urn:microsoft.com/office/officeart/2005/8/layout/process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ADBCF8B8-7BE3-4244-9AFC-881D8FBFAAA4}" type="doc">
      <dgm:prSet loTypeId="urn:microsoft.com/office/officeart/2005/8/layout/chevron1" loCatId="process" qsTypeId="urn:microsoft.com/office/officeart/2005/8/quickstyle/simple1" qsCatId="simple" csTypeId="urn:microsoft.com/office/officeart/2005/8/colors/colorful3" csCatId="colorful" phldr="1"/>
      <dgm:spPr/>
    </dgm:pt>
    <dgm:pt modelId="{7725804E-429A-4891-A68E-E907432C14E8}">
      <dgm:prSet phldrT="[Text]" custT="1"/>
      <dgm:spPr/>
      <dgm:t>
        <a:bodyPr/>
        <a:lstStyle/>
        <a:p>
          <a:r>
            <a:rPr lang="en-US" sz="1800" b="1" dirty="0">
              <a:latin typeface="Helvetica" panose="020B0604020202020204" pitchFamily="34" charset="0"/>
              <a:cs typeface="Helvetica" panose="020B0604020202020204" pitchFamily="34" charset="0"/>
            </a:rPr>
            <a:t>Overview</a:t>
          </a:r>
        </a:p>
      </dgm:t>
    </dgm:pt>
    <dgm:pt modelId="{543132F8-C350-4B03-9613-32F3B60422C1}" type="parTrans" cxnId="{FBE27986-566B-448F-BD6F-9F0938F0D8B0}">
      <dgm:prSet/>
      <dgm:spPr/>
      <dgm:t>
        <a:bodyPr/>
        <a:lstStyle/>
        <a:p>
          <a:endParaRPr lang="en-US" b="1">
            <a:latin typeface="Helvetica" panose="020B0604020202020204" pitchFamily="34" charset="0"/>
            <a:cs typeface="Helvetica" panose="020B0604020202020204" pitchFamily="34" charset="0"/>
          </a:endParaRPr>
        </a:p>
      </dgm:t>
    </dgm:pt>
    <dgm:pt modelId="{4AD6D3CE-D161-4B57-96B7-B597A3FFB335}" type="sibTrans" cxnId="{FBE27986-566B-448F-BD6F-9F0938F0D8B0}">
      <dgm:prSet/>
      <dgm:spPr/>
      <dgm:t>
        <a:bodyPr/>
        <a:lstStyle/>
        <a:p>
          <a:endParaRPr lang="en-US" b="1">
            <a:latin typeface="Helvetica" panose="020B0604020202020204" pitchFamily="34" charset="0"/>
            <a:cs typeface="Helvetica" panose="020B0604020202020204" pitchFamily="34" charset="0"/>
          </a:endParaRPr>
        </a:p>
      </dgm:t>
    </dgm:pt>
    <dgm:pt modelId="{90FDB2B3-C639-47DE-A13F-73BE6E13DCD9}">
      <dgm:prSet phldrT="[Text]"/>
      <dgm:spPr>
        <a:solidFill>
          <a:schemeClr val="accent3">
            <a:hueOff val="2906152"/>
            <a:satOff val="-9286"/>
            <a:lumOff val="-2353"/>
            <a:alpha val="30000"/>
          </a:schemeClr>
        </a:solidFill>
      </dgm:spPr>
      <dgm:t>
        <a:bodyPr/>
        <a:lstStyle/>
        <a:p>
          <a:r>
            <a:rPr lang="en-US" b="1" dirty="0">
              <a:latin typeface="Helvetica" panose="020B0604020202020204" pitchFamily="34" charset="0"/>
              <a:cs typeface="Helvetica" panose="020B0604020202020204" pitchFamily="34" charset="0"/>
            </a:rPr>
            <a:t>Usage</a:t>
          </a:r>
        </a:p>
      </dgm:t>
    </dgm:pt>
    <dgm:pt modelId="{1AF05F21-8D8D-44E3-B172-558491B2034D}" type="parTrans" cxnId="{46A1991D-ACF0-41B8-B71F-C2586D74D38F}">
      <dgm:prSet/>
      <dgm:spPr/>
      <dgm:t>
        <a:bodyPr/>
        <a:lstStyle/>
        <a:p>
          <a:endParaRPr lang="en-US" b="1">
            <a:latin typeface="Helvetica" panose="020B0604020202020204" pitchFamily="34" charset="0"/>
            <a:cs typeface="Helvetica" panose="020B0604020202020204" pitchFamily="34" charset="0"/>
          </a:endParaRPr>
        </a:p>
      </dgm:t>
    </dgm:pt>
    <dgm:pt modelId="{36359E50-F384-4FEB-9F98-E985A5C81620}" type="sibTrans" cxnId="{46A1991D-ACF0-41B8-B71F-C2586D74D38F}">
      <dgm:prSet/>
      <dgm:spPr/>
      <dgm:t>
        <a:bodyPr/>
        <a:lstStyle/>
        <a:p>
          <a:endParaRPr lang="en-US" b="1">
            <a:latin typeface="Helvetica" panose="020B0604020202020204" pitchFamily="34" charset="0"/>
            <a:cs typeface="Helvetica" panose="020B0604020202020204" pitchFamily="34" charset="0"/>
          </a:endParaRPr>
        </a:p>
      </dgm:t>
    </dgm:pt>
    <dgm:pt modelId="{B9FDBA6A-C057-4D2B-A62B-B9787AD0D4C0}">
      <dgm:prSet phldrT="[Text]"/>
      <dgm:spPr>
        <a:solidFill>
          <a:schemeClr val="accent3">
            <a:hueOff val="5812304"/>
            <a:satOff val="-18573"/>
            <a:lumOff val="-4706"/>
            <a:alpha val="30000"/>
          </a:schemeClr>
        </a:solidFill>
      </dgm:spPr>
      <dgm:t>
        <a:bodyPr/>
        <a:lstStyle/>
        <a:p>
          <a:r>
            <a:rPr lang="en-US" b="1" dirty="0">
              <a:latin typeface="Helvetica" panose="020B0604020202020204" pitchFamily="34" charset="0"/>
              <a:cs typeface="Helvetica" panose="020B0604020202020204" pitchFamily="34" charset="0"/>
            </a:rPr>
            <a:t>Other info</a:t>
          </a:r>
        </a:p>
      </dgm:t>
    </dgm:pt>
    <dgm:pt modelId="{F71445F1-75FF-4815-9438-3F235FD0071A}" type="parTrans" cxnId="{581D2947-328F-4CC8-89DF-C3C2D88AC524}">
      <dgm:prSet/>
      <dgm:spPr/>
      <dgm:t>
        <a:bodyPr/>
        <a:lstStyle/>
        <a:p>
          <a:endParaRPr lang="en-US" b="1">
            <a:latin typeface="Helvetica" panose="020B0604020202020204" pitchFamily="34" charset="0"/>
            <a:cs typeface="Helvetica" panose="020B0604020202020204" pitchFamily="34" charset="0"/>
          </a:endParaRPr>
        </a:p>
      </dgm:t>
    </dgm:pt>
    <dgm:pt modelId="{DD8964A9-4A6E-4E53-B52E-C2540221980E}" type="sibTrans" cxnId="{581D2947-328F-4CC8-89DF-C3C2D88AC524}">
      <dgm:prSet/>
      <dgm:spPr/>
      <dgm:t>
        <a:bodyPr/>
        <a:lstStyle/>
        <a:p>
          <a:endParaRPr lang="en-US" b="1">
            <a:latin typeface="Helvetica" panose="020B0604020202020204" pitchFamily="34" charset="0"/>
            <a:cs typeface="Helvetica" panose="020B0604020202020204" pitchFamily="34" charset="0"/>
          </a:endParaRPr>
        </a:p>
      </dgm:t>
    </dgm:pt>
    <dgm:pt modelId="{045E8EAA-D619-4182-B44A-1ECFF4405AF2}">
      <dgm:prSet/>
      <dgm:spPr>
        <a:solidFill>
          <a:schemeClr val="accent3">
            <a:hueOff val="8718455"/>
            <a:satOff val="-27859"/>
            <a:lumOff val="-7059"/>
            <a:alpha val="30000"/>
          </a:schemeClr>
        </a:solidFill>
      </dgm:spPr>
      <dgm:t>
        <a:bodyPr/>
        <a:lstStyle/>
        <a:p>
          <a:r>
            <a:rPr lang="en-US" b="1" dirty="0">
              <a:latin typeface="Helvetica" panose="020B0604020202020204" pitchFamily="34" charset="0"/>
              <a:cs typeface="Helvetica" panose="020B0604020202020204" pitchFamily="34" charset="0"/>
            </a:rPr>
            <a:t>CANUTEC</a:t>
          </a:r>
        </a:p>
      </dgm:t>
    </dgm:pt>
    <dgm:pt modelId="{10A5CB73-9A42-4A74-9796-5C961559B8FC}" type="parTrans" cxnId="{03A9B107-9824-4B04-8890-B6247C400DDF}">
      <dgm:prSet/>
      <dgm:spPr/>
      <dgm:t>
        <a:bodyPr/>
        <a:lstStyle/>
        <a:p>
          <a:endParaRPr lang="en-US" b="1">
            <a:latin typeface="Helvetica" panose="020B0604020202020204" pitchFamily="34" charset="0"/>
            <a:cs typeface="Helvetica" panose="020B0604020202020204" pitchFamily="34" charset="0"/>
          </a:endParaRPr>
        </a:p>
      </dgm:t>
    </dgm:pt>
    <dgm:pt modelId="{8CE241E7-9478-43C4-A426-B5F118D1A0C5}" type="sibTrans" cxnId="{03A9B107-9824-4B04-8890-B6247C400DDF}">
      <dgm:prSet/>
      <dgm:spPr/>
      <dgm:t>
        <a:bodyPr/>
        <a:lstStyle/>
        <a:p>
          <a:endParaRPr lang="en-US" b="1">
            <a:latin typeface="Helvetica" panose="020B0604020202020204" pitchFamily="34" charset="0"/>
            <a:cs typeface="Helvetica" panose="020B0604020202020204" pitchFamily="34" charset="0"/>
          </a:endParaRPr>
        </a:p>
      </dgm:t>
    </dgm:pt>
    <dgm:pt modelId="{6EEF379C-1F85-4DCF-8063-BD76AB6A5A0D}" type="pres">
      <dgm:prSet presAssocID="{ADBCF8B8-7BE3-4244-9AFC-881D8FBFAAA4}" presName="Name0" presStyleCnt="0">
        <dgm:presLayoutVars>
          <dgm:dir/>
          <dgm:animLvl val="lvl"/>
          <dgm:resizeHandles val="exact"/>
        </dgm:presLayoutVars>
      </dgm:prSet>
      <dgm:spPr/>
    </dgm:pt>
    <dgm:pt modelId="{2C37C264-6664-4672-BA00-5A870A2CD537}" type="pres">
      <dgm:prSet presAssocID="{7725804E-429A-4891-A68E-E907432C14E8}" presName="parTxOnly" presStyleLbl="node1" presStyleIdx="0" presStyleCnt="4" custScaleX="234445">
        <dgm:presLayoutVars>
          <dgm:chMax val="0"/>
          <dgm:chPref val="0"/>
          <dgm:bulletEnabled val="1"/>
        </dgm:presLayoutVars>
      </dgm:prSet>
      <dgm:spPr/>
    </dgm:pt>
    <dgm:pt modelId="{8BACDC78-A904-4EA1-AA1E-61C4A7BA98C2}" type="pres">
      <dgm:prSet presAssocID="{4AD6D3CE-D161-4B57-96B7-B597A3FFB335}" presName="parTxOnlySpace" presStyleCnt="0"/>
      <dgm:spPr/>
    </dgm:pt>
    <dgm:pt modelId="{DEBE801E-210C-4F6B-B5D8-71712919561D}" type="pres">
      <dgm:prSet presAssocID="{90FDB2B3-C639-47DE-A13F-73BE6E13DCD9}" presName="parTxOnly" presStyleLbl="node1" presStyleIdx="1" presStyleCnt="4">
        <dgm:presLayoutVars>
          <dgm:chMax val="0"/>
          <dgm:chPref val="0"/>
          <dgm:bulletEnabled val="1"/>
        </dgm:presLayoutVars>
      </dgm:prSet>
      <dgm:spPr/>
    </dgm:pt>
    <dgm:pt modelId="{7334877F-9BC8-4955-BE48-19B74B8F1D3F}" type="pres">
      <dgm:prSet presAssocID="{36359E50-F384-4FEB-9F98-E985A5C81620}" presName="parTxOnlySpace" presStyleCnt="0"/>
      <dgm:spPr/>
    </dgm:pt>
    <dgm:pt modelId="{0306EF51-728B-4520-810A-72C048FD6C44}" type="pres">
      <dgm:prSet presAssocID="{B9FDBA6A-C057-4D2B-A62B-B9787AD0D4C0}" presName="parTxOnly" presStyleLbl="node1" presStyleIdx="2" presStyleCnt="4">
        <dgm:presLayoutVars>
          <dgm:chMax val="0"/>
          <dgm:chPref val="0"/>
          <dgm:bulletEnabled val="1"/>
        </dgm:presLayoutVars>
      </dgm:prSet>
      <dgm:spPr/>
    </dgm:pt>
    <dgm:pt modelId="{0A344C06-91ED-4615-A4D7-201BAB1621A5}" type="pres">
      <dgm:prSet presAssocID="{DD8964A9-4A6E-4E53-B52E-C2540221980E}" presName="parTxOnlySpace" presStyleCnt="0"/>
      <dgm:spPr/>
    </dgm:pt>
    <dgm:pt modelId="{EEBCB58C-4285-4D84-928E-A98919561AEB}" type="pres">
      <dgm:prSet presAssocID="{045E8EAA-D619-4182-B44A-1ECFF4405AF2}" presName="parTxOnly" presStyleLbl="node1" presStyleIdx="3" presStyleCnt="4">
        <dgm:presLayoutVars>
          <dgm:chMax val="0"/>
          <dgm:chPref val="0"/>
          <dgm:bulletEnabled val="1"/>
        </dgm:presLayoutVars>
      </dgm:prSet>
      <dgm:spPr/>
    </dgm:pt>
  </dgm:ptLst>
  <dgm:cxnLst>
    <dgm:cxn modelId="{03A9B107-9824-4B04-8890-B6247C400DDF}" srcId="{ADBCF8B8-7BE3-4244-9AFC-881D8FBFAAA4}" destId="{045E8EAA-D619-4182-B44A-1ECFF4405AF2}" srcOrd="3" destOrd="0" parTransId="{10A5CB73-9A42-4A74-9796-5C961559B8FC}" sibTransId="{8CE241E7-9478-43C4-A426-B5F118D1A0C5}"/>
    <dgm:cxn modelId="{46A1991D-ACF0-41B8-B71F-C2586D74D38F}" srcId="{ADBCF8B8-7BE3-4244-9AFC-881D8FBFAAA4}" destId="{90FDB2B3-C639-47DE-A13F-73BE6E13DCD9}" srcOrd="1" destOrd="0" parTransId="{1AF05F21-8D8D-44E3-B172-558491B2034D}" sibTransId="{36359E50-F384-4FEB-9F98-E985A5C81620}"/>
    <dgm:cxn modelId="{0D1BCE5B-CBB7-45E7-B23A-98AE7C77F953}" type="presOf" srcId="{7725804E-429A-4891-A68E-E907432C14E8}" destId="{2C37C264-6664-4672-BA00-5A870A2CD537}" srcOrd="0" destOrd="0" presId="urn:microsoft.com/office/officeart/2005/8/layout/chevron1"/>
    <dgm:cxn modelId="{581D2947-328F-4CC8-89DF-C3C2D88AC524}" srcId="{ADBCF8B8-7BE3-4244-9AFC-881D8FBFAAA4}" destId="{B9FDBA6A-C057-4D2B-A62B-B9787AD0D4C0}" srcOrd="2" destOrd="0" parTransId="{F71445F1-75FF-4815-9438-3F235FD0071A}" sibTransId="{DD8964A9-4A6E-4E53-B52E-C2540221980E}"/>
    <dgm:cxn modelId="{B6ED0A6A-DC25-4B84-AFBA-9980C5745F33}" type="presOf" srcId="{045E8EAA-D619-4182-B44A-1ECFF4405AF2}" destId="{EEBCB58C-4285-4D84-928E-A98919561AEB}" srcOrd="0" destOrd="0" presId="urn:microsoft.com/office/officeart/2005/8/layout/chevron1"/>
    <dgm:cxn modelId="{6F7C795A-CA76-44B4-A44C-182E2DC5BF18}" type="presOf" srcId="{B9FDBA6A-C057-4D2B-A62B-B9787AD0D4C0}" destId="{0306EF51-728B-4520-810A-72C048FD6C44}" srcOrd="0" destOrd="0" presId="urn:microsoft.com/office/officeart/2005/8/layout/chevron1"/>
    <dgm:cxn modelId="{FBE27986-566B-448F-BD6F-9F0938F0D8B0}" srcId="{ADBCF8B8-7BE3-4244-9AFC-881D8FBFAAA4}" destId="{7725804E-429A-4891-A68E-E907432C14E8}" srcOrd="0" destOrd="0" parTransId="{543132F8-C350-4B03-9613-32F3B60422C1}" sibTransId="{4AD6D3CE-D161-4B57-96B7-B597A3FFB335}"/>
    <dgm:cxn modelId="{E05239D4-7BF2-4543-A7BF-299A29E5FF74}" type="presOf" srcId="{ADBCF8B8-7BE3-4244-9AFC-881D8FBFAAA4}" destId="{6EEF379C-1F85-4DCF-8063-BD76AB6A5A0D}" srcOrd="0" destOrd="0" presId="urn:microsoft.com/office/officeart/2005/8/layout/chevron1"/>
    <dgm:cxn modelId="{B0EB86FC-5127-4247-B94E-8031A626B88D}" type="presOf" srcId="{90FDB2B3-C639-47DE-A13F-73BE6E13DCD9}" destId="{DEBE801E-210C-4F6B-B5D8-71712919561D}" srcOrd="0" destOrd="0" presId="urn:microsoft.com/office/officeart/2005/8/layout/chevron1"/>
    <dgm:cxn modelId="{1BF4D47C-EFB8-4B67-BA3C-5D3F6AAF13A2}" type="presParOf" srcId="{6EEF379C-1F85-4DCF-8063-BD76AB6A5A0D}" destId="{2C37C264-6664-4672-BA00-5A870A2CD537}" srcOrd="0" destOrd="0" presId="urn:microsoft.com/office/officeart/2005/8/layout/chevron1"/>
    <dgm:cxn modelId="{69A94B57-8A62-4F88-A11C-5DF8350249C9}" type="presParOf" srcId="{6EEF379C-1F85-4DCF-8063-BD76AB6A5A0D}" destId="{8BACDC78-A904-4EA1-AA1E-61C4A7BA98C2}" srcOrd="1" destOrd="0" presId="urn:microsoft.com/office/officeart/2005/8/layout/chevron1"/>
    <dgm:cxn modelId="{0830322C-C707-4152-B7D8-B0E3B2A998FE}" type="presParOf" srcId="{6EEF379C-1F85-4DCF-8063-BD76AB6A5A0D}" destId="{DEBE801E-210C-4F6B-B5D8-71712919561D}" srcOrd="2" destOrd="0" presId="urn:microsoft.com/office/officeart/2005/8/layout/chevron1"/>
    <dgm:cxn modelId="{7CAAE85B-CE40-4151-8F74-A9C6999A3ED1}" type="presParOf" srcId="{6EEF379C-1F85-4DCF-8063-BD76AB6A5A0D}" destId="{7334877F-9BC8-4955-BE48-19B74B8F1D3F}" srcOrd="3" destOrd="0" presId="urn:microsoft.com/office/officeart/2005/8/layout/chevron1"/>
    <dgm:cxn modelId="{2CB57E85-400F-4495-B944-BF4CD6F20041}" type="presParOf" srcId="{6EEF379C-1F85-4DCF-8063-BD76AB6A5A0D}" destId="{0306EF51-728B-4520-810A-72C048FD6C44}" srcOrd="4" destOrd="0" presId="urn:microsoft.com/office/officeart/2005/8/layout/chevron1"/>
    <dgm:cxn modelId="{D140A542-913C-4A9D-A93D-24107B4D0995}" type="presParOf" srcId="{6EEF379C-1F85-4DCF-8063-BD76AB6A5A0D}" destId="{0A344C06-91ED-4615-A4D7-201BAB1621A5}" srcOrd="5" destOrd="0" presId="urn:microsoft.com/office/officeart/2005/8/layout/chevron1"/>
    <dgm:cxn modelId="{4DC5832E-464E-47F3-9223-EF264DB2BD04}" type="presParOf" srcId="{6EEF379C-1F85-4DCF-8063-BD76AB6A5A0D}" destId="{EEBCB58C-4285-4D84-928E-A98919561AEB}" srcOrd="6" destOrd="0" presId="urn:microsoft.com/office/officeart/2005/8/layout/chevron1"/>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ADBCF8B8-7BE3-4244-9AFC-881D8FBFAAA4}" type="doc">
      <dgm:prSet loTypeId="urn:microsoft.com/office/officeart/2005/8/layout/chevron1" loCatId="process" qsTypeId="urn:microsoft.com/office/officeart/2005/8/quickstyle/simple1" qsCatId="simple" csTypeId="urn:microsoft.com/office/officeart/2005/8/colors/colorful3" csCatId="colorful" phldr="1"/>
      <dgm:spPr/>
    </dgm:pt>
    <dgm:pt modelId="{7725804E-429A-4891-A68E-E907432C14E8}">
      <dgm:prSet phldrT="[Text]" custT="1"/>
      <dgm:spPr/>
      <dgm:t>
        <a:bodyPr/>
        <a:lstStyle/>
        <a:p>
          <a:r>
            <a:rPr lang="en-US" sz="1800" b="1" dirty="0">
              <a:latin typeface="Helvetica" panose="020B0604020202020204" pitchFamily="34" charset="0"/>
              <a:cs typeface="Helvetica" panose="020B0604020202020204" pitchFamily="34" charset="0"/>
            </a:rPr>
            <a:t>Overview</a:t>
          </a:r>
        </a:p>
      </dgm:t>
    </dgm:pt>
    <dgm:pt modelId="{543132F8-C350-4B03-9613-32F3B60422C1}" type="parTrans" cxnId="{FBE27986-566B-448F-BD6F-9F0938F0D8B0}">
      <dgm:prSet/>
      <dgm:spPr/>
      <dgm:t>
        <a:bodyPr/>
        <a:lstStyle/>
        <a:p>
          <a:endParaRPr lang="en-US" b="1">
            <a:latin typeface="Helvetica" panose="020B0604020202020204" pitchFamily="34" charset="0"/>
            <a:cs typeface="Helvetica" panose="020B0604020202020204" pitchFamily="34" charset="0"/>
          </a:endParaRPr>
        </a:p>
      </dgm:t>
    </dgm:pt>
    <dgm:pt modelId="{4AD6D3CE-D161-4B57-96B7-B597A3FFB335}" type="sibTrans" cxnId="{FBE27986-566B-448F-BD6F-9F0938F0D8B0}">
      <dgm:prSet/>
      <dgm:spPr/>
      <dgm:t>
        <a:bodyPr/>
        <a:lstStyle/>
        <a:p>
          <a:endParaRPr lang="en-US" b="1">
            <a:latin typeface="Helvetica" panose="020B0604020202020204" pitchFamily="34" charset="0"/>
            <a:cs typeface="Helvetica" panose="020B0604020202020204" pitchFamily="34" charset="0"/>
          </a:endParaRPr>
        </a:p>
      </dgm:t>
    </dgm:pt>
    <dgm:pt modelId="{90FDB2B3-C639-47DE-A13F-73BE6E13DCD9}">
      <dgm:prSet phldrT="[Text]"/>
      <dgm:spPr>
        <a:solidFill>
          <a:schemeClr val="accent3">
            <a:hueOff val="2906152"/>
            <a:satOff val="-9286"/>
            <a:lumOff val="-2353"/>
            <a:alpha val="30000"/>
          </a:schemeClr>
        </a:solidFill>
      </dgm:spPr>
      <dgm:t>
        <a:bodyPr/>
        <a:lstStyle/>
        <a:p>
          <a:r>
            <a:rPr lang="en-US" b="1" dirty="0">
              <a:latin typeface="Helvetica" panose="020B0604020202020204" pitchFamily="34" charset="0"/>
              <a:cs typeface="Helvetica" panose="020B0604020202020204" pitchFamily="34" charset="0"/>
            </a:rPr>
            <a:t>Usage</a:t>
          </a:r>
        </a:p>
      </dgm:t>
    </dgm:pt>
    <dgm:pt modelId="{1AF05F21-8D8D-44E3-B172-558491B2034D}" type="parTrans" cxnId="{46A1991D-ACF0-41B8-B71F-C2586D74D38F}">
      <dgm:prSet/>
      <dgm:spPr/>
      <dgm:t>
        <a:bodyPr/>
        <a:lstStyle/>
        <a:p>
          <a:endParaRPr lang="en-US" b="1">
            <a:latin typeface="Helvetica" panose="020B0604020202020204" pitchFamily="34" charset="0"/>
            <a:cs typeface="Helvetica" panose="020B0604020202020204" pitchFamily="34" charset="0"/>
          </a:endParaRPr>
        </a:p>
      </dgm:t>
    </dgm:pt>
    <dgm:pt modelId="{36359E50-F384-4FEB-9F98-E985A5C81620}" type="sibTrans" cxnId="{46A1991D-ACF0-41B8-B71F-C2586D74D38F}">
      <dgm:prSet/>
      <dgm:spPr/>
      <dgm:t>
        <a:bodyPr/>
        <a:lstStyle/>
        <a:p>
          <a:endParaRPr lang="en-US" b="1">
            <a:latin typeface="Helvetica" panose="020B0604020202020204" pitchFamily="34" charset="0"/>
            <a:cs typeface="Helvetica" panose="020B0604020202020204" pitchFamily="34" charset="0"/>
          </a:endParaRPr>
        </a:p>
      </dgm:t>
    </dgm:pt>
    <dgm:pt modelId="{B9FDBA6A-C057-4D2B-A62B-B9787AD0D4C0}">
      <dgm:prSet phldrT="[Text]"/>
      <dgm:spPr>
        <a:solidFill>
          <a:schemeClr val="accent3">
            <a:hueOff val="5812304"/>
            <a:satOff val="-18573"/>
            <a:lumOff val="-4706"/>
            <a:alpha val="30000"/>
          </a:schemeClr>
        </a:solidFill>
      </dgm:spPr>
      <dgm:t>
        <a:bodyPr/>
        <a:lstStyle/>
        <a:p>
          <a:r>
            <a:rPr lang="en-US" b="1" dirty="0">
              <a:latin typeface="Helvetica" panose="020B0604020202020204" pitchFamily="34" charset="0"/>
              <a:cs typeface="Helvetica" panose="020B0604020202020204" pitchFamily="34" charset="0"/>
            </a:rPr>
            <a:t>Other info</a:t>
          </a:r>
        </a:p>
      </dgm:t>
    </dgm:pt>
    <dgm:pt modelId="{F71445F1-75FF-4815-9438-3F235FD0071A}" type="parTrans" cxnId="{581D2947-328F-4CC8-89DF-C3C2D88AC524}">
      <dgm:prSet/>
      <dgm:spPr/>
      <dgm:t>
        <a:bodyPr/>
        <a:lstStyle/>
        <a:p>
          <a:endParaRPr lang="en-US" b="1">
            <a:latin typeface="Helvetica" panose="020B0604020202020204" pitchFamily="34" charset="0"/>
            <a:cs typeface="Helvetica" panose="020B0604020202020204" pitchFamily="34" charset="0"/>
          </a:endParaRPr>
        </a:p>
      </dgm:t>
    </dgm:pt>
    <dgm:pt modelId="{DD8964A9-4A6E-4E53-B52E-C2540221980E}" type="sibTrans" cxnId="{581D2947-328F-4CC8-89DF-C3C2D88AC524}">
      <dgm:prSet/>
      <dgm:spPr/>
      <dgm:t>
        <a:bodyPr/>
        <a:lstStyle/>
        <a:p>
          <a:endParaRPr lang="en-US" b="1">
            <a:latin typeface="Helvetica" panose="020B0604020202020204" pitchFamily="34" charset="0"/>
            <a:cs typeface="Helvetica" panose="020B0604020202020204" pitchFamily="34" charset="0"/>
          </a:endParaRPr>
        </a:p>
      </dgm:t>
    </dgm:pt>
    <dgm:pt modelId="{045E8EAA-D619-4182-B44A-1ECFF4405AF2}">
      <dgm:prSet/>
      <dgm:spPr>
        <a:solidFill>
          <a:schemeClr val="accent3">
            <a:hueOff val="8718455"/>
            <a:satOff val="-27859"/>
            <a:lumOff val="-7059"/>
            <a:alpha val="30000"/>
          </a:schemeClr>
        </a:solidFill>
      </dgm:spPr>
      <dgm:t>
        <a:bodyPr/>
        <a:lstStyle/>
        <a:p>
          <a:r>
            <a:rPr lang="en-US" b="1" dirty="0">
              <a:latin typeface="Helvetica" panose="020B0604020202020204" pitchFamily="34" charset="0"/>
              <a:cs typeface="Helvetica" panose="020B0604020202020204" pitchFamily="34" charset="0"/>
            </a:rPr>
            <a:t>CANUTEC</a:t>
          </a:r>
        </a:p>
      </dgm:t>
    </dgm:pt>
    <dgm:pt modelId="{10A5CB73-9A42-4A74-9796-5C961559B8FC}" type="parTrans" cxnId="{03A9B107-9824-4B04-8890-B6247C400DDF}">
      <dgm:prSet/>
      <dgm:spPr/>
      <dgm:t>
        <a:bodyPr/>
        <a:lstStyle/>
        <a:p>
          <a:endParaRPr lang="en-US" b="1">
            <a:latin typeface="Helvetica" panose="020B0604020202020204" pitchFamily="34" charset="0"/>
            <a:cs typeface="Helvetica" panose="020B0604020202020204" pitchFamily="34" charset="0"/>
          </a:endParaRPr>
        </a:p>
      </dgm:t>
    </dgm:pt>
    <dgm:pt modelId="{8CE241E7-9478-43C4-A426-B5F118D1A0C5}" type="sibTrans" cxnId="{03A9B107-9824-4B04-8890-B6247C400DDF}">
      <dgm:prSet/>
      <dgm:spPr/>
      <dgm:t>
        <a:bodyPr/>
        <a:lstStyle/>
        <a:p>
          <a:endParaRPr lang="en-US" b="1">
            <a:latin typeface="Helvetica" panose="020B0604020202020204" pitchFamily="34" charset="0"/>
            <a:cs typeface="Helvetica" panose="020B0604020202020204" pitchFamily="34" charset="0"/>
          </a:endParaRPr>
        </a:p>
      </dgm:t>
    </dgm:pt>
    <dgm:pt modelId="{6EEF379C-1F85-4DCF-8063-BD76AB6A5A0D}" type="pres">
      <dgm:prSet presAssocID="{ADBCF8B8-7BE3-4244-9AFC-881D8FBFAAA4}" presName="Name0" presStyleCnt="0">
        <dgm:presLayoutVars>
          <dgm:dir/>
          <dgm:animLvl val="lvl"/>
          <dgm:resizeHandles val="exact"/>
        </dgm:presLayoutVars>
      </dgm:prSet>
      <dgm:spPr/>
    </dgm:pt>
    <dgm:pt modelId="{2C37C264-6664-4672-BA00-5A870A2CD537}" type="pres">
      <dgm:prSet presAssocID="{7725804E-429A-4891-A68E-E907432C14E8}" presName="parTxOnly" presStyleLbl="node1" presStyleIdx="0" presStyleCnt="4" custScaleX="234445">
        <dgm:presLayoutVars>
          <dgm:chMax val="0"/>
          <dgm:chPref val="0"/>
          <dgm:bulletEnabled val="1"/>
        </dgm:presLayoutVars>
      </dgm:prSet>
      <dgm:spPr/>
    </dgm:pt>
    <dgm:pt modelId="{8BACDC78-A904-4EA1-AA1E-61C4A7BA98C2}" type="pres">
      <dgm:prSet presAssocID="{4AD6D3CE-D161-4B57-96B7-B597A3FFB335}" presName="parTxOnlySpace" presStyleCnt="0"/>
      <dgm:spPr/>
    </dgm:pt>
    <dgm:pt modelId="{DEBE801E-210C-4F6B-B5D8-71712919561D}" type="pres">
      <dgm:prSet presAssocID="{90FDB2B3-C639-47DE-A13F-73BE6E13DCD9}" presName="parTxOnly" presStyleLbl="node1" presStyleIdx="1" presStyleCnt="4">
        <dgm:presLayoutVars>
          <dgm:chMax val="0"/>
          <dgm:chPref val="0"/>
          <dgm:bulletEnabled val="1"/>
        </dgm:presLayoutVars>
      </dgm:prSet>
      <dgm:spPr/>
    </dgm:pt>
    <dgm:pt modelId="{7334877F-9BC8-4955-BE48-19B74B8F1D3F}" type="pres">
      <dgm:prSet presAssocID="{36359E50-F384-4FEB-9F98-E985A5C81620}" presName="parTxOnlySpace" presStyleCnt="0"/>
      <dgm:spPr/>
    </dgm:pt>
    <dgm:pt modelId="{0306EF51-728B-4520-810A-72C048FD6C44}" type="pres">
      <dgm:prSet presAssocID="{B9FDBA6A-C057-4D2B-A62B-B9787AD0D4C0}" presName="parTxOnly" presStyleLbl="node1" presStyleIdx="2" presStyleCnt="4">
        <dgm:presLayoutVars>
          <dgm:chMax val="0"/>
          <dgm:chPref val="0"/>
          <dgm:bulletEnabled val="1"/>
        </dgm:presLayoutVars>
      </dgm:prSet>
      <dgm:spPr/>
    </dgm:pt>
    <dgm:pt modelId="{0A344C06-91ED-4615-A4D7-201BAB1621A5}" type="pres">
      <dgm:prSet presAssocID="{DD8964A9-4A6E-4E53-B52E-C2540221980E}" presName="parTxOnlySpace" presStyleCnt="0"/>
      <dgm:spPr/>
    </dgm:pt>
    <dgm:pt modelId="{EEBCB58C-4285-4D84-928E-A98919561AEB}" type="pres">
      <dgm:prSet presAssocID="{045E8EAA-D619-4182-B44A-1ECFF4405AF2}" presName="parTxOnly" presStyleLbl="node1" presStyleIdx="3" presStyleCnt="4">
        <dgm:presLayoutVars>
          <dgm:chMax val="0"/>
          <dgm:chPref val="0"/>
          <dgm:bulletEnabled val="1"/>
        </dgm:presLayoutVars>
      </dgm:prSet>
      <dgm:spPr/>
    </dgm:pt>
  </dgm:ptLst>
  <dgm:cxnLst>
    <dgm:cxn modelId="{03A9B107-9824-4B04-8890-B6247C400DDF}" srcId="{ADBCF8B8-7BE3-4244-9AFC-881D8FBFAAA4}" destId="{045E8EAA-D619-4182-B44A-1ECFF4405AF2}" srcOrd="3" destOrd="0" parTransId="{10A5CB73-9A42-4A74-9796-5C961559B8FC}" sibTransId="{8CE241E7-9478-43C4-A426-B5F118D1A0C5}"/>
    <dgm:cxn modelId="{46A1991D-ACF0-41B8-B71F-C2586D74D38F}" srcId="{ADBCF8B8-7BE3-4244-9AFC-881D8FBFAAA4}" destId="{90FDB2B3-C639-47DE-A13F-73BE6E13DCD9}" srcOrd="1" destOrd="0" parTransId="{1AF05F21-8D8D-44E3-B172-558491B2034D}" sibTransId="{36359E50-F384-4FEB-9F98-E985A5C81620}"/>
    <dgm:cxn modelId="{581D2947-328F-4CC8-89DF-C3C2D88AC524}" srcId="{ADBCF8B8-7BE3-4244-9AFC-881D8FBFAAA4}" destId="{B9FDBA6A-C057-4D2B-A62B-B9787AD0D4C0}" srcOrd="2" destOrd="0" parTransId="{F71445F1-75FF-4815-9438-3F235FD0071A}" sibTransId="{DD8964A9-4A6E-4E53-B52E-C2540221980E}"/>
    <dgm:cxn modelId="{86EC6C6E-84FE-4D1F-B5F0-A9EBB3752075}" type="presOf" srcId="{B9FDBA6A-C057-4D2B-A62B-B9787AD0D4C0}" destId="{0306EF51-728B-4520-810A-72C048FD6C44}" srcOrd="0" destOrd="0" presId="urn:microsoft.com/office/officeart/2005/8/layout/chevron1"/>
    <dgm:cxn modelId="{0A36D479-FF07-49F1-89AA-CD96D9A4C2C9}" type="presOf" srcId="{045E8EAA-D619-4182-B44A-1ECFF4405AF2}" destId="{EEBCB58C-4285-4D84-928E-A98919561AEB}" srcOrd="0" destOrd="0" presId="urn:microsoft.com/office/officeart/2005/8/layout/chevron1"/>
    <dgm:cxn modelId="{FBE27986-566B-448F-BD6F-9F0938F0D8B0}" srcId="{ADBCF8B8-7BE3-4244-9AFC-881D8FBFAAA4}" destId="{7725804E-429A-4891-A68E-E907432C14E8}" srcOrd="0" destOrd="0" parTransId="{543132F8-C350-4B03-9613-32F3B60422C1}" sibTransId="{4AD6D3CE-D161-4B57-96B7-B597A3FFB335}"/>
    <dgm:cxn modelId="{A85096B6-8BDA-4DDB-BDEF-E0B641B4C547}" type="presOf" srcId="{7725804E-429A-4891-A68E-E907432C14E8}" destId="{2C37C264-6664-4672-BA00-5A870A2CD537}" srcOrd="0" destOrd="0" presId="urn:microsoft.com/office/officeart/2005/8/layout/chevron1"/>
    <dgm:cxn modelId="{43E17CF3-936D-4285-A72A-5C474DA3276A}" type="presOf" srcId="{ADBCF8B8-7BE3-4244-9AFC-881D8FBFAAA4}" destId="{6EEF379C-1F85-4DCF-8063-BD76AB6A5A0D}" srcOrd="0" destOrd="0" presId="urn:microsoft.com/office/officeart/2005/8/layout/chevron1"/>
    <dgm:cxn modelId="{841772F8-CBC6-482A-8F5A-E62ADAFC4A09}" type="presOf" srcId="{90FDB2B3-C639-47DE-A13F-73BE6E13DCD9}" destId="{DEBE801E-210C-4F6B-B5D8-71712919561D}" srcOrd="0" destOrd="0" presId="urn:microsoft.com/office/officeart/2005/8/layout/chevron1"/>
    <dgm:cxn modelId="{2B590471-6A35-440D-8985-736C155AD797}" type="presParOf" srcId="{6EEF379C-1F85-4DCF-8063-BD76AB6A5A0D}" destId="{2C37C264-6664-4672-BA00-5A870A2CD537}" srcOrd="0" destOrd="0" presId="urn:microsoft.com/office/officeart/2005/8/layout/chevron1"/>
    <dgm:cxn modelId="{5AE01D07-0FFC-407D-B4E1-8BC5A70E0916}" type="presParOf" srcId="{6EEF379C-1F85-4DCF-8063-BD76AB6A5A0D}" destId="{8BACDC78-A904-4EA1-AA1E-61C4A7BA98C2}" srcOrd="1" destOrd="0" presId="urn:microsoft.com/office/officeart/2005/8/layout/chevron1"/>
    <dgm:cxn modelId="{D4D056DA-D4AB-44F0-932E-50642F3D8D26}" type="presParOf" srcId="{6EEF379C-1F85-4DCF-8063-BD76AB6A5A0D}" destId="{DEBE801E-210C-4F6B-B5D8-71712919561D}" srcOrd="2" destOrd="0" presId="urn:microsoft.com/office/officeart/2005/8/layout/chevron1"/>
    <dgm:cxn modelId="{5DF564F3-AA3C-4AA7-B4D8-6E5A7FD2F8AB}" type="presParOf" srcId="{6EEF379C-1F85-4DCF-8063-BD76AB6A5A0D}" destId="{7334877F-9BC8-4955-BE48-19B74B8F1D3F}" srcOrd="3" destOrd="0" presId="urn:microsoft.com/office/officeart/2005/8/layout/chevron1"/>
    <dgm:cxn modelId="{F155422E-7224-460C-9FD3-682608B46A0D}" type="presParOf" srcId="{6EEF379C-1F85-4DCF-8063-BD76AB6A5A0D}" destId="{0306EF51-728B-4520-810A-72C048FD6C44}" srcOrd="4" destOrd="0" presId="urn:microsoft.com/office/officeart/2005/8/layout/chevron1"/>
    <dgm:cxn modelId="{68D53E8A-FADC-4D05-B5D1-A5B8286BBF68}" type="presParOf" srcId="{6EEF379C-1F85-4DCF-8063-BD76AB6A5A0D}" destId="{0A344C06-91ED-4615-A4D7-201BAB1621A5}" srcOrd="5" destOrd="0" presId="urn:microsoft.com/office/officeart/2005/8/layout/chevron1"/>
    <dgm:cxn modelId="{BE079C79-6DC4-4807-90E1-82480B622E2A}" type="presParOf" srcId="{6EEF379C-1F85-4DCF-8063-BD76AB6A5A0D}" destId="{EEBCB58C-4285-4D84-928E-A98919561AEB}" srcOrd="6"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ADBCF8B8-7BE3-4244-9AFC-881D8FBFAAA4}" type="doc">
      <dgm:prSet loTypeId="urn:microsoft.com/office/officeart/2005/8/layout/chevron1" loCatId="process" qsTypeId="urn:microsoft.com/office/officeart/2005/8/quickstyle/simple1" qsCatId="simple" csTypeId="urn:microsoft.com/office/officeart/2005/8/colors/colorful3" csCatId="colorful" phldr="1"/>
      <dgm:spPr/>
    </dgm:pt>
    <dgm:pt modelId="{7725804E-429A-4891-A68E-E907432C14E8}">
      <dgm:prSet phldrT="[Text]" custT="1"/>
      <dgm:spPr/>
      <dgm:t>
        <a:bodyPr/>
        <a:lstStyle/>
        <a:p>
          <a:r>
            <a:rPr lang="en-US" sz="1800" b="1" dirty="0">
              <a:latin typeface="Helvetica" panose="020B0604020202020204" pitchFamily="34" charset="0"/>
              <a:cs typeface="Helvetica" panose="020B0604020202020204" pitchFamily="34" charset="0"/>
            </a:rPr>
            <a:t>Overview</a:t>
          </a:r>
        </a:p>
      </dgm:t>
    </dgm:pt>
    <dgm:pt modelId="{543132F8-C350-4B03-9613-32F3B60422C1}" type="parTrans" cxnId="{FBE27986-566B-448F-BD6F-9F0938F0D8B0}">
      <dgm:prSet/>
      <dgm:spPr/>
      <dgm:t>
        <a:bodyPr/>
        <a:lstStyle/>
        <a:p>
          <a:endParaRPr lang="en-US" b="1">
            <a:latin typeface="Helvetica" panose="020B0604020202020204" pitchFamily="34" charset="0"/>
            <a:cs typeface="Helvetica" panose="020B0604020202020204" pitchFamily="34" charset="0"/>
          </a:endParaRPr>
        </a:p>
      </dgm:t>
    </dgm:pt>
    <dgm:pt modelId="{4AD6D3CE-D161-4B57-96B7-B597A3FFB335}" type="sibTrans" cxnId="{FBE27986-566B-448F-BD6F-9F0938F0D8B0}">
      <dgm:prSet/>
      <dgm:spPr/>
      <dgm:t>
        <a:bodyPr/>
        <a:lstStyle/>
        <a:p>
          <a:endParaRPr lang="en-US" b="1">
            <a:latin typeface="Helvetica" panose="020B0604020202020204" pitchFamily="34" charset="0"/>
            <a:cs typeface="Helvetica" panose="020B0604020202020204" pitchFamily="34" charset="0"/>
          </a:endParaRPr>
        </a:p>
      </dgm:t>
    </dgm:pt>
    <dgm:pt modelId="{90FDB2B3-C639-47DE-A13F-73BE6E13DCD9}">
      <dgm:prSet phldrT="[Text]"/>
      <dgm:spPr>
        <a:solidFill>
          <a:schemeClr val="accent3">
            <a:hueOff val="2906152"/>
            <a:satOff val="-9286"/>
            <a:lumOff val="-2353"/>
            <a:alpha val="30000"/>
          </a:schemeClr>
        </a:solidFill>
      </dgm:spPr>
      <dgm:t>
        <a:bodyPr/>
        <a:lstStyle/>
        <a:p>
          <a:r>
            <a:rPr lang="en-US" b="1" dirty="0">
              <a:latin typeface="Helvetica" panose="020B0604020202020204" pitchFamily="34" charset="0"/>
              <a:cs typeface="Helvetica" panose="020B0604020202020204" pitchFamily="34" charset="0"/>
            </a:rPr>
            <a:t>Usage</a:t>
          </a:r>
        </a:p>
      </dgm:t>
    </dgm:pt>
    <dgm:pt modelId="{1AF05F21-8D8D-44E3-B172-558491B2034D}" type="parTrans" cxnId="{46A1991D-ACF0-41B8-B71F-C2586D74D38F}">
      <dgm:prSet/>
      <dgm:spPr/>
      <dgm:t>
        <a:bodyPr/>
        <a:lstStyle/>
        <a:p>
          <a:endParaRPr lang="en-US" b="1">
            <a:latin typeface="Helvetica" panose="020B0604020202020204" pitchFamily="34" charset="0"/>
            <a:cs typeface="Helvetica" panose="020B0604020202020204" pitchFamily="34" charset="0"/>
          </a:endParaRPr>
        </a:p>
      </dgm:t>
    </dgm:pt>
    <dgm:pt modelId="{36359E50-F384-4FEB-9F98-E985A5C81620}" type="sibTrans" cxnId="{46A1991D-ACF0-41B8-B71F-C2586D74D38F}">
      <dgm:prSet/>
      <dgm:spPr/>
      <dgm:t>
        <a:bodyPr/>
        <a:lstStyle/>
        <a:p>
          <a:endParaRPr lang="en-US" b="1">
            <a:latin typeface="Helvetica" panose="020B0604020202020204" pitchFamily="34" charset="0"/>
            <a:cs typeface="Helvetica" panose="020B0604020202020204" pitchFamily="34" charset="0"/>
          </a:endParaRPr>
        </a:p>
      </dgm:t>
    </dgm:pt>
    <dgm:pt modelId="{B9FDBA6A-C057-4D2B-A62B-B9787AD0D4C0}">
      <dgm:prSet phldrT="[Text]"/>
      <dgm:spPr>
        <a:solidFill>
          <a:schemeClr val="accent3">
            <a:hueOff val="5812304"/>
            <a:satOff val="-18573"/>
            <a:lumOff val="-4706"/>
            <a:alpha val="30000"/>
          </a:schemeClr>
        </a:solidFill>
      </dgm:spPr>
      <dgm:t>
        <a:bodyPr/>
        <a:lstStyle/>
        <a:p>
          <a:r>
            <a:rPr lang="en-US" b="1" dirty="0">
              <a:latin typeface="Helvetica" panose="020B0604020202020204" pitchFamily="34" charset="0"/>
              <a:cs typeface="Helvetica" panose="020B0604020202020204" pitchFamily="34" charset="0"/>
            </a:rPr>
            <a:t>Other info</a:t>
          </a:r>
        </a:p>
      </dgm:t>
    </dgm:pt>
    <dgm:pt modelId="{F71445F1-75FF-4815-9438-3F235FD0071A}" type="parTrans" cxnId="{581D2947-328F-4CC8-89DF-C3C2D88AC524}">
      <dgm:prSet/>
      <dgm:spPr/>
      <dgm:t>
        <a:bodyPr/>
        <a:lstStyle/>
        <a:p>
          <a:endParaRPr lang="en-US" b="1">
            <a:latin typeface="Helvetica" panose="020B0604020202020204" pitchFamily="34" charset="0"/>
            <a:cs typeface="Helvetica" panose="020B0604020202020204" pitchFamily="34" charset="0"/>
          </a:endParaRPr>
        </a:p>
      </dgm:t>
    </dgm:pt>
    <dgm:pt modelId="{DD8964A9-4A6E-4E53-B52E-C2540221980E}" type="sibTrans" cxnId="{581D2947-328F-4CC8-89DF-C3C2D88AC524}">
      <dgm:prSet/>
      <dgm:spPr/>
      <dgm:t>
        <a:bodyPr/>
        <a:lstStyle/>
        <a:p>
          <a:endParaRPr lang="en-US" b="1">
            <a:latin typeface="Helvetica" panose="020B0604020202020204" pitchFamily="34" charset="0"/>
            <a:cs typeface="Helvetica" panose="020B0604020202020204" pitchFamily="34" charset="0"/>
          </a:endParaRPr>
        </a:p>
      </dgm:t>
    </dgm:pt>
    <dgm:pt modelId="{045E8EAA-D619-4182-B44A-1ECFF4405AF2}">
      <dgm:prSet/>
      <dgm:spPr>
        <a:solidFill>
          <a:schemeClr val="accent3">
            <a:hueOff val="8718455"/>
            <a:satOff val="-27859"/>
            <a:lumOff val="-7059"/>
            <a:alpha val="30000"/>
          </a:schemeClr>
        </a:solidFill>
      </dgm:spPr>
      <dgm:t>
        <a:bodyPr/>
        <a:lstStyle/>
        <a:p>
          <a:r>
            <a:rPr lang="en-US" b="1" dirty="0">
              <a:latin typeface="Helvetica" panose="020B0604020202020204" pitchFamily="34" charset="0"/>
              <a:cs typeface="Helvetica" panose="020B0604020202020204" pitchFamily="34" charset="0"/>
            </a:rPr>
            <a:t>CANUTEC</a:t>
          </a:r>
        </a:p>
      </dgm:t>
    </dgm:pt>
    <dgm:pt modelId="{10A5CB73-9A42-4A74-9796-5C961559B8FC}" type="parTrans" cxnId="{03A9B107-9824-4B04-8890-B6247C400DDF}">
      <dgm:prSet/>
      <dgm:spPr/>
      <dgm:t>
        <a:bodyPr/>
        <a:lstStyle/>
        <a:p>
          <a:endParaRPr lang="en-US" b="1">
            <a:latin typeface="Helvetica" panose="020B0604020202020204" pitchFamily="34" charset="0"/>
            <a:cs typeface="Helvetica" panose="020B0604020202020204" pitchFamily="34" charset="0"/>
          </a:endParaRPr>
        </a:p>
      </dgm:t>
    </dgm:pt>
    <dgm:pt modelId="{8CE241E7-9478-43C4-A426-B5F118D1A0C5}" type="sibTrans" cxnId="{03A9B107-9824-4B04-8890-B6247C400DDF}">
      <dgm:prSet/>
      <dgm:spPr/>
      <dgm:t>
        <a:bodyPr/>
        <a:lstStyle/>
        <a:p>
          <a:endParaRPr lang="en-US" b="1">
            <a:latin typeface="Helvetica" panose="020B0604020202020204" pitchFamily="34" charset="0"/>
            <a:cs typeface="Helvetica" panose="020B0604020202020204" pitchFamily="34" charset="0"/>
          </a:endParaRPr>
        </a:p>
      </dgm:t>
    </dgm:pt>
    <dgm:pt modelId="{6EEF379C-1F85-4DCF-8063-BD76AB6A5A0D}" type="pres">
      <dgm:prSet presAssocID="{ADBCF8B8-7BE3-4244-9AFC-881D8FBFAAA4}" presName="Name0" presStyleCnt="0">
        <dgm:presLayoutVars>
          <dgm:dir/>
          <dgm:animLvl val="lvl"/>
          <dgm:resizeHandles val="exact"/>
        </dgm:presLayoutVars>
      </dgm:prSet>
      <dgm:spPr/>
    </dgm:pt>
    <dgm:pt modelId="{2C37C264-6664-4672-BA00-5A870A2CD537}" type="pres">
      <dgm:prSet presAssocID="{7725804E-429A-4891-A68E-E907432C14E8}" presName="parTxOnly" presStyleLbl="node1" presStyleIdx="0" presStyleCnt="4" custScaleX="234445">
        <dgm:presLayoutVars>
          <dgm:chMax val="0"/>
          <dgm:chPref val="0"/>
          <dgm:bulletEnabled val="1"/>
        </dgm:presLayoutVars>
      </dgm:prSet>
      <dgm:spPr/>
    </dgm:pt>
    <dgm:pt modelId="{8BACDC78-A904-4EA1-AA1E-61C4A7BA98C2}" type="pres">
      <dgm:prSet presAssocID="{4AD6D3CE-D161-4B57-96B7-B597A3FFB335}" presName="parTxOnlySpace" presStyleCnt="0"/>
      <dgm:spPr/>
    </dgm:pt>
    <dgm:pt modelId="{DEBE801E-210C-4F6B-B5D8-71712919561D}" type="pres">
      <dgm:prSet presAssocID="{90FDB2B3-C639-47DE-A13F-73BE6E13DCD9}" presName="parTxOnly" presStyleLbl="node1" presStyleIdx="1" presStyleCnt="4">
        <dgm:presLayoutVars>
          <dgm:chMax val="0"/>
          <dgm:chPref val="0"/>
          <dgm:bulletEnabled val="1"/>
        </dgm:presLayoutVars>
      </dgm:prSet>
      <dgm:spPr/>
    </dgm:pt>
    <dgm:pt modelId="{7334877F-9BC8-4955-BE48-19B74B8F1D3F}" type="pres">
      <dgm:prSet presAssocID="{36359E50-F384-4FEB-9F98-E985A5C81620}" presName="parTxOnlySpace" presStyleCnt="0"/>
      <dgm:spPr/>
    </dgm:pt>
    <dgm:pt modelId="{0306EF51-728B-4520-810A-72C048FD6C44}" type="pres">
      <dgm:prSet presAssocID="{B9FDBA6A-C057-4D2B-A62B-B9787AD0D4C0}" presName="parTxOnly" presStyleLbl="node1" presStyleIdx="2" presStyleCnt="4">
        <dgm:presLayoutVars>
          <dgm:chMax val="0"/>
          <dgm:chPref val="0"/>
          <dgm:bulletEnabled val="1"/>
        </dgm:presLayoutVars>
      </dgm:prSet>
      <dgm:spPr/>
    </dgm:pt>
    <dgm:pt modelId="{0A344C06-91ED-4615-A4D7-201BAB1621A5}" type="pres">
      <dgm:prSet presAssocID="{DD8964A9-4A6E-4E53-B52E-C2540221980E}" presName="parTxOnlySpace" presStyleCnt="0"/>
      <dgm:spPr/>
    </dgm:pt>
    <dgm:pt modelId="{EEBCB58C-4285-4D84-928E-A98919561AEB}" type="pres">
      <dgm:prSet presAssocID="{045E8EAA-D619-4182-B44A-1ECFF4405AF2}" presName="parTxOnly" presStyleLbl="node1" presStyleIdx="3" presStyleCnt="4">
        <dgm:presLayoutVars>
          <dgm:chMax val="0"/>
          <dgm:chPref val="0"/>
          <dgm:bulletEnabled val="1"/>
        </dgm:presLayoutVars>
      </dgm:prSet>
      <dgm:spPr/>
    </dgm:pt>
  </dgm:ptLst>
  <dgm:cxnLst>
    <dgm:cxn modelId="{03A9B107-9824-4B04-8890-B6247C400DDF}" srcId="{ADBCF8B8-7BE3-4244-9AFC-881D8FBFAAA4}" destId="{045E8EAA-D619-4182-B44A-1ECFF4405AF2}" srcOrd="3" destOrd="0" parTransId="{10A5CB73-9A42-4A74-9796-5C961559B8FC}" sibTransId="{8CE241E7-9478-43C4-A426-B5F118D1A0C5}"/>
    <dgm:cxn modelId="{45BAF311-C922-4EED-ACEA-06DB7888CE63}" type="presOf" srcId="{045E8EAA-D619-4182-B44A-1ECFF4405AF2}" destId="{EEBCB58C-4285-4D84-928E-A98919561AEB}" srcOrd="0" destOrd="0" presId="urn:microsoft.com/office/officeart/2005/8/layout/chevron1"/>
    <dgm:cxn modelId="{AD2B561A-5F62-4383-A8D2-B6953F0F031F}" type="presOf" srcId="{90FDB2B3-C639-47DE-A13F-73BE6E13DCD9}" destId="{DEBE801E-210C-4F6B-B5D8-71712919561D}" srcOrd="0" destOrd="0" presId="urn:microsoft.com/office/officeart/2005/8/layout/chevron1"/>
    <dgm:cxn modelId="{46A1991D-ACF0-41B8-B71F-C2586D74D38F}" srcId="{ADBCF8B8-7BE3-4244-9AFC-881D8FBFAAA4}" destId="{90FDB2B3-C639-47DE-A13F-73BE6E13DCD9}" srcOrd="1" destOrd="0" parTransId="{1AF05F21-8D8D-44E3-B172-558491B2034D}" sibTransId="{36359E50-F384-4FEB-9F98-E985A5C81620}"/>
    <dgm:cxn modelId="{581D2947-328F-4CC8-89DF-C3C2D88AC524}" srcId="{ADBCF8B8-7BE3-4244-9AFC-881D8FBFAAA4}" destId="{B9FDBA6A-C057-4D2B-A62B-B9787AD0D4C0}" srcOrd="2" destOrd="0" parTransId="{F71445F1-75FF-4815-9438-3F235FD0071A}" sibTransId="{DD8964A9-4A6E-4E53-B52E-C2540221980E}"/>
    <dgm:cxn modelId="{A416E868-12FA-49E1-AC06-E433CD1D0979}" type="presOf" srcId="{7725804E-429A-4891-A68E-E907432C14E8}" destId="{2C37C264-6664-4672-BA00-5A870A2CD537}" srcOrd="0" destOrd="0" presId="urn:microsoft.com/office/officeart/2005/8/layout/chevron1"/>
    <dgm:cxn modelId="{985A3070-8F00-4FDF-9CDB-10D903BB9129}" type="presOf" srcId="{ADBCF8B8-7BE3-4244-9AFC-881D8FBFAAA4}" destId="{6EEF379C-1F85-4DCF-8063-BD76AB6A5A0D}" srcOrd="0" destOrd="0" presId="urn:microsoft.com/office/officeart/2005/8/layout/chevron1"/>
    <dgm:cxn modelId="{FBE27986-566B-448F-BD6F-9F0938F0D8B0}" srcId="{ADBCF8B8-7BE3-4244-9AFC-881D8FBFAAA4}" destId="{7725804E-429A-4891-A68E-E907432C14E8}" srcOrd="0" destOrd="0" parTransId="{543132F8-C350-4B03-9613-32F3B60422C1}" sibTransId="{4AD6D3CE-D161-4B57-96B7-B597A3FFB335}"/>
    <dgm:cxn modelId="{4773D2C7-8121-47BE-8596-8B82571C42FD}" type="presOf" srcId="{B9FDBA6A-C057-4D2B-A62B-B9787AD0D4C0}" destId="{0306EF51-728B-4520-810A-72C048FD6C44}" srcOrd="0" destOrd="0" presId="urn:microsoft.com/office/officeart/2005/8/layout/chevron1"/>
    <dgm:cxn modelId="{E200FBAC-7CDA-43E0-9D2D-B1C6DBCED057}" type="presParOf" srcId="{6EEF379C-1F85-4DCF-8063-BD76AB6A5A0D}" destId="{2C37C264-6664-4672-BA00-5A870A2CD537}" srcOrd="0" destOrd="0" presId="urn:microsoft.com/office/officeart/2005/8/layout/chevron1"/>
    <dgm:cxn modelId="{6A57C09D-C4CC-49BA-B0EE-C288AB30A90D}" type="presParOf" srcId="{6EEF379C-1F85-4DCF-8063-BD76AB6A5A0D}" destId="{8BACDC78-A904-4EA1-AA1E-61C4A7BA98C2}" srcOrd="1" destOrd="0" presId="urn:microsoft.com/office/officeart/2005/8/layout/chevron1"/>
    <dgm:cxn modelId="{59CDE321-8AF3-48EF-9645-3A32E4C38A5C}" type="presParOf" srcId="{6EEF379C-1F85-4DCF-8063-BD76AB6A5A0D}" destId="{DEBE801E-210C-4F6B-B5D8-71712919561D}" srcOrd="2" destOrd="0" presId="urn:microsoft.com/office/officeart/2005/8/layout/chevron1"/>
    <dgm:cxn modelId="{9F8D755D-67D4-40A8-9E2C-F746DE719F30}" type="presParOf" srcId="{6EEF379C-1F85-4DCF-8063-BD76AB6A5A0D}" destId="{7334877F-9BC8-4955-BE48-19B74B8F1D3F}" srcOrd="3" destOrd="0" presId="urn:microsoft.com/office/officeart/2005/8/layout/chevron1"/>
    <dgm:cxn modelId="{CD60F8C2-3BD0-4830-AAFF-5F9E51801C87}" type="presParOf" srcId="{6EEF379C-1F85-4DCF-8063-BD76AB6A5A0D}" destId="{0306EF51-728B-4520-810A-72C048FD6C44}" srcOrd="4" destOrd="0" presId="urn:microsoft.com/office/officeart/2005/8/layout/chevron1"/>
    <dgm:cxn modelId="{9F81623A-2F77-4AD4-B139-2CAF707B098F}" type="presParOf" srcId="{6EEF379C-1F85-4DCF-8063-BD76AB6A5A0D}" destId="{0A344C06-91ED-4615-A4D7-201BAB1621A5}" srcOrd="5" destOrd="0" presId="urn:microsoft.com/office/officeart/2005/8/layout/chevron1"/>
    <dgm:cxn modelId="{49CFAE4D-08A4-46F4-B84B-BBE44C40E160}" type="presParOf" srcId="{6EEF379C-1F85-4DCF-8063-BD76AB6A5A0D}" destId="{EEBCB58C-4285-4D84-928E-A98919561AEB}" srcOrd="6"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ADBCF8B8-7BE3-4244-9AFC-881D8FBFAAA4}" type="doc">
      <dgm:prSet loTypeId="urn:microsoft.com/office/officeart/2005/8/layout/chevron1" loCatId="process" qsTypeId="urn:microsoft.com/office/officeart/2005/8/quickstyle/simple1" qsCatId="simple" csTypeId="urn:microsoft.com/office/officeart/2005/8/colors/colorful3" csCatId="colorful" phldr="1"/>
      <dgm:spPr/>
    </dgm:pt>
    <dgm:pt modelId="{7725804E-429A-4891-A68E-E907432C14E8}">
      <dgm:prSet phldrT="[Text]" custT="1"/>
      <dgm:spPr/>
      <dgm:t>
        <a:bodyPr/>
        <a:lstStyle/>
        <a:p>
          <a:r>
            <a:rPr lang="en-US" sz="1800" b="1" dirty="0">
              <a:latin typeface="Helvetica" panose="020B0604020202020204" pitchFamily="34" charset="0"/>
              <a:cs typeface="Helvetica" panose="020B0604020202020204" pitchFamily="34" charset="0"/>
            </a:rPr>
            <a:t>Overview</a:t>
          </a:r>
        </a:p>
      </dgm:t>
    </dgm:pt>
    <dgm:pt modelId="{543132F8-C350-4B03-9613-32F3B60422C1}" type="parTrans" cxnId="{FBE27986-566B-448F-BD6F-9F0938F0D8B0}">
      <dgm:prSet/>
      <dgm:spPr/>
      <dgm:t>
        <a:bodyPr/>
        <a:lstStyle/>
        <a:p>
          <a:endParaRPr lang="en-US" b="1">
            <a:latin typeface="Helvetica" panose="020B0604020202020204" pitchFamily="34" charset="0"/>
            <a:cs typeface="Helvetica" panose="020B0604020202020204" pitchFamily="34" charset="0"/>
          </a:endParaRPr>
        </a:p>
      </dgm:t>
    </dgm:pt>
    <dgm:pt modelId="{4AD6D3CE-D161-4B57-96B7-B597A3FFB335}" type="sibTrans" cxnId="{FBE27986-566B-448F-BD6F-9F0938F0D8B0}">
      <dgm:prSet/>
      <dgm:spPr/>
      <dgm:t>
        <a:bodyPr/>
        <a:lstStyle/>
        <a:p>
          <a:endParaRPr lang="en-US" b="1">
            <a:latin typeface="Helvetica" panose="020B0604020202020204" pitchFamily="34" charset="0"/>
            <a:cs typeface="Helvetica" panose="020B0604020202020204" pitchFamily="34" charset="0"/>
          </a:endParaRPr>
        </a:p>
      </dgm:t>
    </dgm:pt>
    <dgm:pt modelId="{90FDB2B3-C639-47DE-A13F-73BE6E13DCD9}">
      <dgm:prSet phldrT="[Text]"/>
      <dgm:spPr>
        <a:solidFill>
          <a:schemeClr val="accent3">
            <a:hueOff val="2906152"/>
            <a:satOff val="-9286"/>
            <a:lumOff val="-2353"/>
            <a:alpha val="30000"/>
          </a:schemeClr>
        </a:solidFill>
      </dgm:spPr>
      <dgm:t>
        <a:bodyPr/>
        <a:lstStyle/>
        <a:p>
          <a:r>
            <a:rPr lang="en-US" b="1" dirty="0">
              <a:latin typeface="Helvetica" panose="020B0604020202020204" pitchFamily="34" charset="0"/>
              <a:cs typeface="Helvetica" panose="020B0604020202020204" pitchFamily="34" charset="0"/>
            </a:rPr>
            <a:t>Usage</a:t>
          </a:r>
        </a:p>
      </dgm:t>
    </dgm:pt>
    <dgm:pt modelId="{1AF05F21-8D8D-44E3-B172-558491B2034D}" type="parTrans" cxnId="{46A1991D-ACF0-41B8-B71F-C2586D74D38F}">
      <dgm:prSet/>
      <dgm:spPr/>
      <dgm:t>
        <a:bodyPr/>
        <a:lstStyle/>
        <a:p>
          <a:endParaRPr lang="en-US" b="1">
            <a:latin typeface="Helvetica" panose="020B0604020202020204" pitchFamily="34" charset="0"/>
            <a:cs typeface="Helvetica" panose="020B0604020202020204" pitchFamily="34" charset="0"/>
          </a:endParaRPr>
        </a:p>
      </dgm:t>
    </dgm:pt>
    <dgm:pt modelId="{36359E50-F384-4FEB-9F98-E985A5C81620}" type="sibTrans" cxnId="{46A1991D-ACF0-41B8-B71F-C2586D74D38F}">
      <dgm:prSet/>
      <dgm:spPr/>
      <dgm:t>
        <a:bodyPr/>
        <a:lstStyle/>
        <a:p>
          <a:endParaRPr lang="en-US" b="1">
            <a:latin typeface="Helvetica" panose="020B0604020202020204" pitchFamily="34" charset="0"/>
            <a:cs typeface="Helvetica" panose="020B0604020202020204" pitchFamily="34" charset="0"/>
          </a:endParaRPr>
        </a:p>
      </dgm:t>
    </dgm:pt>
    <dgm:pt modelId="{B9FDBA6A-C057-4D2B-A62B-B9787AD0D4C0}">
      <dgm:prSet phldrT="[Text]"/>
      <dgm:spPr>
        <a:solidFill>
          <a:schemeClr val="accent3">
            <a:hueOff val="5812304"/>
            <a:satOff val="-18573"/>
            <a:lumOff val="-4706"/>
            <a:alpha val="30000"/>
          </a:schemeClr>
        </a:solidFill>
      </dgm:spPr>
      <dgm:t>
        <a:bodyPr/>
        <a:lstStyle/>
        <a:p>
          <a:r>
            <a:rPr lang="en-US" b="1" dirty="0">
              <a:latin typeface="Helvetica" panose="020B0604020202020204" pitchFamily="34" charset="0"/>
              <a:cs typeface="Helvetica" panose="020B0604020202020204" pitchFamily="34" charset="0"/>
            </a:rPr>
            <a:t>Other info</a:t>
          </a:r>
        </a:p>
      </dgm:t>
    </dgm:pt>
    <dgm:pt modelId="{F71445F1-75FF-4815-9438-3F235FD0071A}" type="parTrans" cxnId="{581D2947-328F-4CC8-89DF-C3C2D88AC524}">
      <dgm:prSet/>
      <dgm:spPr/>
      <dgm:t>
        <a:bodyPr/>
        <a:lstStyle/>
        <a:p>
          <a:endParaRPr lang="en-US" b="1">
            <a:latin typeface="Helvetica" panose="020B0604020202020204" pitchFamily="34" charset="0"/>
            <a:cs typeface="Helvetica" panose="020B0604020202020204" pitchFamily="34" charset="0"/>
          </a:endParaRPr>
        </a:p>
      </dgm:t>
    </dgm:pt>
    <dgm:pt modelId="{DD8964A9-4A6E-4E53-B52E-C2540221980E}" type="sibTrans" cxnId="{581D2947-328F-4CC8-89DF-C3C2D88AC524}">
      <dgm:prSet/>
      <dgm:spPr/>
      <dgm:t>
        <a:bodyPr/>
        <a:lstStyle/>
        <a:p>
          <a:endParaRPr lang="en-US" b="1">
            <a:latin typeface="Helvetica" panose="020B0604020202020204" pitchFamily="34" charset="0"/>
            <a:cs typeface="Helvetica" panose="020B0604020202020204" pitchFamily="34" charset="0"/>
          </a:endParaRPr>
        </a:p>
      </dgm:t>
    </dgm:pt>
    <dgm:pt modelId="{045E8EAA-D619-4182-B44A-1ECFF4405AF2}">
      <dgm:prSet/>
      <dgm:spPr>
        <a:solidFill>
          <a:schemeClr val="accent3">
            <a:hueOff val="8718455"/>
            <a:satOff val="-27859"/>
            <a:lumOff val="-7059"/>
            <a:alpha val="30000"/>
          </a:schemeClr>
        </a:solidFill>
      </dgm:spPr>
      <dgm:t>
        <a:bodyPr/>
        <a:lstStyle/>
        <a:p>
          <a:r>
            <a:rPr lang="en-US" b="1" dirty="0">
              <a:latin typeface="Helvetica" panose="020B0604020202020204" pitchFamily="34" charset="0"/>
              <a:cs typeface="Helvetica" panose="020B0604020202020204" pitchFamily="34" charset="0"/>
            </a:rPr>
            <a:t>CANUTEC</a:t>
          </a:r>
        </a:p>
      </dgm:t>
    </dgm:pt>
    <dgm:pt modelId="{10A5CB73-9A42-4A74-9796-5C961559B8FC}" type="parTrans" cxnId="{03A9B107-9824-4B04-8890-B6247C400DDF}">
      <dgm:prSet/>
      <dgm:spPr/>
      <dgm:t>
        <a:bodyPr/>
        <a:lstStyle/>
        <a:p>
          <a:endParaRPr lang="en-US" b="1">
            <a:latin typeface="Helvetica" panose="020B0604020202020204" pitchFamily="34" charset="0"/>
            <a:cs typeface="Helvetica" panose="020B0604020202020204" pitchFamily="34" charset="0"/>
          </a:endParaRPr>
        </a:p>
      </dgm:t>
    </dgm:pt>
    <dgm:pt modelId="{8CE241E7-9478-43C4-A426-B5F118D1A0C5}" type="sibTrans" cxnId="{03A9B107-9824-4B04-8890-B6247C400DDF}">
      <dgm:prSet/>
      <dgm:spPr/>
      <dgm:t>
        <a:bodyPr/>
        <a:lstStyle/>
        <a:p>
          <a:endParaRPr lang="en-US" b="1">
            <a:latin typeface="Helvetica" panose="020B0604020202020204" pitchFamily="34" charset="0"/>
            <a:cs typeface="Helvetica" panose="020B0604020202020204" pitchFamily="34" charset="0"/>
          </a:endParaRPr>
        </a:p>
      </dgm:t>
    </dgm:pt>
    <dgm:pt modelId="{6EEF379C-1F85-4DCF-8063-BD76AB6A5A0D}" type="pres">
      <dgm:prSet presAssocID="{ADBCF8B8-7BE3-4244-9AFC-881D8FBFAAA4}" presName="Name0" presStyleCnt="0">
        <dgm:presLayoutVars>
          <dgm:dir/>
          <dgm:animLvl val="lvl"/>
          <dgm:resizeHandles val="exact"/>
        </dgm:presLayoutVars>
      </dgm:prSet>
      <dgm:spPr/>
    </dgm:pt>
    <dgm:pt modelId="{2C37C264-6664-4672-BA00-5A870A2CD537}" type="pres">
      <dgm:prSet presAssocID="{7725804E-429A-4891-A68E-E907432C14E8}" presName="parTxOnly" presStyleLbl="node1" presStyleIdx="0" presStyleCnt="4" custScaleX="234445">
        <dgm:presLayoutVars>
          <dgm:chMax val="0"/>
          <dgm:chPref val="0"/>
          <dgm:bulletEnabled val="1"/>
        </dgm:presLayoutVars>
      </dgm:prSet>
      <dgm:spPr/>
    </dgm:pt>
    <dgm:pt modelId="{8BACDC78-A904-4EA1-AA1E-61C4A7BA98C2}" type="pres">
      <dgm:prSet presAssocID="{4AD6D3CE-D161-4B57-96B7-B597A3FFB335}" presName="parTxOnlySpace" presStyleCnt="0"/>
      <dgm:spPr/>
    </dgm:pt>
    <dgm:pt modelId="{DEBE801E-210C-4F6B-B5D8-71712919561D}" type="pres">
      <dgm:prSet presAssocID="{90FDB2B3-C639-47DE-A13F-73BE6E13DCD9}" presName="parTxOnly" presStyleLbl="node1" presStyleIdx="1" presStyleCnt="4">
        <dgm:presLayoutVars>
          <dgm:chMax val="0"/>
          <dgm:chPref val="0"/>
          <dgm:bulletEnabled val="1"/>
        </dgm:presLayoutVars>
      </dgm:prSet>
      <dgm:spPr/>
    </dgm:pt>
    <dgm:pt modelId="{7334877F-9BC8-4955-BE48-19B74B8F1D3F}" type="pres">
      <dgm:prSet presAssocID="{36359E50-F384-4FEB-9F98-E985A5C81620}" presName="parTxOnlySpace" presStyleCnt="0"/>
      <dgm:spPr/>
    </dgm:pt>
    <dgm:pt modelId="{0306EF51-728B-4520-810A-72C048FD6C44}" type="pres">
      <dgm:prSet presAssocID="{B9FDBA6A-C057-4D2B-A62B-B9787AD0D4C0}" presName="parTxOnly" presStyleLbl="node1" presStyleIdx="2" presStyleCnt="4">
        <dgm:presLayoutVars>
          <dgm:chMax val="0"/>
          <dgm:chPref val="0"/>
          <dgm:bulletEnabled val="1"/>
        </dgm:presLayoutVars>
      </dgm:prSet>
      <dgm:spPr/>
    </dgm:pt>
    <dgm:pt modelId="{0A344C06-91ED-4615-A4D7-201BAB1621A5}" type="pres">
      <dgm:prSet presAssocID="{DD8964A9-4A6E-4E53-B52E-C2540221980E}" presName="parTxOnlySpace" presStyleCnt="0"/>
      <dgm:spPr/>
    </dgm:pt>
    <dgm:pt modelId="{EEBCB58C-4285-4D84-928E-A98919561AEB}" type="pres">
      <dgm:prSet presAssocID="{045E8EAA-D619-4182-B44A-1ECFF4405AF2}" presName="parTxOnly" presStyleLbl="node1" presStyleIdx="3" presStyleCnt="4">
        <dgm:presLayoutVars>
          <dgm:chMax val="0"/>
          <dgm:chPref val="0"/>
          <dgm:bulletEnabled val="1"/>
        </dgm:presLayoutVars>
      </dgm:prSet>
      <dgm:spPr/>
    </dgm:pt>
  </dgm:ptLst>
  <dgm:cxnLst>
    <dgm:cxn modelId="{CB66BA01-ED0C-4946-9FA1-7E3CCF94CDA9}" type="presOf" srcId="{ADBCF8B8-7BE3-4244-9AFC-881D8FBFAAA4}" destId="{6EEF379C-1F85-4DCF-8063-BD76AB6A5A0D}" srcOrd="0" destOrd="0" presId="urn:microsoft.com/office/officeart/2005/8/layout/chevron1"/>
    <dgm:cxn modelId="{03A9B107-9824-4B04-8890-B6247C400DDF}" srcId="{ADBCF8B8-7BE3-4244-9AFC-881D8FBFAAA4}" destId="{045E8EAA-D619-4182-B44A-1ECFF4405AF2}" srcOrd="3" destOrd="0" parTransId="{10A5CB73-9A42-4A74-9796-5C961559B8FC}" sibTransId="{8CE241E7-9478-43C4-A426-B5F118D1A0C5}"/>
    <dgm:cxn modelId="{46A1991D-ACF0-41B8-B71F-C2586D74D38F}" srcId="{ADBCF8B8-7BE3-4244-9AFC-881D8FBFAAA4}" destId="{90FDB2B3-C639-47DE-A13F-73BE6E13DCD9}" srcOrd="1" destOrd="0" parTransId="{1AF05F21-8D8D-44E3-B172-558491B2034D}" sibTransId="{36359E50-F384-4FEB-9F98-E985A5C81620}"/>
    <dgm:cxn modelId="{581D2947-328F-4CC8-89DF-C3C2D88AC524}" srcId="{ADBCF8B8-7BE3-4244-9AFC-881D8FBFAAA4}" destId="{B9FDBA6A-C057-4D2B-A62B-B9787AD0D4C0}" srcOrd="2" destOrd="0" parTransId="{F71445F1-75FF-4815-9438-3F235FD0071A}" sibTransId="{DD8964A9-4A6E-4E53-B52E-C2540221980E}"/>
    <dgm:cxn modelId="{33682E7F-77B3-4E85-845F-A190FC7D0BB7}" type="presOf" srcId="{B9FDBA6A-C057-4D2B-A62B-B9787AD0D4C0}" destId="{0306EF51-728B-4520-810A-72C048FD6C44}" srcOrd="0" destOrd="0" presId="urn:microsoft.com/office/officeart/2005/8/layout/chevron1"/>
    <dgm:cxn modelId="{FBE27986-566B-448F-BD6F-9F0938F0D8B0}" srcId="{ADBCF8B8-7BE3-4244-9AFC-881D8FBFAAA4}" destId="{7725804E-429A-4891-A68E-E907432C14E8}" srcOrd="0" destOrd="0" parTransId="{543132F8-C350-4B03-9613-32F3B60422C1}" sibTransId="{4AD6D3CE-D161-4B57-96B7-B597A3FFB335}"/>
    <dgm:cxn modelId="{90054091-7F2A-46E8-8849-A134BD1AE2F6}" type="presOf" srcId="{7725804E-429A-4891-A68E-E907432C14E8}" destId="{2C37C264-6664-4672-BA00-5A870A2CD537}" srcOrd="0" destOrd="0" presId="urn:microsoft.com/office/officeart/2005/8/layout/chevron1"/>
    <dgm:cxn modelId="{04EA519A-5C90-49B2-A66B-4C82AE927067}" type="presOf" srcId="{045E8EAA-D619-4182-B44A-1ECFF4405AF2}" destId="{EEBCB58C-4285-4D84-928E-A98919561AEB}" srcOrd="0" destOrd="0" presId="urn:microsoft.com/office/officeart/2005/8/layout/chevron1"/>
    <dgm:cxn modelId="{AB77E6E4-510C-4E02-A235-C1D04B96D769}" type="presOf" srcId="{90FDB2B3-C639-47DE-A13F-73BE6E13DCD9}" destId="{DEBE801E-210C-4F6B-B5D8-71712919561D}" srcOrd="0" destOrd="0" presId="urn:microsoft.com/office/officeart/2005/8/layout/chevron1"/>
    <dgm:cxn modelId="{76F0DB7D-9BE2-4951-8EC9-03C207F56DA7}" type="presParOf" srcId="{6EEF379C-1F85-4DCF-8063-BD76AB6A5A0D}" destId="{2C37C264-6664-4672-BA00-5A870A2CD537}" srcOrd="0" destOrd="0" presId="urn:microsoft.com/office/officeart/2005/8/layout/chevron1"/>
    <dgm:cxn modelId="{6C948249-1B84-429A-88AF-A2C914B6572D}" type="presParOf" srcId="{6EEF379C-1F85-4DCF-8063-BD76AB6A5A0D}" destId="{8BACDC78-A904-4EA1-AA1E-61C4A7BA98C2}" srcOrd="1" destOrd="0" presId="urn:microsoft.com/office/officeart/2005/8/layout/chevron1"/>
    <dgm:cxn modelId="{025CECE9-9345-43D0-9474-ECC11371F2F0}" type="presParOf" srcId="{6EEF379C-1F85-4DCF-8063-BD76AB6A5A0D}" destId="{DEBE801E-210C-4F6B-B5D8-71712919561D}" srcOrd="2" destOrd="0" presId="urn:microsoft.com/office/officeart/2005/8/layout/chevron1"/>
    <dgm:cxn modelId="{A125D47B-700F-44B7-A31D-03073D3B8607}" type="presParOf" srcId="{6EEF379C-1F85-4DCF-8063-BD76AB6A5A0D}" destId="{7334877F-9BC8-4955-BE48-19B74B8F1D3F}" srcOrd="3" destOrd="0" presId="urn:microsoft.com/office/officeart/2005/8/layout/chevron1"/>
    <dgm:cxn modelId="{E2CC69BB-2D4B-43E0-A1EA-A2CE45595B50}" type="presParOf" srcId="{6EEF379C-1F85-4DCF-8063-BD76AB6A5A0D}" destId="{0306EF51-728B-4520-810A-72C048FD6C44}" srcOrd="4" destOrd="0" presId="urn:microsoft.com/office/officeart/2005/8/layout/chevron1"/>
    <dgm:cxn modelId="{497D06E1-97E2-4A42-90FE-A1BE2021812E}" type="presParOf" srcId="{6EEF379C-1F85-4DCF-8063-BD76AB6A5A0D}" destId="{0A344C06-91ED-4615-A4D7-201BAB1621A5}" srcOrd="5" destOrd="0" presId="urn:microsoft.com/office/officeart/2005/8/layout/chevron1"/>
    <dgm:cxn modelId="{86582381-48B0-4ACD-BD29-B41BC8C44C62}" type="presParOf" srcId="{6EEF379C-1F85-4DCF-8063-BD76AB6A5A0D}" destId="{EEBCB58C-4285-4D84-928E-A98919561AEB}" srcOrd="6"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ADBCF8B8-7BE3-4244-9AFC-881D8FBFAAA4}" type="doc">
      <dgm:prSet loTypeId="urn:microsoft.com/office/officeart/2005/8/layout/chevron1" loCatId="process" qsTypeId="urn:microsoft.com/office/officeart/2005/8/quickstyle/simple1" qsCatId="simple" csTypeId="urn:microsoft.com/office/officeart/2005/8/colors/colorful3" csCatId="colorful" phldr="1"/>
      <dgm:spPr/>
    </dgm:pt>
    <dgm:pt modelId="{7725804E-429A-4891-A68E-E907432C14E8}">
      <dgm:prSet phldrT="[Text]" custT="1"/>
      <dgm:spPr/>
      <dgm:t>
        <a:bodyPr/>
        <a:lstStyle/>
        <a:p>
          <a:r>
            <a:rPr lang="en-US" sz="1800" b="1" dirty="0">
              <a:latin typeface="Helvetica" panose="020B0604020202020204" pitchFamily="34" charset="0"/>
              <a:cs typeface="Helvetica" panose="020B0604020202020204" pitchFamily="34" charset="0"/>
            </a:rPr>
            <a:t>Overview</a:t>
          </a:r>
        </a:p>
      </dgm:t>
    </dgm:pt>
    <dgm:pt modelId="{543132F8-C350-4B03-9613-32F3B60422C1}" type="parTrans" cxnId="{FBE27986-566B-448F-BD6F-9F0938F0D8B0}">
      <dgm:prSet/>
      <dgm:spPr/>
      <dgm:t>
        <a:bodyPr/>
        <a:lstStyle/>
        <a:p>
          <a:endParaRPr lang="en-US" b="1">
            <a:latin typeface="Helvetica" panose="020B0604020202020204" pitchFamily="34" charset="0"/>
            <a:cs typeface="Helvetica" panose="020B0604020202020204" pitchFamily="34" charset="0"/>
          </a:endParaRPr>
        </a:p>
      </dgm:t>
    </dgm:pt>
    <dgm:pt modelId="{4AD6D3CE-D161-4B57-96B7-B597A3FFB335}" type="sibTrans" cxnId="{FBE27986-566B-448F-BD6F-9F0938F0D8B0}">
      <dgm:prSet/>
      <dgm:spPr/>
      <dgm:t>
        <a:bodyPr/>
        <a:lstStyle/>
        <a:p>
          <a:endParaRPr lang="en-US" b="1">
            <a:latin typeface="Helvetica" panose="020B0604020202020204" pitchFamily="34" charset="0"/>
            <a:cs typeface="Helvetica" panose="020B0604020202020204" pitchFamily="34" charset="0"/>
          </a:endParaRPr>
        </a:p>
      </dgm:t>
    </dgm:pt>
    <dgm:pt modelId="{90FDB2B3-C639-47DE-A13F-73BE6E13DCD9}">
      <dgm:prSet phldrT="[Text]"/>
      <dgm:spPr>
        <a:solidFill>
          <a:schemeClr val="accent3">
            <a:hueOff val="2906152"/>
            <a:satOff val="-9286"/>
            <a:lumOff val="-2353"/>
            <a:alpha val="30000"/>
          </a:schemeClr>
        </a:solidFill>
      </dgm:spPr>
      <dgm:t>
        <a:bodyPr/>
        <a:lstStyle/>
        <a:p>
          <a:r>
            <a:rPr lang="en-US" b="1" dirty="0">
              <a:latin typeface="Helvetica" panose="020B0604020202020204" pitchFamily="34" charset="0"/>
              <a:cs typeface="Helvetica" panose="020B0604020202020204" pitchFamily="34" charset="0"/>
            </a:rPr>
            <a:t>Usage</a:t>
          </a:r>
        </a:p>
      </dgm:t>
    </dgm:pt>
    <dgm:pt modelId="{1AF05F21-8D8D-44E3-B172-558491B2034D}" type="parTrans" cxnId="{46A1991D-ACF0-41B8-B71F-C2586D74D38F}">
      <dgm:prSet/>
      <dgm:spPr/>
      <dgm:t>
        <a:bodyPr/>
        <a:lstStyle/>
        <a:p>
          <a:endParaRPr lang="en-US" b="1">
            <a:latin typeface="Helvetica" panose="020B0604020202020204" pitchFamily="34" charset="0"/>
            <a:cs typeface="Helvetica" panose="020B0604020202020204" pitchFamily="34" charset="0"/>
          </a:endParaRPr>
        </a:p>
      </dgm:t>
    </dgm:pt>
    <dgm:pt modelId="{36359E50-F384-4FEB-9F98-E985A5C81620}" type="sibTrans" cxnId="{46A1991D-ACF0-41B8-B71F-C2586D74D38F}">
      <dgm:prSet/>
      <dgm:spPr/>
      <dgm:t>
        <a:bodyPr/>
        <a:lstStyle/>
        <a:p>
          <a:endParaRPr lang="en-US" b="1">
            <a:latin typeface="Helvetica" panose="020B0604020202020204" pitchFamily="34" charset="0"/>
            <a:cs typeface="Helvetica" panose="020B0604020202020204" pitchFamily="34" charset="0"/>
          </a:endParaRPr>
        </a:p>
      </dgm:t>
    </dgm:pt>
    <dgm:pt modelId="{B9FDBA6A-C057-4D2B-A62B-B9787AD0D4C0}">
      <dgm:prSet phldrT="[Text]"/>
      <dgm:spPr>
        <a:solidFill>
          <a:schemeClr val="accent3">
            <a:hueOff val="5812304"/>
            <a:satOff val="-18573"/>
            <a:lumOff val="-4706"/>
            <a:alpha val="30000"/>
          </a:schemeClr>
        </a:solidFill>
      </dgm:spPr>
      <dgm:t>
        <a:bodyPr/>
        <a:lstStyle/>
        <a:p>
          <a:r>
            <a:rPr lang="en-US" b="1" dirty="0">
              <a:latin typeface="Helvetica" panose="020B0604020202020204" pitchFamily="34" charset="0"/>
              <a:cs typeface="Helvetica" panose="020B0604020202020204" pitchFamily="34" charset="0"/>
            </a:rPr>
            <a:t>Other info</a:t>
          </a:r>
        </a:p>
      </dgm:t>
    </dgm:pt>
    <dgm:pt modelId="{F71445F1-75FF-4815-9438-3F235FD0071A}" type="parTrans" cxnId="{581D2947-328F-4CC8-89DF-C3C2D88AC524}">
      <dgm:prSet/>
      <dgm:spPr/>
      <dgm:t>
        <a:bodyPr/>
        <a:lstStyle/>
        <a:p>
          <a:endParaRPr lang="en-US" b="1">
            <a:latin typeface="Helvetica" panose="020B0604020202020204" pitchFamily="34" charset="0"/>
            <a:cs typeface="Helvetica" panose="020B0604020202020204" pitchFamily="34" charset="0"/>
          </a:endParaRPr>
        </a:p>
      </dgm:t>
    </dgm:pt>
    <dgm:pt modelId="{DD8964A9-4A6E-4E53-B52E-C2540221980E}" type="sibTrans" cxnId="{581D2947-328F-4CC8-89DF-C3C2D88AC524}">
      <dgm:prSet/>
      <dgm:spPr/>
      <dgm:t>
        <a:bodyPr/>
        <a:lstStyle/>
        <a:p>
          <a:endParaRPr lang="en-US" b="1">
            <a:latin typeface="Helvetica" panose="020B0604020202020204" pitchFamily="34" charset="0"/>
            <a:cs typeface="Helvetica" panose="020B0604020202020204" pitchFamily="34" charset="0"/>
          </a:endParaRPr>
        </a:p>
      </dgm:t>
    </dgm:pt>
    <dgm:pt modelId="{045E8EAA-D619-4182-B44A-1ECFF4405AF2}">
      <dgm:prSet/>
      <dgm:spPr>
        <a:solidFill>
          <a:schemeClr val="accent3">
            <a:hueOff val="8718455"/>
            <a:satOff val="-27859"/>
            <a:lumOff val="-7059"/>
            <a:alpha val="30000"/>
          </a:schemeClr>
        </a:solidFill>
      </dgm:spPr>
      <dgm:t>
        <a:bodyPr/>
        <a:lstStyle/>
        <a:p>
          <a:r>
            <a:rPr lang="en-US" b="1" dirty="0">
              <a:latin typeface="Helvetica" panose="020B0604020202020204" pitchFamily="34" charset="0"/>
              <a:cs typeface="Helvetica" panose="020B0604020202020204" pitchFamily="34" charset="0"/>
            </a:rPr>
            <a:t>CANUTEC</a:t>
          </a:r>
        </a:p>
      </dgm:t>
    </dgm:pt>
    <dgm:pt modelId="{10A5CB73-9A42-4A74-9796-5C961559B8FC}" type="parTrans" cxnId="{03A9B107-9824-4B04-8890-B6247C400DDF}">
      <dgm:prSet/>
      <dgm:spPr/>
      <dgm:t>
        <a:bodyPr/>
        <a:lstStyle/>
        <a:p>
          <a:endParaRPr lang="en-US" b="1">
            <a:latin typeface="Helvetica" panose="020B0604020202020204" pitchFamily="34" charset="0"/>
            <a:cs typeface="Helvetica" panose="020B0604020202020204" pitchFamily="34" charset="0"/>
          </a:endParaRPr>
        </a:p>
      </dgm:t>
    </dgm:pt>
    <dgm:pt modelId="{8CE241E7-9478-43C4-A426-B5F118D1A0C5}" type="sibTrans" cxnId="{03A9B107-9824-4B04-8890-B6247C400DDF}">
      <dgm:prSet/>
      <dgm:spPr/>
      <dgm:t>
        <a:bodyPr/>
        <a:lstStyle/>
        <a:p>
          <a:endParaRPr lang="en-US" b="1">
            <a:latin typeface="Helvetica" panose="020B0604020202020204" pitchFamily="34" charset="0"/>
            <a:cs typeface="Helvetica" panose="020B0604020202020204" pitchFamily="34" charset="0"/>
          </a:endParaRPr>
        </a:p>
      </dgm:t>
    </dgm:pt>
    <dgm:pt modelId="{6EEF379C-1F85-4DCF-8063-BD76AB6A5A0D}" type="pres">
      <dgm:prSet presAssocID="{ADBCF8B8-7BE3-4244-9AFC-881D8FBFAAA4}" presName="Name0" presStyleCnt="0">
        <dgm:presLayoutVars>
          <dgm:dir/>
          <dgm:animLvl val="lvl"/>
          <dgm:resizeHandles val="exact"/>
        </dgm:presLayoutVars>
      </dgm:prSet>
      <dgm:spPr/>
    </dgm:pt>
    <dgm:pt modelId="{2C37C264-6664-4672-BA00-5A870A2CD537}" type="pres">
      <dgm:prSet presAssocID="{7725804E-429A-4891-A68E-E907432C14E8}" presName="parTxOnly" presStyleLbl="node1" presStyleIdx="0" presStyleCnt="4" custScaleX="234445">
        <dgm:presLayoutVars>
          <dgm:chMax val="0"/>
          <dgm:chPref val="0"/>
          <dgm:bulletEnabled val="1"/>
        </dgm:presLayoutVars>
      </dgm:prSet>
      <dgm:spPr/>
    </dgm:pt>
    <dgm:pt modelId="{8BACDC78-A904-4EA1-AA1E-61C4A7BA98C2}" type="pres">
      <dgm:prSet presAssocID="{4AD6D3CE-D161-4B57-96B7-B597A3FFB335}" presName="parTxOnlySpace" presStyleCnt="0"/>
      <dgm:spPr/>
    </dgm:pt>
    <dgm:pt modelId="{DEBE801E-210C-4F6B-B5D8-71712919561D}" type="pres">
      <dgm:prSet presAssocID="{90FDB2B3-C639-47DE-A13F-73BE6E13DCD9}" presName="parTxOnly" presStyleLbl="node1" presStyleIdx="1" presStyleCnt="4">
        <dgm:presLayoutVars>
          <dgm:chMax val="0"/>
          <dgm:chPref val="0"/>
          <dgm:bulletEnabled val="1"/>
        </dgm:presLayoutVars>
      </dgm:prSet>
      <dgm:spPr/>
    </dgm:pt>
    <dgm:pt modelId="{7334877F-9BC8-4955-BE48-19B74B8F1D3F}" type="pres">
      <dgm:prSet presAssocID="{36359E50-F384-4FEB-9F98-E985A5C81620}" presName="parTxOnlySpace" presStyleCnt="0"/>
      <dgm:spPr/>
    </dgm:pt>
    <dgm:pt modelId="{0306EF51-728B-4520-810A-72C048FD6C44}" type="pres">
      <dgm:prSet presAssocID="{B9FDBA6A-C057-4D2B-A62B-B9787AD0D4C0}" presName="parTxOnly" presStyleLbl="node1" presStyleIdx="2" presStyleCnt="4">
        <dgm:presLayoutVars>
          <dgm:chMax val="0"/>
          <dgm:chPref val="0"/>
          <dgm:bulletEnabled val="1"/>
        </dgm:presLayoutVars>
      </dgm:prSet>
      <dgm:spPr/>
    </dgm:pt>
    <dgm:pt modelId="{0A344C06-91ED-4615-A4D7-201BAB1621A5}" type="pres">
      <dgm:prSet presAssocID="{DD8964A9-4A6E-4E53-B52E-C2540221980E}" presName="parTxOnlySpace" presStyleCnt="0"/>
      <dgm:spPr/>
    </dgm:pt>
    <dgm:pt modelId="{EEBCB58C-4285-4D84-928E-A98919561AEB}" type="pres">
      <dgm:prSet presAssocID="{045E8EAA-D619-4182-B44A-1ECFF4405AF2}" presName="parTxOnly" presStyleLbl="node1" presStyleIdx="3" presStyleCnt="4">
        <dgm:presLayoutVars>
          <dgm:chMax val="0"/>
          <dgm:chPref val="0"/>
          <dgm:bulletEnabled val="1"/>
        </dgm:presLayoutVars>
      </dgm:prSet>
      <dgm:spPr/>
    </dgm:pt>
  </dgm:ptLst>
  <dgm:cxnLst>
    <dgm:cxn modelId="{03A9B107-9824-4B04-8890-B6247C400DDF}" srcId="{ADBCF8B8-7BE3-4244-9AFC-881D8FBFAAA4}" destId="{045E8EAA-D619-4182-B44A-1ECFF4405AF2}" srcOrd="3" destOrd="0" parTransId="{10A5CB73-9A42-4A74-9796-5C961559B8FC}" sibTransId="{8CE241E7-9478-43C4-A426-B5F118D1A0C5}"/>
    <dgm:cxn modelId="{46A1991D-ACF0-41B8-B71F-C2586D74D38F}" srcId="{ADBCF8B8-7BE3-4244-9AFC-881D8FBFAAA4}" destId="{90FDB2B3-C639-47DE-A13F-73BE6E13DCD9}" srcOrd="1" destOrd="0" parTransId="{1AF05F21-8D8D-44E3-B172-558491B2034D}" sibTransId="{36359E50-F384-4FEB-9F98-E985A5C81620}"/>
    <dgm:cxn modelId="{0A9AC542-80F2-4008-9E98-CE86938EEDC7}" type="presOf" srcId="{ADBCF8B8-7BE3-4244-9AFC-881D8FBFAAA4}" destId="{6EEF379C-1F85-4DCF-8063-BD76AB6A5A0D}" srcOrd="0" destOrd="0" presId="urn:microsoft.com/office/officeart/2005/8/layout/chevron1"/>
    <dgm:cxn modelId="{581D2947-328F-4CC8-89DF-C3C2D88AC524}" srcId="{ADBCF8B8-7BE3-4244-9AFC-881D8FBFAAA4}" destId="{B9FDBA6A-C057-4D2B-A62B-B9787AD0D4C0}" srcOrd="2" destOrd="0" parTransId="{F71445F1-75FF-4815-9438-3F235FD0071A}" sibTransId="{DD8964A9-4A6E-4E53-B52E-C2540221980E}"/>
    <dgm:cxn modelId="{EBA55884-7A4F-46ED-98E4-9E399FF3E2D6}" type="presOf" srcId="{7725804E-429A-4891-A68E-E907432C14E8}" destId="{2C37C264-6664-4672-BA00-5A870A2CD537}" srcOrd="0" destOrd="0" presId="urn:microsoft.com/office/officeart/2005/8/layout/chevron1"/>
    <dgm:cxn modelId="{FBE27986-566B-448F-BD6F-9F0938F0D8B0}" srcId="{ADBCF8B8-7BE3-4244-9AFC-881D8FBFAAA4}" destId="{7725804E-429A-4891-A68E-E907432C14E8}" srcOrd="0" destOrd="0" parTransId="{543132F8-C350-4B03-9613-32F3B60422C1}" sibTransId="{4AD6D3CE-D161-4B57-96B7-B597A3FFB335}"/>
    <dgm:cxn modelId="{2170AA8E-614A-41CE-A22F-EF37B7FD1115}" type="presOf" srcId="{90FDB2B3-C639-47DE-A13F-73BE6E13DCD9}" destId="{DEBE801E-210C-4F6B-B5D8-71712919561D}" srcOrd="0" destOrd="0" presId="urn:microsoft.com/office/officeart/2005/8/layout/chevron1"/>
    <dgm:cxn modelId="{DE907C9A-7506-4CE9-B721-6A2DD032E08A}" type="presOf" srcId="{045E8EAA-D619-4182-B44A-1ECFF4405AF2}" destId="{EEBCB58C-4285-4D84-928E-A98919561AEB}" srcOrd="0" destOrd="0" presId="urn:microsoft.com/office/officeart/2005/8/layout/chevron1"/>
    <dgm:cxn modelId="{AC0954B1-658A-4B7A-B91B-F969EA7E9E07}" type="presOf" srcId="{B9FDBA6A-C057-4D2B-A62B-B9787AD0D4C0}" destId="{0306EF51-728B-4520-810A-72C048FD6C44}" srcOrd="0" destOrd="0" presId="urn:microsoft.com/office/officeart/2005/8/layout/chevron1"/>
    <dgm:cxn modelId="{647634E7-46C0-4815-880C-7A4B99BC29F2}" type="presParOf" srcId="{6EEF379C-1F85-4DCF-8063-BD76AB6A5A0D}" destId="{2C37C264-6664-4672-BA00-5A870A2CD537}" srcOrd="0" destOrd="0" presId="urn:microsoft.com/office/officeart/2005/8/layout/chevron1"/>
    <dgm:cxn modelId="{C05F8DA9-BC06-48CA-9CBA-AABCD4E4A619}" type="presParOf" srcId="{6EEF379C-1F85-4DCF-8063-BD76AB6A5A0D}" destId="{8BACDC78-A904-4EA1-AA1E-61C4A7BA98C2}" srcOrd="1" destOrd="0" presId="urn:microsoft.com/office/officeart/2005/8/layout/chevron1"/>
    <dgm:cxn modelId="{C0F5E587-2EE8-4D9D-83E5-CC43B570F0D0}" type="presParOf" srcId="{6EEF379C-1F85-4DCF-8063-BD76AB6A5A0D}" destId="{DEBE801E-210C-4F6B-B5D8-71712919561D}" srcOrd="2" destOrd="0" presId="urn:microsoft.com/office/officeart/2005/8/layout/chevron1"/>
    <dgm:cxn modelId="{029ECC61-1853-4D20-887B-BC6A6ECAD40E}" type="presParOf" srcId="{6EEF379C-1F85-4DCF-8063-BD76AB6A5A0D}" destId="{7334877F-9BC8-4955-BE48-19B74B8F1D3F}" srcOrd="3" destOrd="0" presId="urn:microsoft.com/office/officeart/2005/8/layout/chevron1"/>
    <dgm:cxn modelId="{5C2327FE-DBF3-4880-B48B-A3EC14650501}" type="presParOf" srcId="{6EEF379C-1F85-4DCF-8063-BD76AB6A5A0D}" destId="{0306EF51-728B-4520-810A-72C048FD6C44}" srcOrd="4" destOrd="0" presId="urn:microsoft.com/office/officeart/2005/8/layout/chevron1"/>
    <dgm:cxn modelId="{D0A95B2F-90E8-4F1C-890A-5C0F814089EC}" type="presParOf" srcId="{6EEF379C-1F85-4DCF-8063-BD76AB6A5A0D}" destId="{0A344C06-91ED-4615-A4D7-201BAB1621A5}" srcOrd="5" destOrd="0" presId="urn:microsoft.com/office/officeart/2005/8/layout/chevron1"/>
    <dgm:cxn modelId="{4DE83152-D379-42D4-9364-7A38B4ADA812}" type="presParOf" srcId="{6EEF379C-1F85-4DCF-8063-BD76AB6A5A0D}" destId="{EEBCB58C-4285-4D84-928E-A98919561AEB}" srcOrd="6"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ADBCF8B8-7BE3-4244-9AFC-881D8FBFAAA4}" type="doc">
      <dgm:prSet loTypeId="urn:microsoft.com/office/officeart/2005/8/layout/chevron1" loCatId="process" qsTypeId="urn:microsoft.com/office/officeart/2005/8/quickstyle/simple1" qsCatId="simple" csTypeId="urn:microsoft.com/office/officeart/2005/8/colors/colorful3" csCatId="colorful" phldr="1"/>
      <dgm:spPr/>
    </dgm:pt>
    <dgm:pt modelId="{7725804E-429A-4891-A68E-E907432C14E8}">
      <dgm:prSet phldrT="[Text]" custT="1"/>
      <dgm:spPr/>
      <dgm:t>
        <a:bodyPr/>
        <a:lstStyle/>
        <a:p>
          <a:r>
            <a:rPr lang="en-US" sz="1800" b="1" dirty="0">
              <a:latin typeface="Helvetica" panose="020B0604020202020204" pitchFamily="34" charset="0"/>
              <a:cs typeface="Helvetica" panose="020B0604020202020204" pitchFamily="34" charset="0"/>
            </a:rPr>
            <a:t>Overview</a:t>
          </a:r>
        </a:p>
      </dgm:t>
    </dgm:pt>
    <dgm:pt modelId="{543132F8-C350-4B03-9613-32F3B60422C1}" type="parTrans" cxnId="{FBE27986-566B-448F-BD6F-9F0938F0D8B0}">
      <dgm:prSet/>
      <dgm:spPr/>
      <dgm:t>
        <a:bodyPr/>
        <a:lstStyle/>
        <a:p>
          <a:endParaRPr lang="en-US" b="1">
            <a:latin typeface="Helvetica" panose="020B0604020202020204" pitchFamily="34" charset="0"/>
            <a:cs typeface="Helvetica" panose="020B0604020202020204" pitchFamily="34" charset="0"/>
          </a:endParaRPr>
        </a:p>
      </dgm:t>
    </dgm:pt>
    <dgm:pt modelId="{4AD6D3CE-D161-4B57-96B7-B597A3FFB335}" type="sibTrans" cxnId="{FBE27986-566B-448F-BD6F-9F0938F0D8B0}">
      <dgm:prSet/>
      <dgm:spPr/>
      <dgm:t>
        <a:bodyPr/>
        <a:lstStyle/>
        <a:p>
          <a:endParaRPr lang="en-US" b="1">
            <a:latin typeface="Helvetica" panose="020B0604020202020204" pitchFamily="34" charset="0"/>
            <a:cs typeface="Helvetica" panose="020B0604020202020204" pitchFamily="34" charset="0"/>
          </a:endParaRPr>
        </a:p>
      </dgm:t>
    </dgm:pt>
    <dgm:pt modelId="{90FDB2B3-C639-47DE-A13F-73BE6E13DCD9}">
      <dgm:prSet phldrT="[Text]"/>
      <dgm:spPr>
        <a:solidFill>
          <a:schemeClr val="accent3">
            <a:hueOff val="2906152"/>
            <a:satOff val="-9286"/>
            <a:lumOff val="-2353"/>
            <a:alpha val="30000"/>
          </a:schemeClr>
        </a:solidFill>
      </dgm:spPr>
      <dgm:t>
        <a:bodyPr/>
        <a:lstStyle/>
        <a:p>
          <a:r>
            <a:rPr lang="en-US" b="1" dirty="0">
              <a:latin typeface="Helvetica" panose="020B0604020202020204" pitchFamily="34" charset="0"/>
              <a:cs typeface="Helvetica" panose="020B0604020202020204" pitchFamily="34" charset="0"/>
            </a:rPr>
            <a:t>Usage</a:t>
          </a:r>
        </a:p>
      </dgm:t>
    </dgm:pt>
    <dgm:pt modelId="{1AF05F21-8D8D-44E3-B172-558491B2034D}" type="parTrans" cxnId="{46A1991D-ACF0-41B8-B71F-C2586D74D38F}">
      <dgm:prSet/>
      <dgm:spPr/>
      <dgm:t>
        <a:bodyPr/>
        <a:lstStyle/>
        <a:p>
          <a:endParaRPr lang="en-US" b="1">
            <a:latin typeface="Helvetica" panose="020B0604020202020204" pitchFamily="34" charset="0"/>
            <a:cs typeface="Helvetica" panose="020B0604020202020204" pitchFamily="34" charset="0"/>
          </a:endParaRPr>
        </a:p>
      </dgm:t>
    </dgm:pt>
    <dgm:pt modelId="{36359E50-F384-4FEB-9F98-E985A5C81620}" type="sibTrans" cxnId="{46A1991D-ACF0-41B8-B71F-C2586D74D38F}">
      <dgm:prSet/>
      <dgm:spPr/>
      <dgm:t>
        <a:bodyPr/>
        <a:lstStyle/>
        <a:p>
          <a:endParaRPr lang="en-US" b="1">
            <a:latin typeface="Helvetica" panose="020B0604020202020204" pitchFamily="34" charset="0"/>
            <a:cs typeface="Helvetica" panose="020B0604020202020204" pitchFamily="34" charset="0"/>
          </a:endParaRPr>
        </a:p>
      </dgm:t>
    </dgm:pt>
    <dgm:pt modelId="{B9FDBA6A-C057-4D2B-A62B-B9787AD0D4C0}">
      <dgm:prSet phldrT="[Text]"/>
      <dgm:spPr>
        <a:solidFill>
          <a:schemeClr val="accent3">
            <a:hueOff val="5812304"/>
            <a:satOff val="-18573"/>
            <a:lumOff val="-4706"/>
            <a:alpha val="30000"/>
          </a:schemeClr>
        </a:solidFill>
      </dgm:spPr>
      <dgm:t>
        <a:bodyPr/>
        <a:lstStyle/>
        <a:p>
          <a:r>
            <a:rPr lang="en-US" b="1" dirty="0">
              <a:latin typeface="Helvetica" panose="020B0604020202020204" pitchFamily="34" charset="0"/>
              <a:cs typeface="Helvetica" panose="020B0604020202020204" pitchFamily="34" charset="0"/>
            </a:rPr>
            <a:t>Other info</a:t>
          </a:r>
        </a:p>
      </dgm:t>
    </dgm:pt>
    <dgm:pt modelId="{F71445F1-75FF-4815-9438-3F235FD0071A}" type="parTrans" cxnId="{581D2947-328F-4CC8-89DF-C3C2D88AC524}">
      <dgm:prSet/>
      <dgm:spPr/>
      <dgm:t>
        <a:bodyPr/>
        <a:lstStyle/>
        <a:p>
          <a:endParaRPr lang="en-US" b="1">
            <a:latin typeface="Helvetica" panose="020B0604020202020204" pitchFamily="34" charset="0"/>
            <a:cs typeface="Helvetica" panose="020B0604020202020204" pitchFamily="34" charset="0"/>
          </a:endParaRPr>
        </a:p>
      </dgm:t>
    </dgm:pt>
    <dgm:pt modelId="{DD8964A9-4A6E-4E53-B52E-C2540221980E}" type="sibTrans" cxnId="{581D2947-328F-4CC8-89DF-C3C2D88AC524}">
      <dgm:prSet/>
      <dgm:spPr/>
      <dgm:t>
        <a:bodyPr/>
        <a:lstStyle/>
        <a:p>
          <a:endParaRPr lang="en-US" b="1">
            <a:latin typeface="Helvetica" panose="020B0604020202020204" pitchFamily="34" charset="0"/>
            <a:cs typeface="Helvetica" panose="020B0604020202020204" pitchFamily="34" charset="0"/>
          </a:endParaRPr>
        </a:p>
      </dgm:t>
    </dgm:pt>
    <dgm:pt modelId="{045E8EAA-D619-4182-B44A-1ECFF4405AF2}">
      <dgm:prSet/>
      <dgm:spPr>
        <a:solidFill>
          <a:schemeClr val="accent3">
            <a:hueOff val="8718455"/>
            <a:satOff val="-27859"/>
            <a:lumOff val="-7059"/>
            <a:alpha val="30000"/>
          </a:schemeClr>
        </a:solidFill>
      </dgm:spPr>
      <dgm:t>
        <a:bodyPr/>
        <a:lstStyle/>
        <a:p>
          <a:r>
            <a:rPr lang="en-US" b="1" dirty="0">
              <a:latin typeface="Helvetica" panose="020B0604020202020204" pitchFamily="34" charset="0"/>
              <a:cs typeface="Helvetica" panose="020B0604020202020204" pitchFamily="34" charset="0"/>
            </a:rPr>
            <a:t>CANUTEC</a:t>
          </a:r>
        </a:p>
      </dgm:t>
    </dgm:pt>
    <dgm:pt modelId="{10A5CB73-9A42-4A74-9796-5C961559B8FC}" type="parTrans" cxnId="{03A9B107-9824-4B04-8890-B6247C400DDF}">
      <dgm:prSet/>
      <dgm:spPr/>
      <dgm:t>
        <a:bodyPr/>
        <a:lstStyle/>
        <a:p>
          <a:endParaRPr lang="en-US" b="1">
            <a:latin typeface="Helvetica" panose="020B0604020202020204" pitchFamily="34" charset="0"/>
            <a:cs typeface="Helvetica" panose="020B0604020202020204" pitchFamily="34" charset="0"/>
          </a:endParaRPr>
        </a:p>
      </dgm:t>
    </dgm:pt>
    <dgm:pt modelId="{8CE241E7-9478-43C4-A426-B5F118D1A0C5}" type="sibTrans" cxnId="{03A9B107-9824-4B04-8890-B6247C400DDF}">
      <dgm:prSet/>
      <dgm:spPr/>
      <dgm:t>
        <a:bodyPr/>
        <a:lstStyle/>
        <a:p>
          <a:endParaRPr lang="en-US" b="1">
            <a:latin typeface="Helvetica" panose="020B0604020202020204" pitchFamily="34" charset="0"/>
            <a:cs typeface="Helvetica" panose="020B0604020202020204" pitchFamily="34" charset="0"/>
          </a:endParaRPr>
        </a:p>
      </dgm:t>
    </dgm:pt>
    <dgm:pt modelId="{6EEF379C-1F85-4DCF-8063-BD76AB6A5A0D}" type="pres">
      <dgm:prSet presAssocID="{ADBCF8B8-7BE3-4244-9AFC-881D8FBFAAA4}" presName="Name0" presStyleCnt="0">
        <dgm:presLayoutVars>
          <dgm:dir/>
          <dgm:animLvl val="lvl"/>
          <dgm:resizeHandles val="exact"/>
        </dgm:presLayoutVars>
      </dgm:prSet>
      <dgm:spPr/>
    </dgm:pt>
    <dgm:pt modelId="{2C37C264-6664-4672-BA00-5A870A2CD537}" type="pres">
      <dgm:prSet presAssocID="{7725804E-429A-4891-A68E-E907432C14E8}" presName="parTxOnly" presStyleLbl="node1" presStyleIdx="0" presStyleCnt="4" custScaleX="234445">
        <dgm:presLayoutVars>
          <dgm:chMax val="0"/>
          <dgm:chPref val="0"/>
          <dgm:bulletEnabled val="1"/>
        </dgm:presLayoutVars>
      </dgm:prSet>
      <dgm:spPr/>
    </dgm:pt>
    <dgm:pt modelId="{8BACDC78-A904-4EA1-AA1E-61C4A7BA98C2}" type="pres">
      <dgm:prSet presAssocID="{4AD6D3CE-D161-4B57-96B7-B597A3FFB335}" presName="parTxOnlySpace" presStyleCnt="0"/>
      <dgm:spPr/>
    </dgm:pt>
    <dgm:pt modelId="{DEBE801E-210C-4F6B-B5D8-71712919561D}" type="pres">
      <dgm:prSet presAssocID="{90FDB2B3-C639-47DE-A13F-73BE6E13DCD9}" presName="parTxOnly" presStyleLbl="node1" presStyleIdx="1" presStyleCnt="4">
        <dgm:presLayoutVars>
          <dgm:chMax val="0"/>
          <dgm:chPref val="0"/>
          <dgm:bulletEnabled val="1"/>
        </dgm:presLayoutVars>
      </dgm:prSet>
      <dgm:spPr/>
    </dgm:pt>
    <dgm:pt modelId="{7334877F-9BC8-4955-BE48-19B74B8F1D3F}" type="pres">
      <dgm:prSet presAssocID="{36359E50-F384-4FEB-9F98-E985A5C81620}" presName="parTxOnlySpace" presStyleCnt="0"/>
      <dgm:spPr/>
    </dgm:pt>
    <dgm:pt modelId="{0306EF51-728B-4520-810A-72C048FD6C44}" type="pres">
      <dgm:prSet presAssocID="{B9FDBA6A-C057-4D2B-A62B-B9787AD0D4C0}" presName="parTxOnly" presStyleLbl="node1" presStyleIdx="2" presStyleCnt="4">
        <dgm:presLayoutVars>
          <dgm:chMax val="0"/>
          <dgm:chPref val="0"/>
          <dgm:bulletEnabled val="1"/>
        </dgm:presLayoutVars>
      </dgm:prSet>
      <dgm:spPr/>
    </dgm:pt>
    <dgm:pt modelId="{0A344C06-91ED-4615-A4D7-201BAB1621A5}" type="pres">
      <dgm:prSet presAssocID="{DD8964A9-4A6E-4E53-B52E-C2540221980E}" presName="parTxOnlySpace" presStyleCnt="0"/>
      <dgm:spPr/>
    </dgm:pt>
    <dgm:pt modelId="{EEBCB58C-4285-4D84-928E-A98919561AEB}" type="pres">
      <dgm:prSet presAssocID="{045E8EAA-D619-4182-B44A-1ECFF4405AF2}" presName="parTxOnly" presStyleLbl="node1" presStyleIdx="3" presStyleCnt="4">
        <dgm:presLayoutVars>
          <dgm:chMax val="0"/>
          <dgm:chPref val="0"/>
          <dgm:bulletEnabled val="1"/>
        </dgm:presLayoutVars>
      </dgm:prSet>
      <dgm:spPr/>
    </dgm:pt>
  </dgm:ptLst>
  <dgm:cxnLst>
    <dgm:cxn modelId="{03A9B107-9824-4B04-8890-B6247C400DDF}" srcId="{ADBCF8B8-7BE3-4244-9AFC-881D8FBFAAA4}" destId="{045E8EAA-D619-4182-B44A-1ECFF4405AF2}" srcOrd="3" destOrd="0" parTransId="{10A5CB73-9A42-4A74-9796-5C961559B8FC}" sibTransId="{8CE241E7-9478-43C4-A426-B5F118D1A0C5}"/>
    <dgm:cxn modelId="{46A1991D-ACF0-41B8-B71F-C2586D74D38F}" srcId="{ADBCF8B8-7BE3-4244-9AFC-881D8FBFAAA4}" destId="{90FDB2B3-C639-47DE-A13F-73BE6E13DCD9}" srcOrd="1" destOrd="0" parTransId="{1AF05F21-8D8D-44E3-B172-558491B2034D}" sibTransId="{36359E50-F384-4FEB-9F98-E985A5C81620}"/>
    <dgm:cxn modelId="{D4E80927-C028-4849-A5B5-CEDBBE699BAA}" type="presOf" srcId="{ADBCF8B8-7BE3-4244-9AFC-881D8FBFAAA4}" destId="{6EEF379C-1F85-4DCF-8063-BD76AB6A5A0D}" srcOrd="0" destOrd="0" presId="urn:microsoft.com/office/officeart/2005/8/layout/chevron1"/>
    <dgm:cxn modelId="{1FCF512E-9AF8-4CD7-A014-EC13DCCD485C}" type="presOf" srcId="{B9FDBA6A-C057-4D2B-A62B-B9787AD0D4C0}" destId="{0306EF51-728B-4520-810A-72C048FD6C44}" srcOrd="0" destOrd="0" presId="urn:microsoft.com/office/officeart/2005/8/layout/chevron1"/>
    <dgm:cxn modelId="{8E1A0D30-B165-4CA0-9DD9-61A22D6A7411}" type="presOf" srcId="{90FDB2B3-C639-47DE-A13F-73BE6E13DCD9}" destId="{DEBE801E-210C-4F6B-B5D8-71712919561D}" srcOrd="0" destOrd="0" presId="urn:microsoft.com/office/officeart/2005/8/layout/chevron1"/>
    <dgm:cxn modelId="{581D2947-328F-4CC8-89DF-C3C2D88AC524}" srcId="{ADBCF8B8-7BE3-4244-9AFC-881D8FBFAAA4}" destId="{B9FDBA6A-C057-4D2B-A62B-B9787AD0D4C0}" srcOrd="2" destOrd="0" parTransId="{F71445F1-75FF-4815-9438-3F235FD0071A}" sibTransId="{DD8964A9-4A6E-4E53-B52E-C2540221980E}"/>
    <dgm:cxn modelId="{30B13F73-9C7E-432F-B2D6-F3903E46DB5E}" type="presOf" srcId="{7725804E-429A-4891-A68E-E907432C14E8}" destId="{2C37C264-6664-4672-BA00-5A870A2CD537}" srcOrd="0" destOrd="0" presId="urn:microsoft.com/office/officeart/2005/8/layout/chevron1"/>
    <dgm:cxn modelId="{FBE27986-566B-448F-BD6F-9F0938F0D8B0}" srcId="{ADBCF8B8-7BE3-4244-9AFC-881D8FBFAAA4}" destId="{7725804E-429A-4891-A68E-E907432C14E8}" srcOrd="0" destOrd="0" parTransId="{543132F8-C350-4B03-9613-32F3B60422C1}" sibTransId="{4AD6D3CE-D161-4B57-96B7-B597A3FFB335}"/>
    <dgm:cxn modelId="{452E3FF9-7B92-43F2-ABFC-A7D51955250D}" type="presOf" srcId="{045E8EAA-D619-4182-B44A-1ECFF4405AF2}" destId="{EEBCB58C-4285-4D84-928E-A98919561AEB}" srcOrd="0" destOrd="0" presId="urn:microsoft.com/office/officeart/2005/8/layout/chevron1"/>
    <dgm:cxn modelId="{4CB41D5E-70CD-4DE5-BC62-C3F53733E015}" type="presParOf" srcId="{6EEF379C-1F85-4DCF-8063-BD76AB6A5A0D}" destId="{2C37C264-6664-4672-BA00-5A870A2CD537}" srcOrd="0" destOrd="0" presId="urn:microsoft.com/office/officeart/2005/8/layout/chevron1"/>
    <dgm:cxn modelId="{F384D205-1F1A-405E-AE11-E73DBF28A5F0}" type="presParOf" srcId="{6EEF379C-1F85-4DCF-8063-BD76AB6A5A0D}" destId="{8BACDC78-A904-4EA1-AA1E-61C4A7BA98C2}" srcOrd="1" destOrd="0" presId="urn:microsoft.com/office/officeart/2005/8/layout/chevron1"/>
    <dgm:cxn modelId="{D1C98C35-9BBF-4ED9-A86F-0B23BBCF850C}" type="presParOf" srcId="{6EEF379C-1F85-4DCF-8063-BD76AB6A5A0D}" destId="{DEBE801E-210C-4F6B-B5D8-71712919561D}" srcOrd="2" destOrd="0" presId="urn:microsoft.com/office/officeart/2005/8/layout/chevron1"/>
    <dgm:cxn modelId="{75F4E16C-321D-49A7-98F8-D09C72F9BE80}" type="presParOf" srcId="{6EEF379C-1F85-4DCF-8063-BD76AB6A5A0D}" destId="{7334877F-9BC8-4955-BE48-19B74B8F1D3F}" srcOrd="3" destOrd="0" presId="urn:microsoft.com/office/officeart/2005/8/layout/chevron1"/>
    <dgm:cxn modelId="{DDEF7ED1-62BC-472B-82ED-608403E0F689}" type="presParOf" srcId="{6EEF379C-1F85-4DCF-8063-BD76AB6A5A0D}" destId="{0306EF51-728B-4520-810A-72C048FD6C44}" srcOrd="4" destOrd="0" presId="urn:microsoft.com/office/officeart/2005/8/layout/chevron1"/>
    <dgm:cxn modelId="{550519C8-AB65-4564-BC80-884C7374284A}" type="presParOf" srcId="{6EEF379C-1F85-4DCF-8063-BD76AB6A5A0D}" destId="{0A344C06-91ED-4615-A4D7-201BAB1621A5}" srcOrd="5" destOrd="0" presId="urn:microsoft.com/office/officeart/2005/8/layout/chevron1"/>
    <dgm:cxn modelId="{AAFED656-79D0-476A-8F4C-67A01063C4DD}" type="presParOf" srcId="{6EEF379C-1F85-4DCF-8063-BD76AB6A5A0D}" destId="{EEBCB58C-4285-4D84-928E-A98919561AEB}" srcOrd="6"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ADBCF8B8-7BE3-4244-9AFC-881D8FBFAAA4}" type="doc">
      <dgm:prSet loTypeId="urn:microsoft.com/office/officeart/2005/8/layout/chevron1" loCatId="process" qsTypeId="urn:microsoft.com/office/officeart/2005/8/quickstyle/simple1" qsCatId="simple" csTypeId="urn:microsoft.com/office/officeart/2005/8/colors/colorful3" csCatId="colorful" phldr="1"/>
      <dgm:spPr/>
    </dgm:pt>
    <dgm:pt modelId="{7725804E-429A-4891-A68E-E907432C14E8}">
      <dgm:prSet phldrT="[Text]" custT="1"/>
      <dgm:spPr/>
      <dgm:t>
        <a:bodyPr/>
        <a:lstStyle/>
        <a:p>
          <a:r>
            <a:rPr lang="en-US" sz="1800" b="1" dirty="0">
              <a:latin typeface="Helvetica" panose="020B0604020202020204" pitchFamily="34" charset="0"/>
              <a:cs typeface="Helvetica" panose="020B0604020202020204" pitchFamily="34" charset="0"/>
            </a:rPr>
            <a:t>Overview</a:t>
          </a:r>
        </a:p>
      </dgm:t>
    </dgm:pt>
    <dgm:pt modelId="{543132F8-C350-4B03-9613-32F3B60422C1}" type="parTrans" cxnId="{FBE27986-566B-448F-BD6F-9F0938F0D8B0}">
      <dgm:prSet/>
      <dgm:spPr/>
      <dgm:t>
        <a:bodyPr/>
        <a:lstStyle/>
        <a:p>
          <a:endParaRPr lang="en-US" b="1">
            <a:latin typeface="Helvetica" panose="020B0604020202020204" pitchFamily="34" charset="0"/>
            <a:cs typeface="Helvetica" panose="020B0604020202020204" pitchFamily="34" charset="0"/>
          </a:endParaRPr>
        </a:p>
      </dgm:t>
    </dgm:pt>
    <dgm:pt modelId="{4AD6D3CE-D161-4B57-96B7-B597A3FFB335}" type="sibTrans" cxnId="{FBE27986-566B-448F-BD6F-9F0938F0D8B0}">
      <dgm:prSet/>
      <dgm:spPr/>
      <dgm:t>
        <a:bodyPr/>
        <a:lstStyle/>
        <a:p>
          <a:endParaRPr lang="en-US" b="1">
            <a:latin typeface="Helvetica" panose="020B0604020202020204" pitchFamily="34" charset="0"/>
            <a:cs typeface="Helvetica" panose="020B0604020202020204" pitchFamily="34" charset="0"/>
          </a:endParaRPr>
        </a:p>
      </dgm:t>
    </dgm:pt>
    <dgm:pt modelId="{90FDB2B3-C639-47DE-A13F-73BE6E13DCD9}">
      <dgm:prSet phldrT="[Text]"/>
      <dgm:spPr>
        <a:solidFill>
          <a:schemeClr val="accent3">
            <a:hueOff val="2906152"/>
            <a:satOff val="-9286"/>
            <a:lumOff val="-2353"/>
            <a:alpha val="30000"/>
          </a:schemeClr>
        </a:solidFill>
      </dgm:spPr>
      <dgm:t>
        <a:bodyPr/>
        <a:lstStyle/>
        <a:p>
          <a:r>
            <a:rPr lang="en-US" b="1" dirty="0">
              <a:latin typeface="Helvetica" panose="020B0604020202020204" pitchFamily="34" charset="0"/>
              <a:cs typeface="Helvetica" panose="020B0604020202020204" pitchFamily="34" charset="0"/>
            </a:rPr>
            <a:t>Usage</a:t>
          </a:r>
        </a:p>
      </dgm:t>
    </dgm:pt>
    <dgm:pt modelId="{1AF05F21-8D8D-44E3-B172-558491B2034D}" type="parTrans" cxnId="{46A1991D-ACF0-41B8-B71F-C2586D74D38F}">
      <dgm:prSet/>
      <dgm:spPr/>
      <dgm:t>
        <a:bodyPr/>
        <a:lstStyle/>
        <a:p>
          <a:endParaRPr lang="en-US" b="1">
            <a:latin typeface="Helvetica" panose="020B0604020202020204" pitchFamily="34" charset="0"/>
            <a:cs typeface="Helvetica" panose="020B0604020202020204" pitchFamily="34" charset="0"/>
          </a:endParaRPr>
        </a:p>
      </dgm:t>
    </dgm:pt>
    <dgm:pt modelId="{36359E50-F384-4FEB-9F98-E985A5C81620}" type="sibTrans" cxnId="{46A1991D-ACF0-41B8-B71F-C2586D74D38F}">
      <dgm:prSet/>
      <dgm:spPr/>
      <dgm:t>
        <a:bodyPr/>
        <a:lstStyle/>
        <a:p>
          <a:endParaRPr lang="en-US" b="1">
            <a:latin typeface="Helvetica" panose="020B0604020202020204" pitchFamily="34" charset="0"/>
            <a:cs typeface="Helvetica" panose="020B0604020202020204" pitchFamily="34" charset="0"/>
          </a:endParaRPr>
        </a:p>
      </dgm:t>
    </dgm:pt>
    <dgm:pt modelId="{B9FDBA6A-C057-4D2B-A62B-B9787AD0D4C0}">
      <dgm:prSet phldrT="[Text]"/>
      <dgm:spPr>
        <a:solidFill>
          <a:schemeClr val="accent3">
            <a:hueOff val="5812304"/>
            <a:satOff val="-18573"/>
            <a:lumOff val="-4706"/>
            <a:alpha val="30000"/>
          </a:schemeClr>
        </a:solidFill>
      </dgm:spPr>
      <dgm:t>
        <a:bodyPr/>
        <a:lstStyle/>
        <a:p>
          <a:r>
            <a:rPr lang="en-US" b="1" dirty="0">
              <a:latin typeface="Helvetica" panose="020B0604020202020204" pitchFamily="34" charset="0"/>
              <a:cs typeface="Helvetica" panose="020B0604020202020204" pitchFamily="34" charset="0"/>
            </a:rPr>
            <a:t>Other info</a:t>
          </a:r>
        </a:p>
      </dgm:t>
    </dgm:pt>
    <dgm:pt modelId="{F71445F1-75FF-4815-9438-3F235FD0071A}" type="parTrans" cxnId="{581D2947-328F-4CC8-89DF-C3C2D88AC524}">
      <dgm:prSet/>
      <dgm:spPr/>
      <dgm:t>
        <a:bodyPr/>
        <a:lstStyle/>
        <a:p>
          <a:endParaRPr lang="en-US" b="1">
            <a:latin typeface="Helvetica" panose="020B0604020202020204" pitchFamily="34" charset="0"/>
            <a:cs typeface="Helvetica" panose="020B0604020202020204" pitchFamily="34" charset="0"/>
          </a:endParaRPr>
        </a:p>
      </dgm:t>
    </dgm:pt>
    <dgm:pt modelId="{DD8964A9-4A6E-4E53-B52E-C2540221980E}" type="sibTrans" cxnId="{581D2947-328F-4CC8-89DF-C3C2D88AC524}">
      <dgm:prSet/>
      <dgm:spPr/>
      <dgm:t>
        <a:bodyPr/>
        <a:lstStyle/>
        <a:p>
          <a:endParaRPr lang="en-US" b="1">
            <a:latin typeface="Helvetica" panose="020B0604020202020204" pitchFamily="34" charset="0"/>
            <a:cs typeface="Helvetica" panose="020B0604020202020204" pitchFamily="34" charset="0"/>
          </a:endParaRPr>
        </a:p>
      </dgm:t>
    </dgm:pt>
    <dgm:pt modelId="{045E8EAA-D619-4182-B44A-1ECFF4405AF2}">
      <dgm:prSet/>
      <dgm:spPr>
        <a:solidFill>
          <a:schemeClr val="accent3">
            <a:hueOff val="8718455"/>
            <a:satOff val="-27859"/>
            <a:lumOff val="-7059"/>
            <a:alpha val="30000"/>
          </a:schemeClr>
        </a:solidFill>
      </dgm:spPr>
      <dgm:t>
        <a:bodyPr/>
        <a:lstStyle/>
        <a:p>
          <a:r>
            <a:rPr lang="en-US" b="1" dirty="0">
              <a:latin typeface="Helvetica" panose="020B0604020202020204" pitchFamily="34" charset="0"/>
              <a:cs typeface="Helvetica" panose="020B0604020202020204" pitchFamily="34" charset="0"/>
            </a:rPr>
            <a:t>CANUTEC</a:t>
          </a:r>
        </a:p>
      </dgm:t>
    </dgm:pt>
    <dgm:pt modelId="{10A5CB73-9A42-4A74-9796-5C961559B8FC}" type="parTrans" cxnId="{03A9B107-9824-4B04-8890-B6247C400DDF}">
      <dgm:prSet/>
      <dgm:spPr/>
      <dgm:t>
        <a:bodyPr/>
        <a:lstStyle/>
        <a:p>
          <a:endParaRPr lang="en-US" b="1">
            <a:latin typeface="Helvetica" panose="020B0604020202020204" pitchFamily="34" charset="0"/>
            <a:cs typeface="Helvetica" panose="020B0604020202020204" pitchFamily="34" charset="0"/>
          </a:endParaRPr>
        </a:p>
      </dgm:t>
    </dgm:pt>
    <dgm:pt modelId="{8CE241E7-9478-43C4-A426-B5F118D1A0C5}" type="sibTrans" cxnId="{03A9B107-9824-4B04-8890-B6247C400DDF}">
      <dgm:prSet/>
      <dgm:spPr/>
      <dgm:t>
        <a:bodyPr/>
        <a:lstStyle/>
        <a:p>
          <a:endParaRPr lang="en-US" b="1">
            <a:latin typeface="Helvetica" panose="020B0604020202020204" pitchFamily="34" charset="0"/>
            <a:cs typeface="Helvetica" panose="020B0604020202020204" pitchFamily="34" charset="0"/>
          </a:endParaRPr>
        </a:p>
      </dgm:t>
    </dgm:pt>
    <dgm:pt modelId="{6EEF379C-1F85-4DCF-8063-BD76AB6A5A0D}" type="pres">
      <dgm:prSet presAssocID="{ADBCF8B8-7BE3-4244-9AFC-881D8FBFAAA4}" presName="Name0" presStyleCnt="0">
        <dgm:presLayoutVars>
          <dgm:dir/>
          <dgm:animLvl val="lvl"/>
          <dgm:resizeHandles val="exact"/>
        </dgm:presLayoutVars>
      </dgm:prSet>
      <dgm:spPr/>
    </dgm:pt>
    <dgm:pt modelId="{2C37C264-6664-4672-BA00-5A870A2CD537}" type="pres">
      <dgm:prSet presAssocID="{7725804E-429A-4891-A68E-E907432C14E8}" presName="parTxOnly" presStyleLbl="node1" presStyleIdx="0" presStyleCnt="4" custScaleX="234445">
        <dgm:presLayoutVars>
          <dgm:chMax val="0"/>
          <dgm:chPref val="0"/>
          <dgm:bulletEnabled val="1"/>
        </dgm:presLayoutVars>
      </dgm:prSet>
      <dgm:spPr/>
    </dgm:pt>
    <dgm:pt modelId="{8BACDC78-A904-4EA1-AA1E-61C4A7BA98C2}" type="pres">
      <dgm:prSet presAssocID="{4AD6D3CE-D161-4B57-96B7-B597A3FFB335}" presName="parTxOnlySpace" presStyleCnt="0"/>
      <dgm:spPr/>
    </dgm:pt>
    <dgm:pt modelId="{DEBE801E-210C-4F6B-B5D8-71712919561D}" type="pres">
      <dgm:prSet presAssocID="{90FDB2B3-C639-47DE-A13F-73BE6E13DCD9}" presName="parTxOnly" presStyleLbl="node1" presStyleIdx="1" presStyleCnt="4">
        <dgm:presLayoutVars>
          <dgm:chMax val="0"/>
          <dgm:chPref val="0"/>
          <dgm:bulletEnabled val="1"/>
        </dgm:presLayoutVars>
      </dgm:prSet>
      <dgm:spPr/>
    </dgm:pt>
    <dgm:pt modelId="{7334877F-9BC8-4955-BE48-19B74B8F1D3F}" type="pres">
      <dgm:prSet presAssocID="{36359E50-F384-4FEB-9F98-E985A5C81620}" presName="parTxOnlySpace" presStyleCnt="0"/>
      <dgm:spPr/>
    </dgm:pt>
    <dgm:pt modelId="{0306EF51-728B-4520-810A-72C048FD6C44}" type="pres">
      <dgm:prSet presAssocID="{B9FDBA6A-C057-4D2B-A62B-B9787AD0D4C0}" presName="parTxOnly" presStyleLbl="node1" presStyleIdx="2" presStyleCnt="4">
        <dgm:presLayoutVars>
          <dgm:chMax val="0"/>
          <dgm:chPref val="0"/>
          <dgm:bulletEnabled val="1"/>
        </dgm:presLayoutVars>
      </dgm:prSet>
      <dgm:spPr/>
    </dgm:pt>
    <dgm:pt modelId="{0A344C06-91ED-4615-A4D7-201BAB1621A5}" type="pres">
      <dgm:prSet presAssocID="{DD8964A9-4A6E-4E53-B52E-C2540221980E}" presName="parTxOnlySpace" presStyleCnt="0"/>
      <dgm:spPr/>
    </dgm:pt>
    <dgm:pt modelId="{EEBCB58C-4285-4D84-928E-A98919561AEB}" type="pres">
      <dgm:prSet presAssocID="{045E8EAA-D619-4182-B44A-1ECFF4405AF2}" presName="parTxOnly" presStyleLbl="node1" presStyleIdx="3" presStyleCnt="4">
        <dgm:presLayoutVars>
          <dgm:chMax val="0"/>
          <dgm:chPref val="0"/>
          <dgm:bulletEnabled val="1"/>
        </dgm:presLayoutVars>
      </dgm:prSet>
      <dgm:spPr/>
    </dgm:pt>
  </dgm:ptLst>
  <dgm:cxnLst>
    <dgm:cxn modelId="{03A9B107-9824-4B04-8890-B6247C400DDF}" srcId="{ADBCF8B8-7BE3-4244-9AFC-881D8FBFAAA4}" destId="{045E8EAA-D619-4182-B44A-1ECFF4405AF2}" srcOrd="3" destOrd="0" parTransId="{10A5CB73-9A42-4A74-9796-5C961559B8FC}" sibTransId="{8CE241E7-9478-43C4-A426-B5F118D1A0C5}"/>
    <dgm:cxn modelId="{1D664209-6A34-4384-A54D-09036718DD2F}" type="presOf" srcId="{ADBCF8B8-7BE3-4244-9AFC-881D8FBFAAA4}" destId="{6EEF379C-1F85-4DCF-8063-BD76AB6A5A0D}" srcOrd="0" destOrd="0" presId="urn:microsoft.com/office/officeart/2005/8/layout/chevron1"/>
    <dgm:cxn modelId="{46A1991D-ACF0-41B8-B71F-C2586D74D38F}" srcId="{ADBCF8B8-7BE3-4244-9AFC-881D8FBFAAA4}" destId="{90FDB2B3-C639-47DE-A13F-73BE6E13DCD9}" srcOrd="1" destOrd="0" parTransId="{1AF05F21-8D8D-44E3-B172-558491B2034D}" sibTransId="{36359E50-F384-4FEB-9F98-E985A5C81620}"/>
    <dgm:cxn modelId="{C9B43140-8993-43EB-A88B-DFFCA7FC838E}" type="presOf" srcId="{7725804E-429A-4891-A68E-E907432C14E8}" destId="{2C37C264-6664-4672-BA00-5A870A2CD537}" srcOrd="0" destOrd="0" presId="urn:microsoft.com/office/officeart/2005/8/layout/chevron1"/>
    <dgm:cxn modelId="{581D2947-328F-4CC8-89DF-C3C2D88AC524}" srcId="{ADBCF8B8-7BE3-4244-9AFC-881D8FBFAAA4}" destId="{B9FDBA6A-C057-4D2B-A62B-B9787AD0D4C0}" srcOrd="2" destOrd="0" parTransId="{F71445F1-75FF-4815-9438-3F235FD0071A}" sibTransId="{DD8964A9-4A6E-4E53-B52E-C2540221980E}"/>
    <dgm:cxn modelId="{0DBAA650-2DF5-40A1-815E-C29E851EA544}" type="presOf" srcId="{90FDB2B3-C639-47DE-A13F-73BE6E13DCD9}" destId="{DEBE801E-210C-4F6B-B5D8-71712919561D}" srcOrd="0" destOrd="0" presId="urn:microsoft.com/office/officeart/2005/8/layout/chevron1"/>
    <dgm:cxn modelId="{FBE27986-566B-448F-BD6F-9F0938F0D8B0}" srcId="{ADBCF8B8-7BE3-4244-9AFC-881D8FBFAAA4}" destId="{7725804E-429A-4891-A68E-E907432C14E8}" srcOrd="0" destOrd="0" parTransId="{543132F8-C350-4B03-9613-32F3B60422C1}" sibTransId="{4AD6D3CE-D161-4B57-96B7-B597A3FFB335}"/>
    <dgm:cxn modelId="{FCF917BA-85BD-47FB-AB2E-A82AA03716DF}" type="presOf" srcId="{B9FDBA6A-C057-4D2B-A62B-B9787AD0D4C0}" destId="{0306EF51-728B-4520-810A-72C048FD6C44}" srcOrd="0" destOrd="0" presId="urn:microsoft.com/office/officeart/2005/8/layout/chevron1"/>
    <dgm:cxn modelId="{562EB3D6-1EA0-4CF6-9BC6-EB72C770B9E5}" type="presOf" srcId="{045E8EAA-D619-4182-B44A-1ECFF4405AF2}" destId="{EEBCB58C-4285-4D84-928E-A98919561AEB}" srcOrd="0" destOrd="0" presId="urn:microsoft.com/office/officeart/2005/8/layout/chevron1"/>
    <dgm:cxn modelId="{C5E19315-C5F6-4D9F-BC2D-78A1FD8B4811}" type="presParOf" srcId="{6EEF379C-1F85-4DCF-8063-BD76AB6A5A0D}" destId="{2C37C264-6664-4672-BA00-5A870A2CD537}" srcOrd="0" destOrd="0" presId="urn:microsoft.com/office/officeart/2005/8/layout/chevron1"/>
    <dgm:cxn modelId="{B78193C4-1861-4762-8866-C771C0718505}" type="presParOf" srcId="{6EEF379C-1F85-4DCF-8063-BD76AB6A5A0D}" destId="{8BACDC78-A904-4EA1-AA1E-61C4A7BA98C2}" srcOrd="1" destOrd="0" presId="urn:microsoft.com/office/officeart/2005/8/layout/chevron1"/>
    <dgm:cxn modelId="{4B93B4AB-9035-4A29-90D5-4B02A268438A}" type="presParOf" srcId="{6EEF379C-1F85-4DCF-8063-BD76AB6A5A0D}" destId="{DEBE801E-210C-4F6B-B5D8-71712919561D}" srcOrd="2" destOrd="0" presId="urn:microsoft.com/office/officeart/2005/8/layout/chevron1"/>
    <dgm:cxn modelId="{B36C5AB7-7D8A-4DA9-B223-76B35E95EAFE}" type="presParOf" srcId="{6EEF379C-1F85-4DCF-8063-BD76AB6A5A0D}" destId="{7334877F-9BC8-4955-BE48-19B74B8F1D3F}" srcOrd="3" destOrd="0" presId="urn:microsoft.com/office/officeart/2005/8/layout/chevron1"/>
    <dgm:cxn modelId="{E612DC74-164E-4771-B746-4FEE62DBC058}" type="presParOf" srcId="{6EEF379C-1F85-4DCF-8063-BD76AB6A5A0D}" destId="{0306EF51-728B-4520-810A-72C048FD6C44}" srcOrd="4" destOrd="0" presId="urn:microsoft.com/office/officeart/2005/8/layout/chevron1"/>
    <dgm:cxn modelId="{DB0A29C7-C258-4F58-AFC1-B84590C86B57}" type="presParOf" srcId="{6EEF379C-1F85-4DCF-8063-BD76AB6A5A0D}" destId="{0A344C06-91ED-4615-A4D7-201BAB1621A5}" srcOrd="5" destOrd="0" presId="urn:microsoft.com/office/officeart/2005/8/layout/chevron1"/>
    <dgm:cxn modelId="{B9A0C101-087F-4BCD-A446-769F1FAAA6F7}" type="presParOf" srcId="{6EEF379C-1F85-4DCF-8063-BD76AB6A5A0D}" destId="{EEBCB58C-4285-4D84-928E-A98919561AEB}" srcOrd="6"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ADBCF8B8-7BE3-4244-9AFC-881D8FBFAAA4}" type="doc">
      <dgm:prSet loTypeId="urn:microsoft.com/office/officeart/2005/8/layout/chevron1" loCatId="process" qsTypeId="urn:microsoft.com/office/officeart/2005/8/quickstyle/simple1" qsCatId="simple" csTypeId="urn:microsoft.com/office/officeart/2005/8/colors/colorful3" csCatId="colorful" phldr="1"/>
      <dgm:spPr/>
    </dgm:pt>
    <dgm:pt modelId="{7725804E-429A-4891-A68E-E907432C14E8}">
      <dgm:prSet phldrT="[Text]" custT="1"/>
      <dgm:spPr/>
      <dgm:t>
        <a:bodyPr/>
        <a:lstStyle/>
        <a:p>
          <a:r>
            <a:rPr lang="en-US" sz="1800" b="1" dirty="0">
              <a:latin typeface="Helvetica" panose="020B0604020202020204" pitchFamily="34" charset="0"/>
              <a:cs typeface="Helvetica" panose="020B0604020202020204" pitchFamily="34" charset="0"/>
            </a:rPr>
            <a:t>Overview</a:t>
          </a:r>
        </a:p>
      </dgm:t>
    </dgm:pt>
    <dgm:pt modelId="{543132F8-C350-4B03-9613-32F3B60422C1}" type="parTrans" cxnId="{FBE27986-566B-448F-BD6F-9F0938F0D8B0}">
      <dgm:prSet/>
      <dgm:spPr/>
      <dgm:t>
        <a:bodyPr/>
        <a:lstStyle/>
        <a:p>
          <a:endParaRPr lang="en-US" b="1">
            <a:latin typeface="Helvetica" panose="020B0604020202020204" pitchFamily="34" charset="0"/>
            <a:cs typeface="Helvetica" panose="020B0604020202020204" pitchFamily="34" charset="0"/>
          </a:endParaRPr>
        </a:p>
      </dgm:t>
    </dgm:pt>
    <dgm:pt modelId="{4AD6D3CE-D161-4B57-96B7-B597A3FFB335}" type="sibTrans" cxnId="{FBE27986-566B-448F-BD6F-9F0938F0D8B0}">
      <dgm:prSet/>
      <dgm:spPr/>
      <dgm:t>
        <a:bodyPr/>
        <a:lstStyle/>
        <a:p>
          <a:endParaRPr lang="en-US" b="1">
            <a:latin typeface="Helvetica" panose="020B0604020202020204" pitchFamily="34" charset="0"/>
            <a:cs typeface="Helvetica" panose="020B0604020202020204" pitchFamily="34" charset="0"/>
          </a:endParaRPr>
        </a:p>
      </dgm:t>
    </dgm:pt>
    <dgm:pt modelId="{90FDB2B3-C639-47DE-A13F-73BE6E13DCD9}">
      <dgm:prSet phldrT="[Text]"/>
      <dgm:spPr>
        <a:solidFill>
          <a:schemeClr val="accent3">
            <a:hueOff val="2906152"/>
            <a:satOff val="-9286"/>
            <a:lumOff val="-2353"/>
            <a:alpha val="30000"/>
          </a:schemeClr>
        </a:solidFill>
      </dgm:spPr>
      <dgm:t>
        <a:bodyPr/>
        <a:lstStyle/>
        <a:p>
          <a:r>
            <a:rPr lang="en-US" b="1" dirty="0">
              <a:latin typeface="Helvetica" panose="020B0604020202020204" pitchFamily="34" charset="0"/>
              <a:cs typeface="Helvetica" panose="020B0604020202020204" pitchFamily="34" charset="0"/>
            </a:rPr>
            <a:t>Usage</a:t>
          </a:r>
        </a:p>
      </dgm:t>
    </dgm:pt>
    <dgm:pt modelId="{1AF05F21-8D8D-44E3-B172-558491B2034D}" type="parTrans" cxnId="{46A1991D-ACF0-41B8-B71F-C2586D74D38F}">
      <dgm:prSet/>
      <dgm:spPr/>
      <dgm:t>
        <a:bodyPr/>
        <a:lstStyle/>
        <a:p>
          <a:endParaRPr lang="en-US" b="1">
            <a:latin typeface="Helvetica" panose="020B0604020202020204" pitchFamily="34" charset="0"/>
            <a:cs typeface="Helvetica" panose="020B0604020202020204" pitchFamily="34" charset="0"/>
          </a:endParaRPr>
        </a:p>
      </dgm:t>
    </dgm:pt>
    <dgm:pt modelId="{36359E50-F384-4FEB-9F98-E985A5C81620}" type="sibTrans" cxnId="{46A1991D-ACF0-41B8-B71F-C2586D74D38F}">
      <dgm:prSet/>
      <dgm:spPr/>
      <dgm:t>
        <a:bodyPr/>
        <a:lstStyle/>
        <a:p>
          <a:endParaRPr lang="en-US" b="1">
            <a:latin typeface="Helvetica" panose="020B0604020202020204" pitchFamily="34" charset="0"/>
            <a:cs typeface="Helvetica" panose="020B0604020202020204" pitchFamily="34" charset="0"/>
          </a:endParaRPr>
        </a:p>
      </dgm:t>
    </dgm:pt>
    <dgm:pt modelId="{B9FDBA6A-C057-4D2B-A62B-B9787AD0D4C0}">
      <dgm:prSet phldrT="[Text]"/>
      <dgm:spPr>
        <a:solidFill>
          <a:schemeClr val="accent3">
            <a:hueOff val="5812304"/>
            <a:satOff val="-18573"/>
            <a:lumOff val="-4706"/>
            <a:alpha val="30000"/>
          </a:schemeClr>
        </a:solidFill>
      </dgm:spPr>
      <dgm:t>
        <a:bodyPr/>
        <a:lstStyle/>
        <a:p>
          <a:r>
            <a:rPr lang="en-US" b="1" dirty="0">
              <a:latin typeface="Helvetica" panose="020B0604020202020204" pitchFamily="34" charset="0"/>
              <a:cs typeface="Helvetica" panose="020B0604020202020204" pitchFamily="34" charset="0"/>
            </a:rPr>
            <a:t>Other info</a:t>
          </a:r>
        </a:p>
      </dgm:t>
    </dgm:pt>
    <dgm:pt modelId="{F71445F1-75FF-4815-9438-3F235FD0071A}" type="parTrans" cxnId="{581D2947-328F-4CC8-89DF-C3C2D88AC524}">
      <dgm:prSet/>
      <dgm:spPr/>
      <dgm:t>
        <a:bodyPr/>
        <a:lstStyle/>
        <a:p>
          <a:endParaRPr lang="en-US" b="1">
            <a:latin typeface="Helvetica" panose="020B0604020202020204" pitchFamily="34" charset="0"/>
            <a:cs typeface="Helvetica" panose="020B0604020202020204" pitchFamily="34" charset="0"/>
          </a:endParaRPr>
        </a:p>
      </dgm:t>
    </dgm:pt>
    <dgm:pt modelId="{DD8964A9-4A6E-4E53-B52E-C2540221980E}" type="sibTrans" cxnId="{581D2947-328F-4CC8-89DF-C3C2D88AC524}">
      <dgm:prSet/>
      <dgm:spPr/>
      <dgm:t>
        <a:bodyPr/>
        <a:lstStyle/>
        <a:p>
          <a:endParaRPr lang="en-US" b="1">
            <a:latin typeface="Helvetica" panose="020B0604020202020204" pitchFamily="34" charset="0"/>
            <a:cs typeface="Helvetica" panose="020B0604020202020204" pitchFamily="34" charset="0"/>
          </a:endParaRPr>
        </a:p>
      </dgm:t>
    </dgm:pt>
    <dgm:pt modelId="{045E8EAA-D619-4182-B44A-1ECFF4405AF2}">
      <dgm:prSet/>
      <dgm:spPr>
        <a:solidFill>
          <a:schemeClr val="accent3">
            <a:hueOff val="8718455"/>
            <a:satOff val="-27859"/>
            <a:lumOff val="-7059"/>
            <a:alpha val="30000"/>
          </a:schemeClr>
        </a:solidFill>
      </dgm:spPr>
      <dgm:t>
        <a:bodyPr/>
        <a:lstStyle/>
        <a:p>
          <a:r>
            <a:rPr lang="en-US" b="1" dirty="0">
              <a:latin typeface="Helvetica" panose="020B0604020202020204" pitchFamily="34" charset="0"/>
              <a:cs typeface="Helvetica" panose="020B0604020202020204" pitchFamily="34" charset="0"/>
            </a:rPr>
            <a:t>CANUTEC</a:t>
          </a:r>
        </a:p>
      </dgm:t>
    </dgm:pt>
    <dgm:pt modelId="{10A5CB73-9A42-4A74-9796-5C961559B8FC}" type="parTrans" cxnId="{03A9B107-9824-4B04-8890-B6247C400DDF}">
      <dgm:prSet/>
      <dgm:spPr/>
      <dgm:t>
        <a:bodyPr/>
        <a:lstStyle/>
        <a:p>
          <a:endParaRPr lang="en-US" b="1">
            <a:latin typeface="Helvetica" panose="020B0604020202020204" pitchFamily="34" charset="0"/>
            <a:cs typeface="Helvetica" panose="020B0604020202020204" pitchFamily="34" charset="0"/>
          </a:endParaRPr>
        </a:p>
      </dgm:t>
    </dgm:pt>
    <dgm:pt modelId="{8CE241E7-9478-43C4-A426-B5F118D1A0C5}" type="sibTrans" cxnId="{03A9B107-9824-4B04-8890-B6247C400DDF}">
      <dgm:prSet/>
      <dgm:spPr/>
      <dgm:t>
        <a:bodyPr/>
        <a:lstStyle/>
        <a:p>
          <a:endParaRPr lang="en-US" b="1">
            <a:latin typeface="Helvetica" panose="020B0604020202020204" pitchFamily="34" charset="0"/>
            <a:cs typeface="Helvetica" panose="020B0604020202020204" pitchFamily="34" charset="0"/>
          </a:endParaRPr>
        </a:p>
      </dgm:t>
    </dgm:pt>
    <dgm:pt modelId="{6EEF379C-1F85-4DCF-8063-BD76AB6A5A0D}" type="pres">
      <dgm:prSet presAssocID="{ADBCF8B8-7BE3-4244-9AFC-881D8FBFAAA4}" presName="Name0" presStyleCnt="0">
        <dgm:presLayoutVars>
          <dgm:dir/>
          <dgm:animLvl val="lvl"/>
          <dgm:resizeHandles val="exact"/>
        </dgm:presLayoutVars>
      </dgm:prSet>
      <dgm:spPr/>
    </dgm:pt>
    <dgm:pt modelId="{2C37C264-6664-4672-BA00-5A870A2CD537}" type="pres">
      <dgm:prSet presAssocID="{7725804E-429A-4891-A68E-E907432C14E8}" presName="parTxOnly" presStyleLbl="node1" presStyleIdx="0" presStyleCnt="4" custScaleX="234445">
        <dgm:presLayoutVars>
          <dgm:chMax val="0"/>
          <dgm:chPref val="0"/>
          <dgm:bulletEnabled val="1"/>
        </dgm:presLayoutVars>
      </dgm:prSet>
      <dgm:spPr/>
    </dgm:pt>
    <dgm:pt modelId="{8BACDC78-A904-4EA1-AA1E-61C4A7BA98C2}" type="pres">
      <dgm:prSet presAssocID="{4AD6D3CE-D161-4B57-96B7-B597A3FFB335}" presName="parTxOnlySpace" presStyleCnt="0"/>
      <dgm:spPr/>
    </dgm:pt>
    <dgm:pt modelId="{DEBE801E-210C-4F6B-B5D8-71712919561D}" type="pres">
      <dgm:prSet presAssocID="{90FDB2B3-C639-47DE-A13F-73BE6E13DCD9}" presName="parTxOnly" presStyleLbl="node1" presStyleIdx="1" presStyleCnt="4">
        <dgm:presLayoutVars>
          <dgm:chMax val="0"/>
          <dgm:chPref val="0"/>
          <dgm:bulletEnabled val="1"/>
        </dgm:presLayoutVars>
      </dgm:prSet>
      <dgm:spPr/>
    </dgm:pt>
    <dgm:pt modelId="{7334877F-9BC8-4955-BE48-19B74B8F1D3F}" type="pres">
      <dgm:prSet presAssocID="{36359E50-F384-4FEB-9F98-E985A5C81620}" presName="parTxOnlySpace" presStyleCnt="0"/>
      <dgm:spPr/>
    </dgm:pt>
    <dgm:pt modelId="{0306EF51-728B-4520-810A-72C048FD6C44}" type="pres">
      <dgm:prSet presAssocID="{B9FDBA6A-C057-4D2B-A62B-B9787AD0D4C0}" presName="parTxOnly" presStyleLbl="node1" presStyleIdx="2" presStyleCnt="4">
        <dgm:presLayoutVars>
          <dgm:chMax val="0"/>
          <dgm:chPref val="0"/>
          <dgm:bulletEnabled val="1"/>
        </dgm:presLayoutVars>
      </dgm:prSet>
      <dgm:spPr/>
    </dgm:pt>
    <dgm:pt modelId="{0A344C06-91ED-4615-A4D7-201BAB1621A5}" type="pres">
      <dgm:prSet presAssocID="{DD8964A9-4A6E-4E53-B52E-C2540221980E}" presName="parTxOnlySpace" presStyleCnt="0"/>
      <dgm:spPr/>
    </dgm:pt>
    <dgm:pt modelId="{EEBCB58C-4285-4D84-928E-A98919561AEB}" type="pres">
      <dgm:prSet presAssocID="{045E8EAA-D619-4182-B44A-1ECFF4405AF2}" presName="parTxOnly" presStyleLbl="node1" presStyleIdx="3" presStyleCnt="4">
        <dgm:presLayoutVars>
          <dgm:chMax val="0"/>
          <dgm:chPref val="0"/>
          <dgm:bulletEnabled val="1"/>
        </dgm:presLayoutVars>
      </dgm:prSet>
      <dgm:spPr/>
    </dgm:pt>
  </dgm:ptLst>
  <dgm:cxnLst>
    <dgm:cxn modelId="{03A9B107-9824-4B04-8890-B6247C400DDF}" srcId="{ADBCF8B8-7BE3-4244-9AFC-881D8FBFAAA4}" destId="{045E8EAA-D619-4182-B44A-1ECFF4405AF2}" srcOrd="3" destOrd="0" parTransId="{10A5CB73-9A42-4A74-9796-5C961559B8FC}" sibTransId="{8CE241E7-9478-43C4-A426-B5F118D1A0C5}"/>
    <dgm:cxn modelId="{46A1991D-ACF0-41B8-B71F-C2586D74D38F}" srcId="{ADBCF8B8-7BE3-4244-9AFC-881D8FBFAAA4}" destId="{90FDB2B3-C639-47DE-A13F-73BE6E13DCD9}" srcOrd="1" destOrd="0" parTransId="{1AF05F21-8D8D-44E3-B172-558491B2034D}" sibTransId="{36359E50-F384-4FEB-9F98-E985A5C81620}"/>
    <dgm:cxn modelId="{774F4241-2A84-4543-914B-BFC4C3BE3877}" type="presOf" srcId="{7725804E-429A-4891-A68E-E907432C14E8}" destId="{2C37C264-6664-4672-BA00-5A870A2CD537}" srcOrd="0" destOrd="0" presId="urn:microsoft.com/office/officeart/2005/8/layout/chevron1"/>
    <dgm:cxn modelId="{581D2947-328F-4CC8-89DF-C3C2D88AC524}" srcId="{ADBCF8B8-7BE3-4244-9AFC-881D8FBFAAA4}" destId="{B9FDBA6A-C057-4D2B-A62B-B9787AD0D4C0}" srcOrd="2" destOrd="0" parTransId="{F71445F1-75FF-4815-9438-3F235FD0071A}" sibTransId="{DD8964A9-4A6E-4E53-B52E-C2540221980E}"/>
    <dgm:cxn modelId="{A3F7FB83-69C6-4B14-9D0B-2B10486F81B1}" type="presOf" srcId="{ADBCF8B8-7BE3-4244-9AFC-881D8FBFAAA4}" destId="{6EEF379C-1F85-4DCF-8063-BD76AB6A5A0D}" srcOrd="0" destOrd="0" presId="urn:microsoft.com/office/officeart/2005/8/layout/chevron1"/>
    <dgm:cxn modelId="{FBE27986-566B-448F-BD6F-9F0938F0D8B0}" srcId="{ADBCF8B8-7BE3-4244-9AFC-881D8FBFAAA4}" destId="{7725804E-429A-4891-A68E-E907432C14E8}" srcOrd="0" destOrd="0" parTransId="{543132F8-C350-4B03-9613-32F3B60422C1}" sibTransId="{4AD6D3CE-D161-4B57-96B7-B597A3FFB335}"/>
    <dgm:cxn modelId="{17078CA2-4CDB-498A-95A9-54E0B2F7DB6A}" type="presOf" srcId="{045E8EAA-D619-4182-B44A-1ECFF4405AF2}" destId="{EEBCB58C-4285-4D84-928E-A98919561AEB}" srcOrd="0" destOrd="0" presId="urn:microsoft.com/office/officeart/2005/8/layout/chevron1"/>
    <dgm:cxn modelId="{945E25C4-148F-4001-969E-C74A1464DC68}" type="presOf" srcId="{B9FDBA6A-C057-4D2B-A62B-B9787AD0D4C0}" destId="{0306EF51-728B-4520-810A-72C048FD6C44}" srcOrd="0" destOrd="0" presId="urn:microsoft.com/office/officeart/2005/8/layout/chevron1"/>
    <dgm:cxn modelId="{30953BE5-503C-4286-8E15-071D77DE6158}" type="presOf" srcId="{90FDB2B3-C639-47DE-A13F-73BE6E13DCD9}" destId="{DEBE801E-210C-4F6B-B5D8-71712919561D}" srcOrd="0" destOrd="0" presId="urn:microsoft.com/office/officeart/2005/8/layout/chevron1"/>
    <dgm:cxn modelId="{D57E4826-E2DF-4B30-88D9-B8E2440B840F}" type="presParOf" srcId="{6EEF379C-1F85-4DCF-8063-BD76AB6A5A0D}" destId="{2C37C264-6664-4672-BA00-5A870A2CD537}" srcOrd="0" destOrd="0" presId="urn:microsoft.com/office/officeart/2005/8/layout/chevron1"/>
    <dgm:cxn modelId="{E969F867-5157-4252-BC17-1BBCC26F30E9}" type="presParOf" srcId="{6EEF379C-1F85-4DCF-8063-BD76AB6A5A0D}" destId="{8BACDC78-A904-4EA1-AA1E-61C4A7BA98C2}" srcOrd="1" destOrd="0" presId="urn:microsoft.com/office/officeart/2005/8/layout/chevron1"/>
    <dgm:cxn modelId="{1A9E8567-E982-4607-B71C-12FDFB2ECAC7}" type="presParOf" srcId="{6EEF379C-1F85-4DCF-8063-BD76AB6A5A0D}" destId="{DEBE801E-210C-4F6B-B5D8-71712919561D}" srcOrd="2" destOrd="0" presId="urn:microsoft.com/office/officeart/2005/8/layout/chevron1"/>
    <dgm:cxn modelId="{62526175-F702-4EE4-AD9B-34775703242B}" type="presParOf" srcId="{6EEF379C-1F85-4DCF-8063-BD76AB6A5A0D}" destId="{7334877F-9BC8-4955-BE48-19B74B8F1D3F}" srcOrd="3" destOrd="0" presId="urn:microsoft.com/office/officeart/2005/8/layout/chevron1"/>
    <dgm:cxn modelId="{5629F8EF-1074-4E68-95F0-ABA1C2A268E9}" type="presParOf" srcId="{6EEF379C-1F85-4DCF-8063-BD76AB6A5A0D}" destId="{0306EF51-728B-4520-810A-72C048FD6C44}" srcOrd="4" destOrd="0" presId="urn:microsoft.com/office/officeart/2005/8/layout/chevron1"/>
    <dgm:cxn modelId="{1330F3BF-D44A-4131-A621-81EEB2AE8BDE}" type="presParOf" srcId="{6EEF379C-1F85-4DCF-8063-BD76AB6A5A0D}" destId="{0A344C06-91ED-4615-A4D7-201BAB1621A5}" srcOrd="5" destOrd="0" presId="urn:microsoft.com/office/officeart/2005/8/layout/chevron1"/>
    <dgm:cxn modelId="{30120DDC-5EE2-4A2E-9C19-53E8E54BF4D7}" type="presParOf" srcId="{6EEF379C-1F85-4DCF-8063-BD76AB6A5A0D}" destId="{EEBCB58C-4285-4D84-928E-A98919561AEB}" srcOrd="6"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DBCF8B8-7BE3-4244-9AFC-881D8FBFAAA4}" type="doc">
      <dgm:prSet loTypeId="urn:microsoft.com/office/officeart/2005/8/layout/chevron1" loCatId="process" qsTypeId="urn:microsoft.com/office/officeart/2005/8/quickstyle/simple1" qsCatId="simple" csTypeId="urn:microsoft.com/office/officeart/2005/8/colors/colorful3" csCatId="colorful" phldr="1"/>
      <dgm:spPr/>
    </dgm:pt>
    <dgm:pt modelId="{7725804E-429A-4891-A68E-E907432C14E8}">
      <dgm:prSet phldrT="[Text]" custT="1"/>
      <dgm:spPr/>
      <dgm:t>
        <a:bodyPr/>
        <a:lstStyle/>
        <a:p>
          <a:r>
            <a:rPr lang="en-US" sz="1800" b="1" dirty="0">
              <a:latin typeface="Helvetica" panose="020B0604020202020204" pitchFamily="34" charset="0"/>
              <a:cs typeface="Helvetica" panose="020B0604020202020204" pitchFamily="34" charset="0"/>
            </a:rPr>
            <a:t>Overview</a:t>
          </a:r>
        </a:p>
      </dgm:t>
    </dgm:pt>
    <dgm:pt modelId="{543132F8-C350-4B03-9613-32F3B60422C1}" type="parTrans" cxnId="{FBE27986-566B-448F-BD6F-9F0938F0D8B0}">
      <dgm:prSet/>
      <dgm:spPr/>
      <dgm:t>
        <a:bodyPr/>
        <a:lstStyle/>
        <a:p>
          <a:endParaRPr lang="en-US" b="1">
            <a:latin typeface="Helvetica" panose="020B0604020202020204" pitchFamily="34" charset="0"/>
            <a:cs typeface="Helvetica" panose="020B0604020202020204" pitchFamily="34" charset="0"/>
          </a:endParaRPr>
        </a:p>
      </dgm:t>
    </dgm:pt>
    <dgm:pt modelId="{4AD6D3CE-D161-4B57-96B7-B597A3FFB335}" type="sibTrans" cxnId="{FBE27986-566B-448F-BD6F-9F0938F0D8B0}">
      <dgm:prSet/>
      <dgm:spPr/>
      <dgm:t>
        <a:bodyPr/>
        <a:lstStyle/>
        <a:p>
          <a:endParaRPr lang="en-US" b="1">
            <a:latin typeface="Helvetica" panose="020B0604020202020204" pitchFamily="34" charset="0"/>
            <a:cs typeface="Helvetica" panose="020B0604020202020204" pitchFamily="34" charset="0"/>
          </a:endParaRPr>
        </a:p>
      </dgm:t>
    </dgm:pt>
    <dgm:pt modelId="{90FDB2B3-C639-47DE-A13F-73BE6E13DCD9}">
      <dgm:prSet phldrT="[Text]"/>
      <dgm:spPr>
        <a:solidFill>
          <a:schemeClr val="accent3">
            <a:hueOff val="2906152"/>
            <a:satOff val="-9286"/>
            <a:lumOff val="-2353"/>
            <a:alpha val="30000"/>
          </a:schemeClr>
        </a:solidFill>
      </dgm:spPr>
      <dgm:t>
        <a:bodyPr/>
        <a:lstStyle/>
        <a:p>
          <a:r>
            <a:rPr lang="en-US" b="1" dirty="0">
              <a:latin typeface="Helvetica" panose="020B0604020202020204" pitchFamily="34" charset="0"/>
              <a:cs typeface="Helvetica" panose="020B0604020202020204" pitchFamily="34" charset="0"/>
            </a:rPr>
            <a:t>Usage</a:t>
          </a:r>
        </a:p>
      </dgm:t>
    </dgm:pt>
    <dgm:pt modelId="{1AF05F21-8D8D-44E3-B172-558491B2034D}" type="parTrans" cxnId="{46A1991D-ACF0-41B8-B71F-C2586D74D38F}">
      <dgm:prSet/>
      <dgm:spPr/>
      <dgm:t>
        <a:bodyPr/>
        <a:lstStyle/>
        <a:p>
          <a:endParaRPr lang="en-US" b="1">
            <a:latin typeface="Helvetica" panose="020B0604020202020204" pitchFamily="34" charset="0"/>
            <a:cs typeface="Helvetica" panose="020B0604020202020204" pitchFamily="34" charset="0"/>
          </a:endParaRPr>
        </a:p>
      </dgm:t>
    </dgm:pt>
    <dgm:pt modelId="{36359E50-F384-4FEB-9F98-E985A5C81620}" type="sibTrans" cxnId="{46A1991D-ACF0-41B8-B71F-C2586D74D38F}">
      <dgm:prSet/>
      <dgm:spPr/>
      <dgm:t>
        <a:bodyPr/>
        <a:lstStyle/>
        <a:p>
          <a:endParaRPr lang="en-US" b="1">
            <a:latin typeface="Helvetica" panose="020B0604020202020204" pitchFamily="34" charset="0"/>
            <a:cs typeface="Helvetica" panose="020B0604020202020204" pitchFamily="34" charset="0"/>
          </a:endParaRPr>
        </a:p>
      </dgm:t>
    </dgm:pt>
    <dgm:pt modelId="{B9FDBA6A-C057-4D2B-A62B-B9787AD0D4C0}">
      <dgm:prSet phldrT="[Text]"/>
      <dgm:spPr>
        <a:solidFill>
          <a:schemeClr val="accent3">
            <a:hueOff val="5812304"/>
            <a:satOff val="-18573"/>
            <a:lumOff val="-4706"/>
            <a:alpha val="30000"/>
          </a:schemeClr>
        </a:solidFill>
      </dgm:spPr>
      <dgm:t>
        <a:bodyPr/>
        <a:lstStyle/>
        <a:p>
          <a:r>
            <a:rPr lang="en-US" b="1" dirty="0">
              <a:latin typeface="Helvetica" panose="020B0604020202020204" pitchFamily="34" charset="0"/>
              <a:cs typeface="Helvetica" panose="020B0604020202020204" pitchFamily="34" charset="0"/>
            </a:rPr>
            <a:t>Other info</a:t>
          </a:r>
        </a:p>
      </dgm:t>
    </dgm:pt>
    <dgm:pt modelId="{F71445F1-75FF-4815-9438-3F235FD0071A}" type="parTrans" cxnId="{581D2947-328F-4CC8-89DF-C3C2D88AC524}">
      <dgm:prSet/>
      <dgm:spPr/>
      <dgm:t>
        <a:bodyPr/>
        <a:lstStyle/>
        <a:p>
          <a:endParaRPr lang="en-US" b="1">
            <a:latin typeface="Helvetica" panose="020B0604020202020204" pitchFamily="34" charset="0"/>
            <a:cs typeface="Helvetica" panose="020B0604020202020204" pitchFamily="34" charset="0"/>
          </a:endParaRPr>
        </a:p>
      </dgm:t>
    </dgm:pt>
    <dgm:pt modelId="{DD8964A9-4A6E-4E53-B52E-C2540221980E}" type="sibTrans" cxnId="{581D2947-328F-4CC8-89DF-C3C2D88AC524}">
      <dgm:prSet/>
      <dgm:spPr/>
      <dgm:t>
        <a:bodyPr/>
        <a:lstStyle/>
        <a:p>
          <a:endParaRPr lang="en-US" b="1">
            <a:latin typeface="Helvetica" panose="020B0604020202020204" pitchFamily="34" charset="0"/>
            <a:cs typeface="Helvetica" panose="020B0604020202020204" pitchFamily="34" charset="0"/>
          </a:endParaRPr>
        </a:p>
      </dgm:t>
    </dgm:pt>
    <dgm:pt modelId="{045E8EAA-D619-4182-B44A-1ECFF4405AF2}">
      <dgm:prSet/>
      <dgm:spPr>
        <a:solidFill>
          <a:schemeClr val="accent3">
            <a:hueOff val="8718455"/>
            <a:satOff val="-27859"/>
            <a:lumOff val="-7059"/>
            <a:alpha val="30000"/>
          </a:schemeClr>
        </a:solidFill>
      </dgm:spPr>
      <dgm:t>
        <a:bodyPr/>
        <a:lstStyle/>
        <a:p>
          <a:r>
            <a:rPr lang="en-US" b="1" dirty="0">
              <a:latin typeface="Helvetica" panose="020B0604020202020204" pitchFamily="34" charset="0"/>
              <a:cs typeface="Helvetica" panose="020B0604020202020204" pitchFamily="34" charset="0"/>
            </a:rPr>
            <a:t>CANUTEC</a:t>
          </a:r>
        </a:p>
      </dgm:t>
    </dgm:pt>
    <dgm:pt modelId="{10A5CB73-9A42-4A74-9796-5C961559B8FC}" type="parTrans" cxnId="{03A9B107-9824-4B04-8890-B6247C400DDF}">
      <dgm:prSet/>
      <dgm:spPr/>
      <dgm:t>
        <a:bodyPr/>
        <a:lstStyle/>
        <a:p>
          <a:endParaRPr lang="en-US" b="1">
            <a:latin typeface="Helvetica" panose="020B0604020202020204" pitchFamily="34" charset="0"/>
            <a:cs typeface="Helvetica" panose="020B0604020202020204" pitchFamily="34" charset="0"/>
          </a:endParaRPr>
        </a:p>
      </dgm:t>
    </dgm:pt>
    <dgm:pt modelId="{8CE241E7-9478-43C4-A426-B5F118D1A0C5}" type="sibTrans" cxnId="{03A9B107-9824-4B04-8890-B6247C400DDF}">
      <dgm:prSet/>
      <dgm:spPr/>
      <dgm:t>
        <a:bodyPr/>
        <a:lstStyle/>
        <a:p>
          <a:endParaRPr lang="en-US" b="1">
            <a:latin typeface="Helvetica" panose="020B0604020202020204" pitchFamily="34" charset="0"/>
            <a:cs typeface="Helvetica" panose="020B0604020202020204" pitchFamily="34" charset="0"/>
          </a:endParaRPr>
        </a:p>
      </dgm:t>
    </dgm:pt>
    <dgm:pt modelId="{6EEF379C-1F85-4DCF-8063-BD76AB6A5A0D}" type="pres">
      <dgm:prSet presAssocID="{ADBCF8B8-7BE3-4244-9AFC-881D8FBFAAA4}" presName="Name0" presStyleCnt="0">
        <dgm:presLayoutVars>
          <dgm:dir/>
          <dgm:animLvl val="lvl"/>
          <dgm:resizeHandles val="exact"/>
        </dgm:presLayoutVars>
      </dgm:prSet>
      <dgm:spPr/>
    </dgm:pt>
    <dgm:pt modelId="{2C37C264-6664-4672-BA00-5A870A2CD537}" type="pres">
      <dgm:prSet presAssocID="{7725804E-429A-4891-A68E-E907432C14E8}" presName="parTxOnly" presStyleLbl="node1" presStyleIdx="0" presStyleCnt="4" custScaleX="234445">
        <dgm:presLayoutVars>
          <dgm:chMax val="0"/>
          <dgm:chPref val="0"/>
          <dgm:bulletEnabled val="1"/>
        </dgm:presLayoutVars>
      </dgm:prSet>
      <dgm:spPr/>
    </dgm:pt>
    <dgm:pt modelId="{8BACDC78-A904-4EA1-AA1E-61C4A7BA98C2}" type="pres">
      <dgm:prSet presAssocID="{4AD6D3CE-D161-4B57-96B7-B597A3FFB335}" presName="parTxOnlySpace" presStyleCnt="0"/>
      <dgm:spPr/>
    </dgm:pt>
    <dgm:pt modelId="{DEBE801E-210C-4F6B-B5D8-71712919561D}" type="pres">
      <dgm:prSet presAssocID="{90FDB2B3-C639-47DE-A13F-73BE6E13DCD9}" presName="parTxOnly" presStyleLbl="node1" presStyleIdx="1" presStyleCnt="4">
        <dgm:presLayoutVars>
          <dgm:chMax val="0"/>
          <dgm:chPref val="0"/>
          <dgm:bulletEnabled val="1"/>
        </dgm:presLayoutVars>
      </dgm:prSet>
      <dgm:spPr/>
    </dgm:pt>
    <dgm:pt modelId="{7334877F-9BC8-4955-BE48-19B74B8F1D3F}" type="pres">
      <dgm:prSet presAssocID="{36359E50-F384-4FEB-9F98-E985A5C81620}" presName="parTxOnlySpace" presStyleCnt="0"/>
      <dgm:spPr/>
    </dgm:pt>
    <dgm:pt modelId="{0306EF51-728B-4520-810A-72C048FD6C44}" type="pres">
      <dgm:prSet presAssocID="{B9FDBA6A-C057-4D2B-A62B-B9787AD0D4C0}" presName="parTxOnly" presStyleLbl="node1" presStyleIdx="2" presStyleCnt="4">
        <dgm:presLayoutVars>
          <dgm:chMax val="0"/>
          <dgm:chPref val="0"/>
          <dgm:bulletEnabled val="1"/>
        </dgm:presLayoutVars>
      </dgm:prSet>
      <dgm:spPr/>
    </dgm:pt>
    <dgm:pt modelId="{0A344C06-91ED-4615-A4D7-201BAB1621A5}" type="pres">
      <dgm:prSet presAssocID="{DD8964A9-4A6E-4E53-B52E-C2540221980E}" presName="parTxOnlySpace" presStyleCnt="0"/>
      <dgm:spPr/>
    </dgm:pt>
    <dgm:pt modelId="{EEBCB58C-4285-4D84-928E-A98919561AEB}" type="pres">
      <dgm:prSet presAssocID="{045E8EAA-D619-4182-B44A-1ECFF4405AF2}" presName="parTxOnly" presStyleLbl="node1" presStyleIdx="3" presStyleCnt="4">
        <dgm:presLayoutVars>
          <dgm:chMax val="0"/>
          <dgm:chPref val="0"/>
          <dgm:bulletEnabled val="1"/>
        </dgm:presLayoutVars>
      </dgm:prSet>
      <dgm:spPr/>
    </dgm:pt>
  </dgm:ptLst>
  <dgm:cxnLst>
    <dgm:cxn modelId="{C24D3B06-65EA-4D89-BA35-68DE3B9F73EC}" type="presOf" srcId="{045E8EAA-D619-4182-B44A-1ECFF4405AF2}" destId="{EEBCB58C-4285-4D84-928E-A98919561AEB}" srcOrd="0" destOrd="0" presId="urn:microsoft.com/office/officeart/2005/8/layout/chevron1"/>
    <dgm:cxn modelId="{03A9B107-9824-4B04-8890-B6247C400DDF}" srcId="{ADBCF8B8-7BE3-4244-9AFC-881D8FBFAAA4}" destId="{045E8EAA-D619-4182-B44A-1ECFF4405AF2}" srcOrd="3" destOrd="0" parTransId="{10A5CB73-9A42-4A74-9796-5C961559B8FC}" sibTransId="{8CE241E7-9478-43C4-A426-B5F118D1A0C5}"/>
    <dgm:cxn modelId="{46A1991D-ACF0-41B8-B71F-C2586D74D38F}" srcId="{ADBCF8B8-7BE3-4244-9AFC-881D8FBFAAA4}" destId="{90FDB2B3-C639-47DE-A13F-73BE6E13DCD9}" srcOrd="1" destOrd="0" parTransId="{1AF05F21-8D8D-44E3-B172-558491B2034D}" sibTransId="{36359E50-F384-4FEB-9F98-E985A5C81620}"/>
    <dgm:cxn modelId="{581D2947-328F-4CC8-89DF-C3C2D88AC524}" srcId="{ADBCF8B8-7BE3-4244-9AFC-881D8FBFAAA4}" destId="{B9FDBA6A-C057-4D2B-A62B-B9787AD0D4C0}" srcOrd="2" destOrd="0" parTransId="{F71445F1-75FF-4815-9438-3F235FD0071A}" sibTransId="{DD8964A9-4A6E-4E53-B52E-C2540221980E}"/>
    <dgm:cxn modelId="{3BCCD055-728A-4BA7-846F-5CCC7B509CB8}" type="presOf" srcId="{90FDB2B3-C639-47DE-A13F-73BE6E13DCD9}" destId="{DEBE801E-210C-4F6B-B5D8-71712919561D}" srcOrd="0" destOrd="0" presId="urn:microsoft.com/office/officeart/2005/8/layout/chevron1"/>
    <dgm:cxn modelId="{B6E58356-6408-415E-ADB6-D1E62EBF4800}" type="presOf" srcId="{7725804E-429A-4891-A68E-E907432C14E8}" destId="{2C37C264-6664-4672-BA00-5A870A2CD537}" srcOrd="0" destOrd="0" presId="urn:microsoft.com/office/officeart/2005/8/layout/chevron1"/>
    <dgm:cxn modelId="{8A2B5178-B768-4820-BBD9-79D8DF398335}" type="presOf" srcId="{ADBCF8B8-7BE3-4244-9AFC-881D8FBFAAA4}" destId="{6EEF379C-1F85-4DCF-8063-BD76AB6A5A0D}" srcOrd="0" destOrd="0" presId="urn:microsoft.com/office/officeart/2005/8/layout/chevron1"/>
    <dgm:cxn modelId="{FBE27986-566B-448F-BD6F-9F0938F0D8B0}" srcId="{ADBCF8B8-7BE3-4244-9AFC-881D8FBFAAA4}" destId="{7725804E-429A-4891-A68E-E907432C14E8}" srcOrd="0" destOrd="0" parTransId="{543132F8-C350-4B03-9613-32F3B60422C1}" sibTransId="{4AD6D3CE-D161-4B57-96B7-B597A3FFB335}"/>
    <dgm:cxn modelId="{5AFAA8F1-2873-40A1-B0C3-CD5E95819559}" type="presOf" srcId="{B9FDBA6A-C057-4D2B-A62B-B9787AD0D4C0}" destId="{0306EF51-728B-4520-810A-72C048FD6C44}" srcOrd="0" destOrd="0" presId="urn:microsoft.com/office/officeart/2005/8/layout/chevron1"/>
    <dgm:cxn modelId="{C5D821FB-EFFC-4832-9ACF-01EF8CE4D2F8}" type="presParOf" srcId="{6EEF379C-1F85-4DCF-8063-BD76AB6A5A0D}" destId="{2C37C264-6664-4672-BA00-5A870A2CD537}" srcOrd="0" destOrd="0" presId="urn:microsoft.com/office/officeart/2005/8/layout/chevron1"/>
    <dgm:cxn modelId="{F2E17579-69D8-4996-9D86-FEAA6E0F6016}" type="presParOf" srcId="{6EEF379C-1F85-4DCF-8063-BD76AB6A5A0D}" destId="{8BACDC78-A904-4EA1-AA1E-61C4A7BA98C2}" srcOrd="1" destOrd="0" presId="urn:microsoft.com/office/officeart/2005/8/layout/chevron1"/>
    <dgm:cxn modelId="{ACC2AC8E-3064-4B02-9781-18526209FCC7}" type="presParOf" srcId="{6EEF379C-1F85-4DCF-8063-BD76AB6A5A0D}" destId="{DEBE801E-210C-4F6B-B5D8-71712919561D}" srcOrd="2" destOrd="0" presId="urn:microsoft.com/office/officeart/2005/8/layout/chevron1"/>
    <dgm:cxn modelId="{9A05788E-ADEB-4A79-89C8-B97929134661}" type="presParOf" srcId="{6EEF379C-1F85-4DCF-8063-BD76AB6A5A0D}" destId="{7334877F-9BC8-4955-BE48-19B74B8F1D3F}" srcOrd="3" destOrd="0" presId="urn:microsoft.com/office/officeart/2005/8/layout/chevron1"/>
    <dgm:cxn modelId="{97D8972A-6064-49A7-98AA-5C6886F297E9}" type="presParOf" srcId="{6EEF379C-1F85-4DCF-8063-BD76AB6A5A0D}" destId="{0306EF51-728B-4520-810A-72C048FD6C44}" srcOrd="4" destOrd="0" presId="urn:microsoft.com/office/officeart/2005/8/layout/chevron1"/>
    <dgm:cxn modelId="{841F3B56-62EF-4EA4-9AEC-ABBCE27D9657}" type="presParOf" srcId="{6EEF379C-1F85-4DCF-8063-BD76AB6A5A0D}" destId="{0A344C06-91ED-4615-A4D7-201BAB1621A5}" srcOrd="5" destOrd="0" presId="urn:microsoft.com/office/officeart/2005/8/layout/chevron1"/>
    <dgm:cxn modelId="{7FB96B29-7B02-481D-A5D7-A4A0CC42C9A3}" type="presParOf" srcId="{6EEF379C-1F85-4DCF-8063-BD76AB6A5A0D}" destId="{EEBCB58C-4285-4D84-928E-A98919561AEB}" srcOrd="6"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ADBCF8B8-7BE3-4244-9AFC-881D8FBFAAA4}" type="doc">
      <dgm:prSet loTypeId="urn:microsoft.com/office/officeart/2005/8/layout/chevron1" loCatId="process" qsTypeId="urn:microsoft.com/office/officeart/2005/8/quickstyle/simple1" qsCatId="simple" csTypeId="urn:microsoft.com/office/officeart/2005/8/colors/colorful3" csCatId="colorful" phldr="1"/>
      <dgm:spPr/>
    </dgm:pt>
    <dgm:pt modelId="{7725804E-429A-4891-A68E-E907432C14E8}">
      <dgm:prSet phldrT="[Text]" custT="1"/>
      <dgm:spPr/>
      <dgm:t>
        <a:bodyPr/>
        <a:lstStyle/>
        <a:p>
          <a:r>
            <a:rPr lang="en-US" sz="1800" b="1" dirty="0">
              <a:latin typeface="Helvetica" panose="020B0604020202020204" pitchFamily="34" charset="0"/>
              <a:cs typeface="Helvetica" panose="020B0604020202020204" pitchFamily="34" charset="0"/>
            </a:rPr>
            <a:t>Overview</a:t>
          </a:r>
        </a:p>
      </dgm:t>
    </dgm:pt>
    <dgm:pt modelId="{543132F8-C350-4B03-9613-32F3B60422C1}" type="parTrans" cxnId="{FBE27986-566B-448F-BD6F-9F0938F0D8B0}">
      <dgm:prSet/>
      <dgm:spPr/>
      <dgm:t>
        <a:bodyPr/>
        <a:lstStyle/>
        <a:p>
          <a:endParaRPr lang="en-US" b="1">
            <a:latin typeface="Helvetica" panose="020B0604020202020204" pitchFamily="34" charset="0"/>
            <a:cs typeface="Helvetica" panose="020B0604020202020204" pitchFamily="34" charset="0"/>
          </a:endParaRPr>
        </a:p>
      </dgm:t>
    </dgm:pt>
    <dgm:pt modelId="{4AD6D3CE-D161-4B57-96B7-B597A3FFB335}" type="sibTrans" cxnId="{FBE27986-566B-448F-BD6F-9F0938F0D8B0}">
      <dgm:prSet/>
      <dgm:spPr/>
      <dgm:t>
        <a:bodyPr/>
        <a:lstStyle/>
        <a:p>
          <a:endParaRPr lang="en-US" b="1">
            <a:latin typeface="Helvetica" panose="020B0604020202020204" pitchFamily="34" charset="0"/>
            <a:cs typeface="Helvetica" panose="020B0604020202020204" pitchFamily="34" charset="0"/>
          </a:endParaRPr>
        </a:p>
      </dgm:t>
    </dgm:pt>
    <dgm:pt modelId="{90FDB2B3-C639-47DE-A13F-73BE6E13DCD9}">
      <dgm:prSet phldrT="[Text]"/>
      <dgm:spPr>
        <a:solidFill>
          <a:schemeClr val="accent3">
            <a:hueOff val="2906152"/>
            <a:satOff val="-9286"/>
            <a:lumOff val="-2353"/>
            <a:alpha val="30000"/>
          </a:schemeClr>
        </a:solidFill>
      </dgm:spPr>
      <dgm:t>
        <a:bodyPr/>
        <a:lstStyle/>
        <a:p>
          <a:r>
            <a:rPr lang="en-US" b="1" dirty="0">
              <a:latin typeface="Helvetica" panose="020B0604020202020204" pitchFamily="34" charset="0"/>
              <a:cs typeface="Helvetica" panose="020B0604020202020204" pitchFamily="34" charset="0"/>
            </a:rPr>
            <a:t>Usage</a:t>
          </a:r>
        </a:p>
      </dgm:t>
    </dgm:pt>
    <dgm:pt modelId="{1AF05F21-8D8D-44E3-B172-558491B2034D}" type="parTrans" cxnId="{46A1991D-ACF0-41B8-B71F-C2586D74D38F}">
      <dgm:prSet/>
      <dgm:spPr/>
      <dgm:t>
        <a:bodyPr/>
        <a:lstStyle/>
        <a:p>
          <a:endParaRPr lang="en-US" b="1">
            <a:latin typeface="Helvetica" panose="020B0604020202020204" pitchFamily="34" charset="0"/>
            <a:cs typeface="Helvetica" panose="020B0604020202020204" pitchFamily="34" charset="0"/>
          </a:endParaRPr>
        </a:p>
      </dgm:t>
    </dgm:pt>
    <dgm:pt modelId="{36359E50-F384-4FEB-9F98-E985A5C81620}" type="sibTrans" cxnId="{46A1991D-ACF0-41B8-B71F-C2586D74D38F}">
      <dgm:prSet/>
      <dgm:spPr/>
      <dgm:t>
        <a:bodyPr/>
        <a:lstStyle/>
        <a:p>
          <a:endParaRPr lang="en-US" b="1">
            <a:latin typeface="Helvetica" panose="020B0604020202020204" pitchFamily="34" charset="0"/>
            <a:cs typeface="Helvetica" panose="020B0604020202020204" pitchFamily="34" charset="0"/>
          </a:endParaRPr>
        </a:p>
      </dgm:t>
    </dgm:pt>
    <dgm:pt modelId="{B9FDBA6A-C057-4D2B-A62B-B9787AD0D4C0}">
      <dgm:prSet phldrT="[Text]"/>
      <dgm:spPr>
        <a:solidFill>
          <a:schemeClr val="accent3">
            <a:hueOff val="5812304"/>
            <a:satOff val="-18573"/>
            <a:lumOff val="-4706"/>
            <a:alpha val="30000"/>
          </a:schemeClr>
        </a:solidFill>
      </dgm:spPr>
      <dgm:t>
        <a:bodyPr/>
        <a:lstStyle/>
        <a:p>
          <a:r>
            <a:rPr lang="en-US" b="1" dirty="0">
              <a:latin typeface="Helvetica" panose="020B0604020202020204" pitchFamily="34" charset="0"/>
              <a:cs typeface="Helvetica" panose="020B0604020202020204" pitchFamily="34" charset="0"/>
            </a:rPr>
            <a:t>Other info</a:t>
          </a:r>
        </a:p>
      </dgm:t>
    </dgm:pt>
    <dgm:pt modelId="{F71445F1-75FF-4815-9438-3F235FD0071A}" type="parTrans" cxnId="{581D2947-328F-4CC8-89DF-C3C2D88AC524}">
      <dgm:prSet/>
      <dgm:spPr/>
      <dgm:t>
        <a:bodyPr/>
        <a:lstStyle/>
        <a:p>
          <a:endParaRPr lang="en-US" b="1">
            <a:latin typeface="Helvetica" panose="020B0604020202020204" pitchFamily="34" charset="0"/>
            <a:cs typeface="Helvetica" panose="020B0604020202020204" pitchFamily="34" charset="0"/>
          </a:endParaRPr>
        </a:p>
      </dgm:t>
    </dgm:pt>
    <dgm:pt modelId="{DD8964A9-4A6E-4E53-B52E-C2540221980E}" type="sibTrans" cxnId="{581D2947-328F-4CC8-89DF-C3C2D88AC524}">
      <dgm:prSet/>
      <dgm:spPr/>
      <dgm:t>
        <a:bodyPr/>
        <a:lstStyle/>
        <a:p>
          <a:endParaRPr lang="en-US" b="1">
            <a:latin typeface="Helvetica" panose="020B0604020202020204" pitchFamily="34" charset="0"/>
            <a:cs typeface="Helvetica" panose="020B0604020202020204" pitchFamily="34" charset="0"/>
          </a:endParaRPr>
        </a:p>
      </dgm:t>
    </dgm:pt>
    <dgm:pt modelId="{045E8EAA-D619-4182-B44A-1ECFF4405AF2}">
      <dgm:prSet/>
      <dgm:spPr>
        <a:solidFill>
          <a:schemeClr val="accent3">
            <a:hueOff val="8718455"/>
            <a:satOff val="-27859"/>
            <a:lumOff val="-7059"/>
            <a:alpha val="30000"/>
          </a:schemeClr>
        </a:solidFill>
      </dgm:spPr>
      <dgm:t>
        <a:bodyPr/>
        <a:lstStyle/>
        <a:p>
          <a:r>
            <a:rPr lang="en-US" b="1" dirty="0">
              <a:latin typeface="Helvetica" panose="020B0604020202020204" pitchFamily="34" charset="0"/>
              <a:cs typeface="Helvetica" panose="020B0604020202020204" pitchFamily="34" charset="0"/>
            </a:rPr>
            <a:t>CANUTEC</a:t>
          </a:r>
        </a:p>
      </dgm:t>
    </dgm:pt>
    <dgm:pt modelId="{10A5CB73-9A42-4A74-9796-5C961559B8FC}" type="parTrans" cxnId="{03A9B107-9824-4B04-8890-B6247C400DDF}">
      <dgm:prSet/>
      <dgm:spPr/>
      <dgm:t>
        <a:bodyPr/>
        <a:lstStyle/>
        <a:p>
          <a:endParaRPr lang="en-US" b="1">
            <a:latin typeface="Helvetica" panose="020B0604020202020204" pitchFamily="34" charset="0"/>
            <a:cs typeface="Helvetica" panose="020B0604020202020204" pitchFamily="34" charset="0"/>
          </a:endParaRPr>
        </a:p>
      </dgm:t>
    </dgm:pt>
    <dgm:pt modelId="{8CE241E7-9478-43C4-A426-B5F118D1A0C5}" type="sibTrans" cxnId="{03A9B107-9824-4B04-8890-B6247C400DDF}">
      <dgm:prSet/>
      <dgm:spPr/>
      <dgm:t>
        <a:bodyPr/>
        <a:lstStyle/>
        <a:p>
          <a:endParaRPr lang="en-US" b="1">
            <a:latin typeface="Helvetica" panose="020B0604020202020204" pitchFamily="34" charset="0"/>
            <a:cs typeface="Helvetica" panose="020B0604020202020204" pitchFamily="34" charset="0"/>
          </a:endParaRPr>
        </a:p>
      </dgm:t>
    </dgm:pt>
    <dgm:pt modelId="{6EEF379C-1F85-4DCF-8063-BD76AB6A5A0D}" type="pres">
      <dgm:prSet presAssocID="{ADBCF8B8-7BE3-4244-9AFC-881D8FBFAAA4}" presName="Name0" presStyleCnt="0">
        <dgm:presLayoutVars>
          <dgm:dir/>
          <dgm:animLvl val="lvl"/>
          <dgm:resizeHandles val="exact"/>
        </dgm:presLayoutVars>
      </dgm:prSet>
      <dgm:spPr/>
    </dgm:pt>
    <dgm:pt modelId="{2C37C264-6664-4672-BA00-5A870A2CD537}" type="pres">
      <dgm:prSet presAssocID="{7725804E-429A-4891-A68E-E907432C14E8}" presName="parTxOnly" presStyleLbl="node1" presStyleIdx="0" presStyleCnt="4" custScaleX="234445">
        <dgm:presLayoutVars>
          <dgm:chMax val="0"/>
          <dgm:chPref val="0"/>
          <dgm:bulletEnabled val="1"/>
        </dgm:presLayoutVars>
      </dgm:prSet>
      <dgm:spPr/>
    </dgm:pt>
    <dgm:pt modelId="{8BACDC78-A904-4EA1-AA1E-61C4A7BA98C2}" type="pres">
      <dgm:prSet presAssocID="{4AD6D3CE-D161-4B57-96B7-B597A3FFB335}" presName="parTxOnlySpace" presStyleCnt="0"/>
      <dgm:spPr/>
    </dgm:pt>
    <dgm:pt modelId="{DEBE801E-210C-4F6B-B5D8-71712919561D}" type="pres">
      <dgm:prSet presAssocID="{90FDB2B3-C639-47DE-A13F-73BE6E13DCD9}" presName="parTxOnly" presStyleLbl="node1" presStyleIdx="1" presStyleCnt="4">
        <dgm:presLayoutVars>
          <dgm:chMax val="0"/>
          <dgm:chPref val="0"/>
          <dgm:bulletEnabled val="1"/>
        </dgm:presLayoutVars>
      </dgm:prSet>
      <dgm:spPr/>
    </dgm:pt>
    <dgm:pt modelId="{7334877F-9BC8-4955-BE48-19B74B8F1D3F}" type="pres">
      <dgm:prSet presAssocID="{36359E50-F384-4FEB-9F98-E985A5C81620}" presName="parTxOnlySpace" presStyleCnt="0"/>
      <dgm:spPr/>
    </dgm:pt>
    <dgm:pt modelId="{0306EF51-728B-4520-810A-72C048FD6C44}" type="pres">
      <dgm:prSet presAssocID="{B9FDBA6A-C057-4D2B-A62B-B9787AD0D4C0}" presName="parTxOnly" presStyleLbl="node1" presStyleIdx="2" presStyleCnt="4">
        <dgm:presLayoutVars>
          <dgm:chMax val="0"/>
          <dgm:chPref val="0"/>
          <dgm:bulletEnabled val="1"/>
        </dgm:presLayoutVars>
      </dgm:prSet>
      <dgm:spPr/>
    </dgm:pt>
    <dgm:pt modelId="{0A344C06-91ED-4615-A4D7-201BAB1621A5}" type="pres">
      <dgm:prSet presAssocID="{DD8964A9-4A6E-4E53-B52E-C2540221980E}" presName="parTxOnlySpace" presStyleCnt="0"/>
      <dgm:spPr/>
    </dgm:pt>
    <dgm:pt modelId="{EEBCB58C-4285-4D84-928E-A98919561AEB}" type="pres">
      <dgm:prSet presAssocID="{045E8EAA-D619-4182-B44A-1ECFF4405AF2}" presName="parTxOnly" presStyleLbl="node1" presStyleIdx="3" presStyleCnt="4">
        <dgm:presLayoutVars>
          <dgm:chMax val="0"/>
          <dgm:chPref val="0"/>
          <dgm:bulletEnabled val="1"/>
        </dgm:presLayoutVars>
      </dgm:prSet>
      <dgm:spPr/>
    </dgm:pt>
  </dgm:ptLst>
  <dgm:cxnLst>
    <dgm:cxn modelId="{03A9B107-9824-4B04-8890-B6247C400DDF}" srcId="{ADBCF8B8-7BE3-4244-9AFC-881D8FBFAAA4}" destId="{045E8EAA-D619-4182-B44A-1ECFF4405AF2}" srcOrd="3" destOrd="0" parTransId="{10A5CB73-9A42-4A74-9796-5C961559B8FC}" sibTransId="{8CE241E7-9478-43C4-A426-B5F118D1A0C5}"/>
    <dgm:cxn modelId="{46A1991D-ACF0-41B8-B71F-C2586D74D38F}" srcId="{ADBCF8B8-7BE3-4244-9AFC-881D8FBFAAA4}" destId="{90FDB2B3-C639-47DE-A13F-73BE6E13DCD9}" srcOrd="1" destOrd="0" parTransId="{1AF05F21-8D8D-44E3-B172-558491B2034D}" sibTransId="{36359E50-F384-4FEB-9F98-E985A5C81620}"/>
    <dgm:cxn modelId="{1FEB1145-5483-4BC3-82DC-7AA0F857EA62}" type="presOf" srcId="{7725804E-429A-4891-A68E-E907432C14E8}" destId="{2C37C264-6664-4672-BA00-5A870A2CD537}" srcOrd="0" destOrd="0" presId="urn:microsoft.com/office/officeart/2005/8/layout/chevron1"/>
    <dgm:cxn modelId="{581D2947-328F-4CC8-89DF-C3C2D88AC524}" srcId="{ADBCF8B8-7BE3-4244-9AFC-881D8FBFAAA4}" destId="{B9FDBA6A-C057-4D2B-A62B-B9787AD0D4C0}" srcOrd="2" destOrd="0" parTransId="{F71445F1-75FF-4815-9438-3F235FD0071A}" sibTransId="{DD8964A9-4A6E-4E53-B52E-C2540221980E}"/>
    <dgm:cxn modelId="{B952F356-32FD-41DD-AE6A-2B54A6D546B9}" type="presOf" srcId="{045E8EAA-D619-4182-B44A-1ECFF4405AF2}" destId="{EEBCB58C-4285-4D84-928E-A98919561AEB}" srcOrd="0" destOrd="0" presId="urn:microsoft.com/office/officeart/2005/8/layout/chevron1"/>
    <dgm:cxn modelId="{FBE27986-566B-448F-BD6F-9F0938F0D8B0}" srcId="{ADBCF8B8-7BE3-4244-9AFC-881D8FBFAAA4}" destId="{7725804E-429A-4891-A68E-E907432C14E8}" srcOrd="0" destOrd="0" parTransId="{543132F8-C350-4B03-9613-32F3B60422C1}" sibTransId="{4AD6D3CE-D161-4B57-96B7-B597A3FFB335}"/>
    <dgm:cxn modelId="{C052528A-42F2-496E-A1DB-EA9E1EEB43B4}" type="presOf" srcId="{90FDB2B3-C639-47DE-A13F-73BE6E13DCD9}" destId="{DEBE801E-210C-4F6B-B5D8-71712919561D}" srcOrd="0" destOrd="0" presId="urn:microsoft.com/office/officeart/2005/8/layout/chevron1"/>
    <dgm:cxn modelId="{3987A1AC-9421-4964-B264-C0F82DE0CA7D}" type="presOf" srcId="{ADBCF8B8-7BE3-4244-9AFC-881D8FBFAAA4}" destId="{6EEF379C-1F85-4DCF-8063-BD76AB6A5A0D}" srcOrd="0" destOrd="0" presId="urn:microsoft.com/office/officeart/2005/8/layout/chevron1"/>
    <dgm:cxn modelId="{1CE56CB0-FB20-4E70-A4E0-02CAB5F18594}" type="presOf" srcId="{B9FDBA6A-C057-4D2B-A62B-B9787AD0D4C0}" destId="{0306EF51-728B-4520-810A-72C048FD6C44}" srcOrd="0" destOrd="0" presId="urn:microsoft.com/office/officeart/2005/8/layout/chevron1"/>
    <dgm:cxn modelId="{9557E351-9356-465C-A176-EAC25BAE727A}" type="presParOf" srcId="{6EEF379C-1F85-4DCF-8063-BD76AB6A5A0D}" destId="{2C37C264-6664-4672-BA00-5A870A2CD537}" srcOrd="0" destOrd="0" presId="urn:microsoft.com/office/officeart/2005/8/layout/chevron1"/>
    <dgm:cxn modelId="{886BDF64-00B1-400B-BD8D-1B4DD39CB177}" type="presParOf" srcId="{6EEF379C-1F85-4DCF-8063-BD76AB6A5A0D}" destId="{8BACDC78-A904-4EA1-AA1E-61C4A7BA98C2}" srcOrd="1" destOrd="0" presId="urn:microsoft.com/office/officeart/2005/8/layout/chevron1"/>
    <dgm:cxn modelId="{B953C466-4492-4116-92A6-57DDBEF09C0F}" type="presParOf" srcId="{6EEF379C-1F85-4DCF-8063-BD76AB6A5A0D}" destId="{DEBE801E-210C-4F6B-B5D8-71712919561D}" srcOrd="2" destOrd="0" presId="urn:microsoft.com/office/officeart/2005/8/layout/chevron1"/>
    <dgm:cxn modelId="{F678A637-6108-40D9-A05E-5CA865553CBC}" type="presParOf" srcId="{6EEF379C-1F85-4DCF-8063-BD76AB6A5A0D}" destId="{7334877F-9BC8-4955-BE48-19B74B8F1D3F}" srcOrd="3" destOrd="0" presId="urn:microsoft.com/office/officeart/2005/8/layout/chevron1"/>
    <dgm:cxn modelId="{7E9D93CD-E452-4315-B748-A12ECFDA7C8B}" type="presParOf" srcId="{6EEF379C-1F85-4DCF-8063-BD76AB6A5A0D}" destId="{0306EF51-728B-4520-810A-72C048FD6C44}" srcOrd="4" destOrd="0" presId="urn:microsoft.com/office/officeart/2005/8/layout/chevron1"/>
    <dgm:cxn modelId="{7AB96D6F-6FF1-4ED5-BC0C-1CFD444600E8}" type="presParOf" srcId="{6EEF379C-1F85-4DCF-8063-BD76AB6A5A0D}" destId="{0A344C06-91ED-4615-A4D7-201BAB1621A5}" srcOrd="5" destOrd="0" presId="urn:microsoft.com/office/officeart/2005/8/layout/chevron1"/>
    <dgm:cxn modelId="{B5A7DC17-FD5E-4C02-BE23-BEC25D52B388}" type="presParOf" srcId="{6EEF379C-1F85-4DCF-8063-BD76AB6A5A0D}" destId="{EEBCB58C-4285-4D84-928E-A98919561AEB}" srcOrd="6"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ADBCF8B8-7BE3-4244-9AFC-881D8FBFAAA4}" type="doc">
      <dgm:prSet loTypeId="urn:microsoft.com/office/officeart/2005/8/layout/chevron1" loCatId="process" qsTypeId="urn:microsoft.com/office/officeart/2005/8/quickstyle/simple1" qsCatId="simple" csTypeId="urn:microsoft.com/office/officeart/2005/8/colors/colorful3" csCatId="colorful" phldr="1"/>
      <dgm:spPr/>
    </dgm:pt>
    <dgm:pt modelId="{7725804E-429A-4891-A68E-E907432C14E8}">
      <dgm:prSet phldrT="[Text]" custT="1"/>
      <dgm:spPr/>
      <dgm:t>
        <a:bodyPr/>
        <a:lstStyle/>
        <a:p>
          <a:r>
            <a:rPr lang="en-US" sz="1800" b="1" dirty="0">
              <a:latin typeface="Helvetica" panose="020B0604020202020204" pitchFamily="34" charset="0"/>
              <a:cs typeface="Helvetica" panose="020B0604020202020204" pitchFamily="34" charset="0"/>
            </a:rPr>
            <a:t>Overview</a:t>
          </a:r>
        </a:p>
      </dgm:t>
    </dgm:pt>
    <dgm:pt modelId="{543132F8-C350-4B03-9613-32F3B60422C1}" type="parTrans" cxnId="{FBE27986-566B-448F-BD6F-9F0938F0D8B0}">
      <dgm:prSet/>
      <dgm:spPr/>
      <dgm:t>
        <a:bodyPr/>
        <a:lstStyle/>
        <a:p>
          <a:endParaRPr lang="en-US" b="1">
            <a:latin typeface="Helvetica" panose="020B0604020202020204" pitchFamily="34" charset="0"/>
            <a:cs typeface="Helvetica" panose="020B0604020202020204" pitchFamily="34" charset="0"/>
          </a:endParaRPr>
        </a:p>
      </dgm:t>
    </dgm:pt>
    <dgm:pt modelId="{4AD6D3CE-D161-4B57-96B7-B597A3FFB335}" type="sibTrans" cxnId="{FBE27986-566B-448F-BD6F-9F0938F0D8B0}">
      <dgm:prSet/>
      <dgm:spPr/>
      <dgm:t>
        <a:bodyPr/>
        <a:lstStyle/>
        <a:p>
          <a:endParaRPr lang="en-US" b="1">
            <a:latin typeface="Helvetica" panose="020B0604020202020204" pitchFamily="34" charset="0"/>
            <a:cs typeface="Helvetica" panose="020B0604020202020204" pitchFamily="34" charset="0"/>
          </a:endParaRPr>
        </a:p>
      </dgm:t>
    </dgm:pt>
    <dgm:pt modelId="{90FDB2B3-C639-47DE-A13F-73BE6E13DCD9}">
      <dgm:prSet phldrT="[Text]"/>
      <dgm:spPr>
        <a:solidFill>
          <a:schemeClr val="accent3">
            <a:hueOff val="2906152"/>
            <a:satOff val="-9286"/>
            <a:lumOff val="-2353"/>
            <a:alpha val="30000"/>
          </a:schemeClr>
        </a:solidFill>
      </dgm:spPr>
      <dgm:t>
        <a:bodyPr/>
        <a:lstStyle/>
        <a:p>
          <a:r>
            <a:rPr lang="en-US" b="1" dirty="0">
              <a:latin typeface="Helvetica" panose="020B0604020202020204" pitchFamily="34" charset="0"/>
              <a:cs typeface="Helvetica" panose="020B0604020202020204" pitchFamily="34" charset="0"/>
            </a:rPr>
            <a:t>Usage</a:t>
          </a:r>
        </a:p>
      </dgm:t>
    </dgm:pt>
    <dgm:pt modelId="{1AF05F21-8D8D-44E3-B172-558491B2034D}" type="parTrans" cxnId="{46A1991D-ACF0-41B8-B71F-C2586D74D38F}">
      <dgm:prSet/>
      <dgm:spPr/>
      <dgm:t>
        <a:bodyPr/>
        <a:lstStyle/>
        <a:p>
          <a:endParaRPr lang="en-US" b="1">
            <a:latin typeface="Helvetica" panose="020B0604020202020204" pitchFamily="34" charset="0"/>
            <a:cs typeface="Helvetica" panose="020B0604020202020204" pitchFamily="34" charset="0"/>
          </a:endParaRPr>
        </a:p>
      </dgm:t>
    </dgm:pt>
    <dgm:pt modelId="{36359E50-F384-4FEB-9F98-E985A5C81620}" type="sibTrans" cxnId="{46A1991D-ACF0-41B8-B71F-C2586D74D38F}">
      <dgm:prSet/>
      <dgm:spPr/>
      <dgm:t>
        <a:bodyPr/>
        <a:lstStyle/>
        <a:p>
          <a:endParaRPr lang="en-US" b="1">
            <a:latin typeface="Helvetica" panose="020B0604020202020204" pitchFamily="34" charset="0"/>
            <a:cs typeface="Helvetica" panose="020B0604020202020204" pitchFamily="34" charset="0"/>
          </a:endParaRPr>
        </a:p>
      </dgm:t>
    </dgm:pt>
    <dgm:pt modelId="{B9FDBA6A-C057-4D2B-A62B-B9787AD0D4C0}">
      <dgm:prSet phldrT="[Text]"/>
      <dgm:spPr>
        <a:solidFill>
          <a:schemeClr val="accent3">
            <a:hueOff val="5812304"/>
            <a:satOff val="-18573"/>
            <a:lumOff val="-4706"/>
            <a:alpha val="30000"/>
          </a:schemeClr>
        </a:solidFill>
      </dgm:spPr>
      <dgm:t>
        <a:bodyPr/>
        <a:lstStyle/>
        <a:p>
          <a:r>
            <a:rPr lang="en-US" b="1" dirty="0">
              <a:latin typeface="Helvetica" panose="020B0604020202020204" pitchFamily="34" charset="0"/>
              <a:cs typeface="Helvetica" panose="020B0604020202020204" pitchFamily="34" charset="0"/>
            </a:rPr>
            <a:t>Other info</a:t>
          </a:r>
        </a:p>
      </dgm:t>
    </dgm:pt>
    <dgm:pt modelId="{F71445F1-75FF-4815-9438-3F235FD0071A}" type="parTrans" cxnId="{581D2947-328F-4CC8-89DF-C3C2D88AC524}">
      <dgm:prSet/>
      <dgm:spPr/>
      <dgm:t>
        <a:bodyPr/>
        <a:lstStyle/>
        <a:p>
          <a:endParaRPr lang="en-US" b="1">
            <a:latin typeface="Helvetica" panose="020B0604020202020204" pitchFamily="34" charset="0"/>
            <a:cs typeface="Helvetica" panose="020B0604020202020204" pitchFamily="34" charset="0"/>
          </a:endParaRPr>
        </a:p>
      </dgm:t>
    </dgm:pt>
    <dgm:pt modelId="{DD8964A9-4A6E-4E53-B52E-C2540221980E}" type="sibTrans" cxnId="{581D2947-328F-4CC8-89DF-C3C2D88AC524}">
      <dgm:prSet/>
      <dgm:spPr/>
      <dgm:t>
        <a:bodyPr/>
        <a:lstStyle/>
        <a:p>
          <a:endParaRPr lang="en-US" b="1">
            <a:latin typeface="Helvetica" panose="020B0604020202020204" pitchFamily="34" charset="0"/>
            <a:cs typeface="Helvetica" panose="020B0604020202020204" pitchFamily="34" charset="0"/>
          </a:endParaRPr>
        </a:p>
      </dgm:t>
    </dgm:pt>
    <dgm:pt modelId="{045E8EAA-D619-4182-B44A-1ECFF4405AF2}">
      <dgm:prSet/>
      <dgm:spPr>
        <a:solidFill>
          <a:schemeClr val="accent3">
            <a:hueOff val="8718455"/>
            <a:satOff val="-27859"/>
            <a:lumOff val="-7059"/>
            <a:alpha val="30000"/>
          </a:schemeClr>
        </a:solidFill>
      </dgm:spPr>
      <dgm:t>
        <a:bodyPr/>
        <a:lstStyle/>
        <a:p>
          <a:r>
            <a:rPr lang="en-US" b="1" dirty="0">
              <a:latin typeface="Helvetica" panose="020B0604020202020204" pitchFamily="34" charset="0"/>
              <a:cs typeface="Helvetica" panose="020B0604020202020204" pitchFamily="34" charset="0"/>
            </a:rPr>
            <a:t>CANUTEC</a:t>
          </a:r>
        </a:p>
      </dgm:t>
    </dgm:pt>
    <dgm:pt modelId="{10A5CB73-9A42-4A74-9796-5C961559B8FC}" type="parTrans" cxnId="{03A9B107-9824-4B04-8890-B6247C400DDF}">
      <dgm:prSet/>
      <dgm:spPr/>
      <dgm:t>
        <a:bodyPr/>
        <a:lstStyle/>
        <a:p>
          <a:endParaRPr lang="en-US" b="1">
            <a:latin typeface="Helvetica" panose="020B0604020202020204" pitchFamily="34" charset="0"/>
            <a:cs typeface="Helvetica" panose="020B0604020202020204" pitchFamily="34" charset="0"/>
          </a:endParaRPr>
        </a:p>
      </dgm:t>
    </dgm:pt>
    <dgm:pt modelId="{8CE241E7-9478-43C4-A426-B5F118D1A0C5}" type="sibTrans" cxnId="{03A9B107-9824-4B04-8890-B6247C400DDF}">
      <dgm:prSet/>
      <dgm:spPr/>
      <dgm:t>
        <a:bodyPr/>
        <a:lstStyle/>
        <a:p>
          <a:endParaRPr lang="en-US" b="1">
            <a:latin typeface="Helvetica" panose="020B0604020202020204" pitchFamily="34" charset="0"/>
            <a:cs typeface="Helvetica" panose="020B0604020202020204" pitchFamily="34" charset="0"/>
          </a:endParaRPr>
        </a:p>
      </dgm:t>
    </dgm:pt>
    <dgm:pt modelId="{6EEF379C-1F85-4DCF-8063-BD76AB6A5A0D}" type="pres">
      <dgm:prSet presAssocID="{ADBCF8B8-7BE3-4244-9AFC-881D8FBFAAA4}" presName="Name0" presStyleCnt="0">
        <dgm:presLayoutVars>
          <dgm:dir/>
          <dgm:animLvl val="lvl"/>
          <dgm:resizeHandles val="exact"/>
        </dgm:presLayoutVars>
      </dgm:prSet>
      <dgm:spPr/>
    </dgm:pt>
    <dgm:pt modelId="{2C37C264-6664-4672-BA00-5A870A2CD537}" type="pres">
      <dgm:prSet presAssocID="{7725804E-429A-4891-A68E-E907432C14E8}" presName="parTxOnly" presStyleLbl="node1" presStyleIdx="0" presStyleCnt="4" custScaleX="234445">
        <dgm:presLayoutVars>
          <dgm:chMax val="0"/>
          <dgm:chPref val="0"/>
          <dgm:bulletEnabled val="1"/>
        </dgm:presLayoutVars>
      </dgm:prSet>
      <dgm:spPr/>
    </dgm:pt>
    <dgm:pt modelId="{8BACDC78-A904-4EA1-AA1E-61C4A7BA98C2}" type="pres">
      <dgm:prSet presAssocID="{4AD6D3CE-D161-4B57-96B7-B597A3FFB335}" presName="parTxOnlySpace" presStyleCnt="0"/>
      <dgm:spPr/>
    </dgm:pt>
    <dgm:pt modelId="{DEBE801E-210C-4F6B-B5D8-71712919561D}" type="pres">
      <dgm:prSet presAssocID="{90FDB2B3-C639-47DE-A13F-73BE6E13DCD9}" presName="parTxOnly" presStyleLbl="node1" presStyleIdx="1" presStyleCnt="4">
        <dgm:presLayoutVars>
          <dgm:chMax val="0"/>
          <dgm:chPref val="0"/>
          <dgm:bulletEnabled val="1"/>
        </dgm:presLayoutVars>
      </dgm:prSet>
      <dgm:spPr/>
    </dgm:pt>
    <dgm:pt modelId="{7334877F-9BC8-4955-BE48-19B74B8F1D3F}" type="pres">
      <dgm:prSet presAssocID="{36359E50-F384-4FEB-9F98-E985A5C81620}" presName="parTxOnlySpace" presStyleCnt="0"/>
      <dgm:spPr/>
    </dgm:pt>
    <dgm:pt modelId="{0306EF51-728B-4520-810A-72C048FD6C44}" type="pres">
      <dgm:prSet presAssocID="{B9FDBA6A-C057-4D2B-A62B-B9787AD0D4C0}" presName="parTxOnly" presStyleLbl="node1" presStyleIdx="2" presStyleCnt="4">
        <dgm:presLayoutVars>
          <dgm:chMax val="0"/>
          <dgm:chPref val="0"/>
          <dgm:bulletEnabled val="1"/>
        </dgm:presLayoutVars>
      </dgm:prSet>
      <dgm:spPr/>
    </dgm:pt>
    <dgm:pt modelId="{0A344C06-91ED-4615-A4D7-201BAB1621A5}" type="pres">
      <dgm:prSet presAssocID="{DD8964A9-4A6E-4E53-B52E-C2540221980E}" presName="parTxOnlySpace" presStyleCnt="0"/>
      <dgm:spPr/>
    </dgm:pt>
    <dgm:pt modelId="{EEBCB58C-4285-4D84-928E-A98919561AEB}" type="pres">
      <dgm:prSet presAssocID="{045E8EAA-D619-4182-B44A-1ECFF4405AF2}" presName="parTxOnly" presStyleLbl="node1" presStyleIdx="3" presStyleCnt="4">
        <dgm:presLayoutVars>
          <dgm:chMax val="0"/>
          <dgm:chPref val="0"/>
          <dgm:bulletEnabled val="1"/>
        </dgm:presLayoutVars>
      </dgm:prSet>
      <dgm:spPr/>
    </dgm:pt>
  </dgm:ptLst>
  <dgm:cxnLst>
    <dgm:cxn modelId="{03A9B107-9824-4B04-8890-B6247C400DDF}" srcId="{ADBCF8B8-7BE3-4244-9AFC-881D8FBFAAA4}" destId="{045E8EAA-D619-4182-B44A-1ECFF4405AF2}" srcOrd="3" destOrd="0" parTransId="{10A5CB73-9A42-4A74-9796-5C961559B8FC}" sibTransId="{8CE241E7-9478-43C4-A426-B5F118D1A0C5}"/>
    <dgm:cxn modelId="{46A1991D-ACF0-41B8-B71F-C2586D74D38F}" srcId="{ADBCF8B8-7BE3-4244-9AFC-881D8FBFAAA4}" destId="{90FDB2B3-C639-47DE-A13F-73BE6E13DCD9}" srcOrd="1" destOrd="0" parTransId="{1AF05F21-8D8D-44E3-B172-558491B2034D}" sibTransId="{36359E50-F384-4FEB-9F98-E985A5C81620}"/>
    <dgm:cxn modelId="{E0C6015F-6278-45CF-B0C9-441F1AD572DF}" type="presOf" srcId="{045E8EAA-D619-4182-B44A-1ECFF4405AF2}" destId="{EEBCB58C-4285-4D84-928E-A98919561AEB}" srcOrd="0" destOrd="0" presId="urn:microsoft.com/office/officeart/2005/8/layout/chevron1"/>
    <dgm:cxn modelId="{581D2947-328F-4CC8-89DF-C3C2D88AC524}" srcId="{ADBCF8B8-7BE3-4244-9AFC-881D8FBFAAA4}" destId="{B9FDBA6A-C057-4D2B-A62B-B9787AD0D4C0}" srcOrd="2" destOrd="0" parTransId="{F71445F1-75FF-4815-9438-3F235FD0071A}" sibTransId="{DD8964A9-4A6E-4E53-B52E-C2540221980E}"/>
    <dgm:cxn modelId="{C8D5156C-1D8A-47A1-A56D-6FFF015877F9}" type="presOf" srcId="{90FDB2B3-C639-47DE-A13F-73BE6E13DCD9}" destId="{DEBE801E-210C-4F6B-B5D8-71712919561D}" srcOrd="0" destOrd="0" presId="urn:microsoft.com/office/officeart/2005/8/layout/chevron1"/>
    <dgm:cxn modelId="{1128C850-06D8-46D2-A168-58233B31323B}" type="presOf" srcId="{7725804E-429A-4891-A68E-E907432C14E8}" destId="{2C37C264-6664-4672-BA00-5A870A2CD537}" srcOrd="0" destOrd="0" presId="urn:microsoft.com/office/officeart/2005/8/layout/chevron1"/>
    <dgm:cxn modelId="{16F0AA51-9D5B-4A4B-B384-8EE1059D6389}" type="presOf" srcId="{ADBCF8B8-7BE3-4244-9AFC-881D8FBFAAA4}" destId="{6EEF379C-1F85-4DCF-8063-BD76AB6A5A0D}" srcOrd="0" destOrd="0" presId="urn:microsoft.com/office/officeart/2005/8/layout/chevron1"/>
    <dgm:cxn modelId="{FBE27986-566B-448F-BD6F-9F0938F0D8B0}" srcId="{ADBCF8B8-7BE3-4244-9AFC-881D8FBFAAA4}" destId="{7725804E-429A-4891-A68E-E907432C14E8}" srcOrd="0" destOrd="0" parTransId="{543132F8-C350-4B03-9613-32F3B60422C1}" sibTransId="{4AD6D3CE-D161-4B57-96B7-B597A3FFB335}"/>
    <dgm:cxn modelId="{6C8063CF-8904-48BC-A351-8912257F98B1}" type="presOf" srcId="{B9FDBA6A-C057-4D2B-A62B-B9787AD0D4C0}" destId="{0306EF51-728B-4520-810A-72C048FD6C44}" srcOrd="0" destOrd="0" presId="urn:microsoft.com/office/officeart/2005/8/layout/chevron1"/>
    <dgm:cxn modelId="{A2EE3D7E-7F78-4177-9C42-3CB41A0988B7}" type="presParOf" srcId="{6EEF379C-1F85-4DCF-8063-BD76AB6A5A0D}" destId="{2C37C264-6664-4672-BA00-5A870A2CD537}" srcOrd="0" destOrd="0" presId="urn:microsoft.com/office/officeart/2005/8/layout/chevron1"/>
    <dgm:cxn modelId="{748D2682-C275-4E0E-B93C-367633CC348E}" type="presParOf" srcId="{6EEF379C-1F85-4DCF-8063-BD76AB6A5A0D}" destId="{8BACDC78-A904-4EA1-AA1E-61C4A7BA98C2}" srcOrd="1" destOrd="0" presId="urn:microsoft.com/office/officeart/2005/8/layout/chevron1"/>
    <dgm:cxn modelId="{36A0934A-E0CD-4DC4-87D4-1750EC3E00AC}" type="presParOf" srcId="{6EEF379C-1F85-4DCF-8063-BD76AB6A5A0D}" destId="{DEBE801E-210C-4F6B-B5D8-71712919561D}" srcOrd="2" destOrd="0" presId="urn:microsoft.com/office/officeart/2005/8/layout/chevron1"/>
    <dgm:cxn modelId="{4B4F1CA1-ECE6-45D0-A14C-B5075D655D65}" type="presParOf" srcId="{6EEF379C-1F85-4DCF-8063-BD76AB6A5A0D}" destId="{7334877F-9BC8-4955-BE48-19B74B8F1D3F}" srcOrd="3" destOrd="0" presId="urn:microsoft.com/office/officeart/2005/8/layout/chevron1"/>
    <dgm:cxn modelId="{5DDFEEC1-B0C3-4750-8D28-2FD1E2265554}" type="presParOf" srcId="{6EEF379C-1F85-4DCF-8063-BD76AB6A5A0D}" destId="{0306EF51-728B-4520-810A-72C048FD6C44}" srcOrd="4" destOrd="0" presId="urn:microsoft.com/office/officeart/2005/8/layout/chevron1"/>
    <dgm:cxn modelId="{A4B86EC2-FDAA-47AF-86EB-CF2638EE7413}" type="presParOf" srcId="{6EEF379C-1F85-4DCF-8063-BD76AB6A5A0D}" destId="{0A344C06-91ED-4615-A4D7-201BAB1621A5}" srcOrd="5" destOrd="0" presId="urn:microsoft.com/office/officeart/2005/8/layout/chevron1"/>
    <dgm:cxn modelId="{C1DA4232-45EF-4A85-98FC-BDBAEF3855E2}" type="presParOf" srcId="{6EEF379C-1F85-4DCF-8063-BD76AB6A5A0D}" destId="{EEBCB58C-4285-4D84-928E-A98919561AEB}" srcOrd="6"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ADBCF8B8-7BE3-4244-9AFC-881D8FBFAAA4}" type="doc">
      <dgm:prSet loTypeId="urn:microsoft.com/office/officeart/2005/8/layout/chevron1" loCatId="process" qsTypeId="urn:microsoft.com/office/officeart/2005/8/quickstyle/simple1" qsCatId="simple" csTypeId="urn:microsoft.com/office/officeart/2005/8/colors/colorful3" csCatId="colorful" phldr="1"/>
      <dgm:spPr/>
    </dgm:pt>
    <dgm:pt modelId="{7725804E-429A-4891-A68E-E907432C14E8}">
      <dgm:prSet phldrT="[Text]" custT="1"/>
      <dgm:spPr/>
      <dgm:t>
        <a:bodyPr/>
        <a:lstStyle/>
        <a:p>
          <a:r>
            <a:rPr lang="en-US" sz="1800" b="1" dirty="0">
              <a:latin typeface="Helvetica" panose="020B0604020202020204" pitchFamily="34" charset="0"/>
              <a:cs typeface="Helvetica" panose="020B0604020202020204" pitchFamily="34" charset="0"/>
            </a:rPr>
            <a:t>Overview</a:t>
          </a:r>
        </a:p>
      </dgm:t>
    </dgm:pt>
    <dgm:pt modelId="{543132F8-C350-4B03-9613-32F3B60422C1}" type="parTrans" cxnId="{FBE27986-566B-448F-BD6F-9F0938F0D8B0}">
      <dgm:prSet/>
      <dgm:spPr/>
      <dgm:t>
        <a:bodyPr/>
        <a:lstStyle/>
        <a:p>
          <a:endParaRPr lang="en-US" b="1">
            <a:latin typeface="Helvetica" panose="020B0604020202020204" pitchFamily="34" charset="0"/>
            <a:cs typeface="Helvetica" panose="020B0604020202020204" pitchFamily="34" charset="0"/>
          </a:endParaRPr>
        </a:p>
      </dgm:t>
    </dgm:pt>
    <dgm:pt modelId="{4AD6D3CE-D161-4B57-96B7-B597A3FFB335}" type="sibTrans" cxnId="{FBE27986-566B-448F-BD6F-9F0938F0D8B0}">
      <dgm:prSet/>
      <dgm:spPr/>
      <dgm:t>
        <a:bodyPr/>
        <a:lstStyle/>
        <a:p>
          <a:endParaRPr lang="en-US" b="1">
            <a:latin typeface="Helvetica" panose="020B0604020202020204" pitchFamily="34" charset="0"/>
            <a:cs typeface="Helvetica" panose="020B0604020202020204" pitchFamily="34" charset="0"/>
          </a:endParaRPr>
        </a:p>
      </dgm:t>
    </dgm:pt>
    <dgm:pt modelId="{90FDB2B3-C639-47DE-A13F-73BE6E13DCD9}">
      <dgm:prSet phldrT="[Text]"/>
      <dgm:spPr>
        <a:solidFill>
          <a:schemeClr val="accent3">
            <a:hueOff val="2906152"/>
            <a:satOff val="-9286"/>
            <a:lumOff val="-2353"/>
            <a:alpha val="30000"/>
          </a:schemeClr>
        </a:solidFill>
      </dgm:spPr>
      <dgm:t>
        <a:bodyPr/>
        <a:lstStyle/>
        <a:p>
          <a:r>
            <a:rPr lang="en-US" b="1" dirty="0">
              <a:latin typeface="Helvetica" panose="020B0604020202020204" pitchFamily="34" charset="0"/>
              <a:cs typeface="Helvetica" panose="020B0604020202020204" pitchFamily="34" charset="0"/>
            </a:rPr>
            <a:t>Usage</a:t>
          </a:r>
        </a:p>
      </dgm:t>
    </dgm:pt>
    <dgm:pt modelId="{1AF05F21-8D8D-44E3-B172-558491B2034D}" type="parTrans" cxnId="{46A1991D-ACF0-41B8-B71F-C2586D74D38F}">
      <dgm:prSet/>
      <dgm:spPr/>
      <dgm:t>
        <a:bodyPr/>
        <a:lstStyle/>
        <a:p>
          <a:endParaRPr lang="en-US" b="1">
            <a:latin typeface="Helvetica" panose="020B0604020202020204" pitchFamily="34" charset="0"/>
            <a:cs typeface="Helvetica" panose="020B0604020202020204" pitchFamily="34" charset="0"/>
          </a:endParaRPr>
        </a:p>
      </dgm:t>
    </dgm:pt>
    <dgm:pt modelId="{36359E50-F384-4FEB-9F98-E985A5C81620}" type="sibTrans" cxnId="{46A1991D-ACF0-41B8-B71F-C2586D74D38F}">
      <dgm:prSet/>
      <dgm:spPr/>
      <dgm:t>
        <a:bodyPr/>
        <a:lstStyle/>
        <a:p>
          <a:endParaRPr lang="en-US" b="1">
            <a:latin typeface="Helvetica" panose="020B0604020202020204" pitchFamily="34" charset="0"/>
            <a:cs typeface="Helvetica" panose="020B0604020202020204" pitchFamily="34" charset="0"/>
          </a:endParaRPr>
        </a:p>
      </dgm:t>
    </dgm:pt>
    <dgm:pt modelId="{B9FDBA6A-C057-4D2B-A62B-B9787AD0D4C0}">
      <dgm:prSet phldrT="[Text]"/>
      <dgm:spPr>
        <a:solidFill>
          <a:schemeClr val="accent3">
            <a:hueOff val="5812304"/>
            <a:satOff val="-18573"/>
            <a:lumOff val="-4706"/>
            <a:alpha val="30000"/>
          </a:schemeClr>
        </a:solidFill>
      </dgm:spPr>
      <dgm:t>
        <a:bodyPr/>
        <a:lstStyle/>
        <a:p>
          <a:r>
            <a:rPr lang="en-US" b="1" dirty="0">
              <a:latin typeface="Helvetica" panose="020B0604020202020204" pitchFamily="34" charset="0"/>
              <a:cs typeface="Helvetica" panose="020B0604020202020204" pitchFamily="34" charset="0"/>
            </a:rPr>
            <a:t>Other info</a:t>
          </a:r>
        </a:p>
      </dgm:t>
    </dgm:pt>
    <dgm:pt modelId="{F71445F1-75FF-4815-9438-3F235FD0071A}" type="parTrans" cxnId="{581D2947-328F-4CC8-89DF-C3C2D88AC524}">
      <dgm:prSet/>
      <dgm:spPr/>
      <dgm:t>
        <a:bodyPr/>
        <a:lstStyle/>
        <a:p>
          <a:endParaRPr lang="en-US" b="1">
            <a:latin typeface="Helvetica" panose="020B0604020202020204" pitchFamily="34" charset="0"/>
            <a:cs typeface="Helvetica" panose="020B0604020202020204" pitchFamily="34" charset="0"/>
          </a:endParaRPr>
        </a:p>
      </dgm:t>
    </dgm:pt>
    <dgm:pt modelId="{DD8964A9-4A6E-4E53-B52E-C2540221980E}" type="sibTrans" cxnId="{581D2947-328F-4CC8-89DF-C3C2D88AC524}">
      <dgm:prSet/>
      <dgm:spPr/>
      <dgm:t>
        <a:bodyPr/>
        <a:lstStyle/>
        <a:p>
          <a:endParaRPr lang="en-US" b="1">
            <a:latin typeface="Helvetica" panose="020B0604020202020204" pitchFamily="34" charset="0"/>
            <a:cs typeface="Helvetica" panose="020B0604020202020204" pitchFamily="34" charset="0"/>
          </a:endParaRPr>
        </a:p>
      </dgm:t>
    </dgm:pt>
    <dgm:pt modelId="{045E8EAA-D619-4182-B44A-1ECFF4405AF2}">
      <dgm:prSet/>
      <dgm:spPr>
        <a:solidFill>
          <a:schemeClr val="accent3">
            <a:hueOff val="8718455"/>
            <a:satOff val="-27859"/>
            <a:lumOff val="-7059"/>
            <a:alpha val="30000"/>
          </a:schemeClr>
        </a:solidFill>
      </dgm:spPr>
      <dgm:t>
        <a:bodyPr/>
        <a:lstStyle/>
        <a:p>
          <a:r>
            <a:rPr lang="en-US" b="1" dirty="0">
              <a:latin typeface="Helvetica" panose="020B0604020202020204" pitchFamily="34" charset="0"/>
              <a:cs typeface="Helvetica" panose="020B0604020202020204" pitchFamily="34" charset="0"/>
            </a:rPr>
            <a:t>CANUTEC</a:t>
          </a:r>
        </a:p>
      </dgm:t>
    </dgm:pt>
    <dgm:pt modelId="{10A5CB73-9A42-4A74-9796-5C961559B8FC}" type="parTrans" cxnId="{03A9B107-9824-4B04-8890-B6247C400DDF}">
      <dgm:prSet/>
      <dgm:spPr/>
      <dgm:t>
        <a:bodyPr/>
        <a:lstStyle/>
        <a:p>
          <a:endParaRPr lang="en-US" b="1">
            <a:latin typeface="Helvetica" panose="020B0604020202020204" pitchFamily="34" charset="0"/>
            <a:cs typeface="Helvetica" panose="020B0604020202020204" pitchFamily="34" charset="0"/>
          </a:endParaRPr>
        </a:p>
      </dgm:t>
    </dgm:pt>
    <dgm:pt modelId="{8CE241E7-9478-43C4-A426-B5F118D1A0C5}" type="sibTrans" cxnId="{03A9B107-9824-4B04-8890-B6247C400DDF}">
      <dgm:prSet/>
      <dgm:spPr/>
      <dgm:t>
        <a:bodyPr/>
        <a:lstStyle/>
        <a:p>
          <a:endParaRPr lang="en-US" b="1">
            <a:latin typeface="Helvetica" panose="020B0604020202020204" pitchFamily="34" charset="0"/>
            <a:cs typeface="Helvetica" panose="020B0604020202020204" pitchFamily="34" charset="0"/>
          </a:endParaRPr>
        </a:p>
      </dgm:t>
    </dgm:pt>
    <dgm:pt modelId="{6EEF379C-1F85-4DCF-8063-BD76AB6A5A0D}" type="pres">
      <dgm:prSet presAssocID="{ADBCF8B8-7BE3-4244-9AFC-881D8FBFAAA4}" presName="Name0" presStyleCnt="0">
        <dgm:presLayoutVars>
          <dgm:dir/>
          <dgm:animLvl val="lvl"/>
          <dgm:resizeHandles val="exact"/>
        </dgm:presLayoutVars>
      </dgm:prSet>
      <dgm:spPr/>
    </dgm:pt>
    <dgm:pt modelId="{2C37C264-6664-4672-BA00-5A870A2CD537}" type="pres">
      <dgm:prSet presAssocID="{7725804E-429A-4891-A68E-E907432C14E8}" presName="parTxOnly" presStyleLbl="node1" presStyleIdx="0" presStyleCnt="4" custScaleX="234445">
        <dgm:presLayoutVars>
          <dgm:chMax val="0"/>
          <dgm:chPref val="0"/>
          <dgm:bulletEnabled val="1"/>
        </dgm:presLayoutVars>
      </dgm:prSet>
      <dgm:spPr/>
    </dgm:pt>
    <dgm:pt modelId="{8BACDC78-A904-4EA1-AA1E-61C4A7BA98C2}" type="pres">
      <dgm:prSet presAssocID="{4AD6D3CE-D161-4B57-96B7-B597A3FFB335}" presName="parTxOnlySpace" presStyleCnt="0"/>
      <dgm:spPr/>
    </dgm:pt>
    <dgm:pt modelId="{DEBE801E-210C-4F6B-B5D8-71712919561D}" type="pres">
      <dgm:prSet presAssocID="{90FDB2B3-C639-47DE-A13F-73BE6E13DCD9}" presName="parTxOnly" presStyleLbl="node1" presStyleIdx="1" presStyleCnt="4">
        <dgm:presLayoutVars>
          <dgm:chMax val="0"/>
          <dgm:chPref val="0"/>
          <dgm:bulletEnabled val="1"/>
        </dgm:presLayoutVars>
      </dgm:prSet>
      <dgm:spPr/>
    </dgm:pt>
    <dgm:pt modelId="{7334877F-9BC8-4955-BE48-19B74B8F1D3F}" type="pres">
      <dgm:prSet presAssocID="{36359E50-F384-4FEB-9F98-E985A5C81620}" presName="parTxOnlySpace" presStyleCnt="0"/>
      <dgm:spPr/>
    </dgm:pt>
    <dgm:pt modelId="{0306EF51-728B-4520-810A-72C048FD6C44}" type="pres">
      <dgm:prSet presAssocID="{B9FDBA6A-C057-4D2B-A62B-B9787AD0D4C0}" presName="parTxOnly" presStyleLbl="node1" presStyleIdx="2" presStyleCnt="4">
        <dgm:presLayoutVars>
          <dgm:chMax val="0"/>
          <dgm:chPref val="0"/>
          <dgm:bulletEnabled val="1"/>
        </dgm:presLayoutVars>
      </dgm:prSet>
      <dgm:spPr/>
    </dgm:pt>
    <dgm:pt modelId="{0A344C06-91ED-4615-A4D7-201BAB1621A5}" type="pres">
      <dgm:prSet presAssocID="{DD8964A9-4A6E-4E53-B52E-C2540221980E}" presName="parTxOnlySpace" presStyleCnt="0"/>
      <dgm:spPr/>
    </dgm:pt>
    <dgm:pt modelId="{EEBCB58C-4285-4D84-928E-A98919561AEB}" type="pres">
      <dgm:prSet presAssocID="{045E8EAA-D619-4182-B44A-1ECFF4405AF2}" presName="parTxOnly" presStyleLbl="node1" presStyleIdx="3" presStyleCnt="4">
        <dgm:presLayoutVars>
          <dgm:chMax val="0"/>
          <dgm:chPref val="0"/>
          <dgm:bulletEnabled val="1"/>
        </dgm:presLayoutVars>
      </dgm:prSet>
      <dgm:spPr/>
    </dgm:pt>
  </dgm:ptLst>
  <dgm:cxnLst>
    <dgm:cxn modelId="{03A9B107-9824-4B04-8890-B6247C400DDF}" srcId="{ADBCF8B8-7BE3-4244-9AFC-881D8FBFAAA4}" destId="{045E8EAA-D619-4182-B44A-1ECFF4405AF2}" srcOrd="3" destOrd="0" parTransId="{10A5CB73-9A42-4A74-9796-5C961559B8FC}" sibTransId="{8CE241E7-9478-43C4-A426-B5F118D1A0C5}"/>
    <dgm:cxn modelId="{46A1991D-ACF0-41B8-B71F-C2586D74D38F}" srcId="{ADBCF8B8-7BE3-4244-9AFC-881D8FBFAAA4}" destId="{90FDB2B3-C639-47DE-A13F-73BE6E13DCD9}" srcOrd="1" destOrd="0" parTransId="{1AF05F21-8D8D-44E3-B172-558491B2034D}" sibTransId="{36359E50-F384-4FEB-9F98-E985A5C81620}"/>
    <dgm:cxn modelId="{1AE74965-DFB2-4136-ABAC-4980D4049BEF}" type="presOf" srcId="{90FDB2B3-C639-47DE-A13F-73BE6E13DCD9}" destId="{DEBE801E-210C-4F6B-B5D8-71712919561D}" srcOrd="0" destOrd="0" presId="urn:microsoft.com/office/officeart/2005/8/layout/chevron1"/>
    <dgm:cxn modelId="{581D2947-328F-4CC8-89DF-C3C2D88AC524}" srcId="{ADBCF8B8-7BE3-4244-9AFC-881D8FBFAAA4}" destId="{B9FDBA6A-C057-4D2B-A62B-B9787AD0D4C0}" srcOrd="2" destOrd="0" parTransId="{F71445F1-75FF-4815-9438-3F235FD0071A}" sibTransId="{DD8964A9-4A6E-4E53-B52E-C2540221980E}"/>
    <dgm:cxn modelId="{6274467F-3B1B-418A-9315-D7B31A791864}" type="presOf" srcId="{045E8EAA-D619-4182-B44A-1ECFF4405AF2}" destId="{EEBCB58C-4285-4D84-928E-A98919561AEB}" srcOrd="0" destOrd="0" presId="urn:microsoft.com/office/officeart/2005/8/layout/chevron1"/>
    <dgm:cxn modelId="{FBE27986-566B-448F-BD6F-9F0938F0D8B0}" srcId="{ADBCF8B8-7BE3-4244-9AFC-881D8FBFAAA4}" destId="{7725804E-429A-4891-A68E-E907432C14E8}" srcOrd="0" destOrd="0" parTransId="{543132F8-C350-4B03-9613-32F3B60422C1}" sibTransId="{4AD6D3CE-D161-4B57-96B7-B597A3FFB335}"/>
    <dgm:cxn modelId="{3C4FA1A5-7D4E-4275-990E-6A18FCE8C83C}" type="presOf" srcId="{B9FDBA6A-C057-4D2B-A62B-B9787AD0D4C0}" destId="{0306EF51-728B-4520-810A-72C048FD6C44}" srcOrd="0" destOrd="0" presId="urn:microsoft.com/office/officeart/2005/8/layout/chevron1"/>
    <dgm:cxn modelId="{5BD374B3-5D0B-46EF-A0B0-431CBD7A4C73}" type="presOf" srcId="{ADBCF8B8-7BE3-4244-9AFC-881D8FBFAAA4}" destId="{6EEF379C-1F85-4DCF-8063-BD76AB6A5A0D}" srcOrd="0" destOrd="0" presId="urn:microsoft.com/office/officeart/2005/8/layout/chevron1"/>
    <dgm:cxn modelId="{2A9E7EC2-7D9B-4BF0-BC11-4D10695012C6}" type="presOf" srcId="{7725804E-429A-4891-A68E-E907432C14E8}" destId="{2C37C264-6664-4672-BA00-5A870A2CD537}" srcOrd="0" destOrd="0" presId="urn:microsoft.com/office/officeart/2005/8/layout/chevron1"/>
    <dgm:cxn modelId="{203243E6-1DD2-45A4-B60E-205AAE7E23AF}" type="presParOf" srcId="{6EEF379C-1F85-4DCF-8063-BD76AB6A5A0D}" destId="{2C37C264-6664-4672-BA00-5A870A2CD537}" srcOrd="0" destOrd="0" presId="urn:microsoft.com/office/officeart/2005/8/layout/chevron1"/>
    <dgm:cxn modelId="{71D4FD31-DE59-4355-BFC7-F456FEF74366}" type="presParOf" srcId="{6EEF379C-1F85-4DCF-8063-BD76AB6A5A0D}" destId="{8BACDC78-A904-4EA1-AA1E-61C4A7BA98C2}" srcOrd="1" destOrd="0" presId="urn:microsoft.com/office/officeart/2005/8/layout/chevron1"/>
    <dgm:cxn modelId="{051F197C-D330-4D43-9EA7-2E04D3499494}" type="presParOf" srcId="{6EEF379C-1F85-4DCF-8063-BD76AB6A5A0D}" destId="{DEBE801E-210C-4F6B-B5D8-71712919561D}" srcOrd="2" destOrd="0" presId="urn:microsoft.com/office/officeart/2005/8/layout/chevron1"/>
    <dgm:cxn modelId="{847E91B2-9B72-411C-B17C-B347A99991CE}" type="presParOf" srcId="{6EEF379C-1F85-4DCF-8063-BD76AB6A5A0D}" destId="{7334877F-9BC8-4955-BE48-19B74B8F1D3F}" srcOrd="3" destOrd="0" presId="urn:microsoft.com/office/officeart/2005/8/layout/chevron1"/>
    <dgm:cxn modelId="{3379F7EA-5291-497F-AD12-496A9D454142}" type="presParOf" srcId="{6EEF379C-1F85-4DCF-8063-BD76AB6A5A0D}" destId="{0306EF51-728B-4520-810A-72C048FD6C44}" srcOrd="4" destOrd="0" presId="urn:microsoft.com/office/officeart/2005/8/layout/chevron1"/>
    <dgm:cxn modelId="{75A3C5BA-6DCF-4F62-9DD5-F531B447E319}" type="presParOf" srcId="{6EEF379C-1F85-4DCF-8063-BD76AB6A5A0D}" destId="{0A344C06-91ED-4615-A4D7-201BAB1621A5}" srcOrd="5" destOrd="0" presId="urn:microsoft.com/office/officeart/2005/8/layout/chevron1"/>
    <dgm:cxn modelId="{6F6C4C04-C180-4BDA-A726-A5E247BBE4E2}" type="presParOf" srcId="{6EEF379C-1F85-4DCF-8063-BD76AB6A5A0D}" destId="{EEBCB58C-4285-4D84-928E-A98919561AEB}" srcOrd="6"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3.xml><?xml version="1.0" encoding="utf-8"?>
<dgm:dataModel xmlns:dgm="http://schemas.openxmlformats.org/drawingml/2006/diagram" xmlns:a="http://schemas.openxmlformats.org/drawingml/2006/main">
  <dgm:ptLst>
    <dgm:pt modelId="{ADBCF8B8-7BE3-4244-9AFC-881D8FBFAAA4}" type="doc">
      <dgm:prSet loTypeId="urn:microsoft.com/office/officeart/2005/8/layout/chevron1" loCatId="process" qsTypeId="urn:microsoft.com/office/officeart/2005/8/quickstyle/simple1" qsCatId="simple" csTypeId="urn:microsoft.com/office/officeart/2005/8/colors/colorful3" csCatId="colorful" phldr="1"/>
      <dgm:spPr/>
    </dgm:pt>
    <dgm:pt modelId="{7725804E-429A-4891-A68E-E907432C14E8}">
      <dgm:prSet phldrT="[Text]" custT="1"/>
      <dgm:spPr/>
      <dgm:t>
        <a:bodyPr/>
        <a:lstStyle/>
        <a:p>
          <a:r>
            <a:rPr lang="en-US" sz="1800" b="1" dirty="0">
              <a:latin typeface="Helvetica" panose="020B0604020202020204" pitchFamily="34" charset="0"/>
              <a:cs typeface="Helvetica" panose="020B0604020202020204" pitchFamily="34" charset="0"/>
            </a:rPr>
            <a:t>Overview</a:t>
          </a:r>
        </a:p>
      </dgm:t>
    </dgm:pt>
    <dgm:pt modelId="{543132F8-C350-4B03-9613-32F3B60422C1}" type="parTrans" cxnId="{FBE27986-566B-448F-BD6F-9F0938F0D8B0}">
      <dgm:prSet/>
      <dgm:spPr/>
      <dgm:t>
        <a:bodyPr/>
        <a:lstStyle/>
        <a:p>
          <a:endParaRPr lang="en-US" b="1">
            <a:latin typeface="Helvetica" panose="020B0604020202020204" pitchFamily="34" charset="0"/>
            <a:cs typeface="Helvetica" panose="020B0604020202020204" pitchFamily="34" charset="0"/>
          </a:endParaRPr>
        </a:p>
      </dgm:t>
    </dgm:pt>
    <dgm:pt modelId="{4AD6D3CE-D161-4B57-96B7-B597A3FFB335}" type="sibTrans" cxnId="{FBE27986-566B-448F-BD6F-9F0938F0D8B0}">
      <dgm:prSet/>
      <dgm:spPr/>
      <dgm:t>
        <a:bodyPr/>
        <a:lstStyle/>
        <a:p>
          <a:endParaRPr lang="en-US" b="1">
            <a:latin typeface="Helvetica" panose="020B0604020202020204" pitchFamily="34" charset="0"/>
            <a:cs typeface="Helvetica" panose="020B0604020202020204" pitchFamily="34" charset="0"/>
          </a:endParaRPr>
        </a:p>
      </dgm:t>
    </dgm:pt>
    <dgm:pt modelId="{90FDB2B3-C639-47DE-A13F-73BE6E13DCD9}">
      <dgm:prSet phldrT="[Text]"/>
      <dgm:spPr>
        <a:solidFill>
          <a:schemeClr val="accent3">
            <a:hueOff val="2906152"/>
            <a:satOff val="-9286"/>
            <a:lumOff val="-2353"/>
            <a:alpha val="30000"/>
          </a:schemeClr>
        </a:solidFill>
      </dgm:spPr>
      <dgm:t>
        <a:bodyPr/>
        <a:lstStyle/>
        <a:p>
          <a:r>
            <a:rPr lang="en-US" b="1" dirty="0">
              <a:latin typeface="Helvetica" panose="020B0604020202020204" pitchFamily="34" charset="0"/>
              <a:cs typeface="Helvetica" panose="020B0604020202020204" pitchFamily="34" charset="0"/>
            </a:rPr>
            <a:t>Usage</a:t>
          </a:r>
        </a:p>
      </dgm:t>
    </dgm:pt>
    <dgm:pt modelId="{1AF05F21-8D8D-44E3-B172-558491B2034D}" type="parTrans" cxnId="{46A1991D-ACF0-41B8-B71F-C2586D74D38F}">
      <dgm:prSet/>
      <dgm:spPr/>
      <dgm:t>
        <a:bodyPr/>
        <a:lstStyle/>
        <a:p>
          <a:endParaRPr lang="en-US" b="1">
            <a:latin typeface="Helvetica" panose="020B0604020202020204" pitchFamily="34" charset="0"/>
            <a:cs typeface="Helvetica" panose="020B0604020202020204" pitchFamily="34" charset="0"/>
          </a:endParaRPr>
        </a:p>
      </dgm:t>
    </dgm:pt>
    <dgm:pt modelId="{36359E50-F384-4FEB-9F98-E985A5C81620}" type="sibTrans" cxnId="{46A1991D-ACF0-41B8-B71F-C2586D74D38F}">
      <dgm:prSet/>
      <dgm:spPr/>
      <dgm:t>
        <a:bodyPr/>
        <a:lstStyle/>
        <a:p>
          <a:endParaRPr lang="en-US" b="1">
            <a:latin typeface="Helvetica" panose="020B0604020202020204" pitchFamily="34" charset="0"/>
            <a:cs typeface="Helvetica" panose="020B0604020202020204" pitchFamily="34" charset="0"/>
          </a:endParaRPr>
        </a:p>
      </dgm:t>
    </dgm:pt>
    <dgm:pt modelId="{B9FDBA6A-C057-4D2B-A62B-B9787AD0D4C0}">
      <dgm:prSet phldrT="[Text]"/>
      <dgm:spPr>
        <a:solidFill>
          <a:schemeClr val="accent3">
            <a:hueOff val="5812304"/>
            <a:satOff val="-18573"/>
            <a:lumOff val="-4706"/>
            <a:alpha val="30000"/>
          </a:schemeClr>
        </a:solidFill>
      </dgm:spPr>
      <dgm:t>
        <a:bodyPr/>
        <a:lstStyle/>
        <a:p>
          <a:r>
            <a:rPr lang="en-US" b="1" dirty="0">
              <a:latin typeface="Helvetica" panose="020B0604020202020204" pitchFamily="34" charset="0"/>
              <a:cs typeface="Helvetica" panose="020B0604020202020204" pitchFamily="34" charset="0"/>
            </a:rPr>
            <a:t>Other info</a:t>
          </a:r>
        </a:p>
      </dgm:t>
    </dgm:pt>
    <dgm:pt modelId="{F71445F1-75FF-4815-9438-3F235FD0071A}" type="parTrans" cxnId="{581D2947-328F-4CC8-89DF-C3C2D88AC524}">
      <dgm:prSet/>
      <dgm:spPr/>
      <dgm:t>
        <a:bodyPr/>
        <a:lstStyle/>
        <a:p>
          <a:endParaRPr lang="en-US" b="1">
            <a:latin typeface="Helvetica" panose="020B0604020202020204" pitchFamily="34" charset="0"/>
            <a:cs typeface="Helvetica" panose="020B0604020202020204" pitchFamily="34" charset="0"/>
          </a:endParaRPr>
        </a:p>
      </dgm:t>
    </dgm:pt>
    <dgm:pt modelId="{DD8964A9-4A6E-4E53-B52E-C2540221980E}" type="sibTrans" cxnId="{581D2947-328F-4CC8-89DF-C3C2D88AC524}">
      <dgm:prSet/>
      <dgm:spPr/>
      <dgm:t>
        <a:bodyPr/>
        <a:lstStyle/>
        <a:p>
          <a:endParaRPr lang="en-US" b="1">
            <a:latin typeface="Helvetica" panose="020B0604020202020204" pitchFamily="34" charset="0"/>
            <a:cs typeface="Helvetica" panose="020B0604020202020204" pitchFamily="34" charset="0"/>
          </a:endParaRPr>
        </a:p>
      </dgm:t>
    </dgm:pt>
    <dgm:pt modelId="{045E8EAA-D619-4182-B44A-1ECFF4405AF2}">
      <dgm:prSet/>
      <dgm:spPr>
        <a:solidFill>
          <a:schemeClr val="accent3">
            <a:hueOff val="8718455"/>
            <a:satOff val="-27859"/>
            <a:lumOff val="-7059"/>
            <a:alpha val="30000"/>
          </a:schemeClr>
        </a:solidFill>
      </dgm:spPr>
      <dgm:t>
        <a:bodyPr/>
        <a:lstStyle/>
        <a:p>
          <a:r>
            <a:rPr lang="en-US" b="1" dirty="0">
              <a:latin typeface="Helvetica" panose="020B0604020202020204" pitchFamily="34" charset="0"/>
              <a:cs typeface="Helvetica" panose="020B0604020202020204" pitchFamily="34" charset="0"/>
            </a:rPr>
            <a:t>CANUTEC</a:t>
          </a:r>
        </a:p>
      </dgm:t>
    </dgm:pt>
    <dgm:pt modelId="{10A5CB73-9A42-4A74-9796-5C961559B8FC}" type="parTrans" cxnId="{03A9B107-9824-4B04-8890-B6247C400DDF}">
      <dgm:prSet/>
      <dgm:spPr/>
      <dgm:t>
        <a:bodyPr/>
        <a:lstStyle/>
        <a:p>
          <a:endParaRPr lang="en-US" b="1">
            <a:latin typeface="Helvetica" panose="020B0604020202020204" pitchFamily="34" charset="0"/>
            <a:cs typeface="Helvetica" panose="020B0604020202020204" pitchFamily="34" charset="0"/>
          </a:endParaRPr>
        </a:p>
      </dgm:t>
    </dgm:pt>
    <dgm:pt modelId="{8CE241E7-9478-43C4-A426-B5F118D1A0C5}" type="sibTrans" cxnId="{03A9B107-9824-4B04-8890-B6247C400DDF}">
      <dgm:prSet/>
      <dgm:spPr/>
      <dgm:t>
        <a:bodyPr/>
        <a:lstStyle/>
        <a:p>
          <a:endParaRPr lang="en-US" b="1">
            <a:latin typeface="Helvetica" panose="020B0604020202020204" pitchFamily="34" charset="0"/>
            <a:cs typeface="Helvetica" panose="020B0604020202020204" pitchFamily="34" charset="0"/>
          </a:endParaRPr>
        </a:p>
      </dgm:t>
    </dgm:pt>
    <dgm:pt modelId="{6EEF379C-1F85-4DCF-8063-BD76AB6A5A0D}" type="pres">
      <dgm:prSet presAssocID="{ADBCF8B8-7BE3-4244-9AFC-881D8FBFAAA4}" presName="Name0" presStyleCnt="0">
        <dgm:presLayoutVars>
          <dgm:dir/>
          <dgm:animLvl val="lvl"/>
          <dgm:resizeHandles val="exact"/>
        </dgm:presLayoutVars>
      </dgm:prSet>
      <dgm:spPr/>
    </dgm:pt>
    <dgm:pt modelId="{2C37C264-6664-4672-BA00-5A870A2CD537}" type="pres">
      <dgm:prSet presAssocID="{7725804E-429A-4891-A68E-E907432C14E8}" presName="parTxOnly" presStyleLbl="node1" presStyleIdx="0" presStyleCnt="4" custScaleX="234445">
        <dgm:presLayoutVars>
          <dgm:chMax val="0"/>
          <dgm:chPref val="0"/>
          <dgm:bulletEnabled val="1"/>
        </dgm:presLayoutVars>
      </dgm:prSet>
      <dgm:spPr/>
    </dgm:pt>
    <dgm:pt modelId="{8BACDC78-A904-4EA1-AA1E-61C4A7BA98C2}" type="pres">
      <dgm:prSet presAssocID="{4AD6D3CE-D161-4B57-96B7-B597A3FFB335}" presName="parTxOnlySpace" presStyleCnt="0"/>
      <dgm:spPr/>
    </dgm:pt>
    <dgm:pt modelId="{DEBE801E-210C-4F6B-B5D8-71712919561D}" type="pres">
      <dgm:prSet presAssocID="{90FDB2B3-C639-47DE-A13F-73BE6E13DCD9}" presName="parTxOnly" presStyleLbl="node1" presStyleIdx="1" presStyleCnt="4">
        <dgm:presLayoutVars>
          <dgm:chMax val="0"/>
          <dgm:chPref val="0"/>
          <dgm:bulletEnabled val="1"/>
        </dgm:presLayoutVars>
      </dgm:prSet>
      <dgm:spPr/>
    </dgm:pt>
    <dgm:pt modelId="{7334877F-9BC8-4955-BE48-19B74B8F1D3F}" type="pres">
      <dgm:prSet presAssocID="{36359E50-F384-4FEB-9F98-E985A5C81620}" presName="parTxOnlySpace" presStyleCnt="0"/>
      <dgm:spPr/>
    </dgm:pt>
    <dgm:pt modelId="{0306EF51-728B-4520-810A-72C048FD6C44}" type="pres">
      <dgm:prSet presAssocID="{B9FDBA6A-C057-4D2B-A62B-B9787AD0D4C0}" presName="parTxOnly" presStyleLbl="node1" presStyleIdx="2" presStyleCnt="4">
        <dgm:presLayoutVars>
          <dgm:chMax val="0"/>
          <dgm:chPref val="0"/>
          <dgm:bulletEnabled val="1"/>
        </dgm:presLayoutVars>
      </dgm:prSet>
      <dgm:spPr/>
    </dgm:pt>
    <dgm:pt modelId="{0A344C06-91ED-4615-A4D7-201BAB1621A5}" type="pres">
      <dgm:prSet presAssocID="{DD8964A9-4A6E-4E53-B52E-C2540221980E}" presName="parTxOnlySpace" presStyleCnt="0"/>
      <dgm:spPr/>
    </dgm:pt>
    <dgm:pt modelId="{EEBCB58C-4285-4D84-928E-A98919561AEB}" type="pres">
      <dgm:prSet presAssocID="{045E8EAA-D619-4182-B44A-1ECFF4405AF2}" presName="parTxOnly" presStyleLbl="node1" presStyleIdx="3" presStyleCnt="4">
        <dgm:presLayoutVars>
          <dgm:chMax val="0"/>
          <dgm:chPref val="0"/>
          <dgm:bulletEnabled val="1"/>
        </dgm:presLayoutVars>
      </dgm:prSet>
      <dgm:spPr/>
    </dgm:pt>
  </dgm:ptLst>
  <dgm:cxnLst>
    <dgm:cxn modelId="{03A9B107-9824-4B04-8890-B6247C400DDF}" srcId="{ADBCF8B8-7BE3-4244-9AFC-881D8FBFAAA4}" destId="{045E8EAA-D619-4182-B44A-1ECFF4405AF2}" srcOrd="3" destOrd="0" parTransId="{10A5CB73-9A42-4A74-9796-5C961559B8FC}" sibTransId="{8CE241E7-9478-43C4-A426-B5F118D1A0C5}"/>
    <dgm:cxn modelId="{A3918416-3750-4592-A39D-58AD83E2E5FF}" type="presOf" srcId="{7725804E-429A-4891-A68E-E907432C14E8}" destId="{2C37C264-6664-4672-BA00-5A870A2CD537}" srcOrd="0" destOrd="0" presId="urn:microsoft.com/office/officeart/2005/8/layout/chevron1"/>
    <dgm:cxn modelId="{46A1991D-ACF0-41B8-B71F-C2586D74D38F}" srcId="{ADBCF8B8-7BE3-4244-9AFC-881D8FBFAAA4}" destId="{90FDB2B3-C639-47DE-A13F-73BE6E13DCD9}" srcOrd="1" destOrd="0" parTransId="{1AF05F21-8D8D-44E3-B172-558491B2034D}" sibTransId="{36359E50-F384-4FEB-9F98-E985A5C81620}"/>
    <dgm:cxn modelId="{88498361-554E-4738-83C2-2D8D582EBCE7}" type="presOf" srcId="{ADBCF8B8-7BE3-4244-9AFC-881D8FBFAAA4}" destId="{6EEF379C-1F85-4DCF-8063-BD76AB6A5A0D}" srcOrd="0" destOrd="0" presId="urn:microsoft.com/office/officeart/2005/8/layout/chevron1"/>
    <dgm:cxn modelId="{9BE47064-EE24-487C-9D1D-70E3C83F9006}" type="presOf" srcId="{B9FDBA6A-C057-4D2B-A62B-B9787AD0D4C0}" destId="{0306EF51-728B-4520-810A-72C048FD6C44}" srcOrd="0" destOrd="0" presId="urn:microsoft.com/office/officeart/2005/8/layout/chevron1"/>
    <dgm:cxn modelId="{581D2947-328F-4CC8-89DF-C3C2D88AC524}" srcId="{ADBCF8B8-7BE3-4244-9AFC-881D8FBFAAA4}" destId="{B9FDBA6A-C057-4D2B-A62B-B9787AD0D4C0}" srcOrd="2" destOrd="0" parTransId="{F71445F1-75FF-4815-9438-3F235FD0071A}" sibTransId="{DD8964A9-4A6E-4E53-B52E-C2540221980E}"/>
    <dgm:cxn modelId="{A9F3F84A-5DE9-4E02-A50E-B6DEA6D9EDA6}" type="presOf" srcId="{90FDB2B3-C639-47DE-A13F-73BE6E13DCD9}" destId="{DEBE801E-210C-4F6B-B5D8-71712919561D}" srcOrd="0" destOrd="0" presId="urn:microsoft.com/office/officeart/2005/8/layout/chevron1"/>
    <dgm:cxn modelId="{FBE27986-566B-448F-BD6F-9F0938F0D8B0}" srcId="{ADBCF8B8-7BE3-4244-9AFC-881D8FBFAAA4}" destId="{7725804E-429A-4891-A68E-E907432C14E8}" srcOrd="0" destOrd="0" parTransId="{543132F8-C350-4B03-9613-32F3B60422C1}" sibTransId="{4AD6D3CE-D161-4B57-96B7-B597A3FFB335}"/>
    <dgm:cxn modelId="{0B2D6E87-2C5E-4B47-B478-B20E0563C238}" type="presOf" srcId="{045E8EAA-D619-4182-B44A-1ECFF4405AF2}" destId="{EEBCB58C-4285-4D84-928E-A98919561AEB}" srcOrd="0" destOrd="0" presId="urn:microsoft.com/office/officeart/2005/8/layout/chevron1"/>
    <dgm:cxn modelId="{CD070939-BDD3-46E3-AB48-632AA760015F}" type="presParOf" srcId="{6EEF379C-1F85-4DCF-8063-BD76AB6A5A0D}" destId="{2C37C264-6664-4672-BA00-5A870A2CD537}" srcOrd="0" destOrd="0" presId="urn:microsoft.com/office/officeart/2005/8/layout/chevron1"/>
    <dgm:cxn modelId="{DD51E144-6BB4-4177-BC2B-49A59F8A7736}" type="presParOf" srcId="{6EEF379C-1F85-4DCF-8063-BD76AB6A5A0D}" destId="{8BACDC78-A904-4EA1-AA1E-61C4A7BA98C2}" srcOrd="1" destOrd="0" presId="urn:microsoft.com/office/officeart/2005/8/layout/chevron1"/>
    <dgm:cxn modelId="{C7F5FBD6-9A77-478C-927E-16ABBE41AB90}" type="presParOf" srcId="{6EEF379C-1F85-4DCF-8063-BD76AB6A5A0D}" destId="{DEBE801E-210C-4F6B-B5D8-71712919561D}" srcOrd="2" destOrd="0" presId="urn:microsoft.com/office/officeart/2005/8/layout/chevron1"/>
    <dgm:cxn modelId="{EB27D614-3189-4B86-BBED-E089AFCDE16F}" type="presParOf" srcId="{6EEF379C-1F85-4DCF-8063-BD76AB6A5A0D}" destId="{7334877F-9BC8-4955-BE48-19B74B8F1D3F}" srcOrd="3" destOrd="0" presId="urn:microsoft.com/office/officeart/2005/8/layout/chevron1"/>
    <dgm:cxn modelId="{4E8433C9-79D6-4A18-A254-07A3019B0DA0}" type="presParOf" srcId="{6EEF379C-1F85-4DCF-8063-BD76AB6A5A0D}" destId="{0306EF51-728B-4520-810A-72C048FD6C44}" srcOrd="4" destOrd="0" presId="urn:microsoft.com/office/officeart/2005/8/layout/chevron1"/>
    <dgm:cxn modelId="{DC35B381-2160-49B1-9D3B-94E7A4F0D7C6}" type="presParOf" srcId="{6EEF379C-1F85-4DCF-8063-BD76AB6A5A0D}" destId="{0A344C06-91ED-4615-A4D7-201BAB1621A5}" srcOrd="5" destOrd="0" presId="urn:microsoft.com/office/officeart/2005/8/layout/chevron1"/>
    <dgm:cxn modelId="{614FCC0D-7A51-4BC8-A1FC-0282168CCE6B}" type="presParOf" srcId="{6EEF379C-1F85-4DCF-8063-BD76AB6A5A0D}" destId="{EEBCB58C-4285-4D84-928E-A98919561AEB}" srcOrd="6"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4.xml><?xml version="1.0" encoding="utf-8"?>
<dgm:dataModel xmlns:dgm="http://schemas.openxmlformats.org/drawingml/2006/diagram" xmlns:a="http://schemas.openxmlformats.org/drawingml/2006/main">
  <dgm:ptLst>
    <dgm:pt modelId="{ADBCF8B8-7BE3-4244-9AFC-881D8FBFAAA4}" type="doc">
      <dgm:prSet loTypeId="urn:microsoft.com/office/officeart/2005/8/layout/chevron1" loCatId="process" qsTypeId="urn:microsoft.com/office/officeart/2005/8/quickstyle/simple1" qsCatId="simple" csTypeId="urn:microsoft.com/office/officeart/2005/8/colors/colorful3" csCatId="colorful" phldr="1"/>
      <dgm:spPr/>
    </dgm:pt>
    <dgm:pt modelId="{7725804E-429A-4891-A68E-E907432C14E8}">
      <dgm:prSet phldrT="[Text]" custT="1"/>
      <dgm:spPr/>
      <dgm:t>
        <a:bodyPr/>
        <a:lstStyle/>
        <a:p>
          <a:r>
            <a:rPr lang="en-US" sz="1800" b="1" dirty="0">
              <a:latin typeface="Helvetica" panose="020B0604020202020204" pitchFamily="34" charset="0"/>
              <a:cs typeface="Helvetica" panose="020B0604020202020204" pitchFamily="34" charset="0"/>
            </a:rPr>
            <a:t>Overview</a:t>
          </a:r>
        </a:p>
      </dgm:t>
    </dgm:pt>
    <dgm:pt modelId="{543132F8-C350-4B03-9613-32F3B60422C1}" type="parTrans" cxnId="{FBE27986-566B-448F-BD6F-9F0938F0D8B0}">
      <dgm:prSet/>
      <dgm:spPr/>
      <dgm:t>
        <a:bodyPr/>
        <a:lstStyle/>
        <a:p>
          <a:endParaRPr lang="en-US" b="1">
            <a:latin typeface="Helvetica" panose="020B0604020202020204" pitchFamily="34" charset="0"/>
            <a:cs typeface="Helvetica" panose="020B0604020202020204" pitchFamily="34" charset="0"/>
          </a:endParaRPr>
        </a:p>
      </dgm:t>
    </dgm:pt>
    <dgm:pt modelId="{4AD6D3CE-D161-4B57-96B7-B597A3FFB335}" type="sibTrans" cxnId="{FBE27986-566B-448F-BD6F-9F0938F0D8B0}">
      <dgm:prSet/>
      <dgm:spPr/>
      <dgm:t>
        <a:bodyPr/>
        <a:lstStyle/>
        <a:p>
          <a:endParaRPr lang="en-US" b="1">
            <a:latin typeface="Helvetica" panose="020B0604020202020204" pitchFamily="34" charset="0"/>
            <a:cs typeface="Helvetica" panose="020B0604020202020204" pitchFamily="34" charset="0"/>
          </a:endParaRPr>
        </a:p>
      </dgm:t>
    </dgm:pt>
    <dgm:pt modelId="{90FDB2B3-C639-47DE-A13F-73BE6E13DCD9}">
      <dgm:prSet phldrT="[Text]"/>
      <dgm:spPr>
        <a:solidFill>
          <a:schemeClr val="accent3">
            <a:hueOff val="2906152"/>
            <a:satOff val="-9286"/>
            <a:lumOff val="-2353"/>
            <a:alpha val="30000"/>
          </a:schemeClr>
        </a:solidFill>
      </dgm:spPr>
      <dgm:t>
        <a:bodyPr/>
        <a:lstStyle/>
        <a:p>
          <a:r>
            <a:rPr lang="en-US" b="1" dirty="0">
              <a:latin typeface="Helvetica" panose="020B0604020202020204" pitchFamily="34" charset="0"/>
              <a:cs typeface="Helvetica" panose="020B0604020202020204" pitchFamily="34" charset="0"/>
            </a:rPr>
            <a:t>Usage</a:t>
          </a:r>
        </a:p>
      </dgm:t>
    </dgm:pt>
    <dgm:pt modelId="{1AF05F21-8D8D-44E3-B172-558491B2034D}" type="parTrans" cxnId="{46A1991D-ACF0-41B8-B71F-C2586D74D38F}">
      <dgm:prSet/>
      <dgm:spPr/>
      <dgm:t>
        <a:bodyPr/>
        <a:lstStyle/>
        <a:p>
          <a:endParaRPr lang="en-US" b="1">
            <a:latin typeface="Helvetica" panose="020B0604020202020204" pitchFamily="34" charset="0"/>
            <a:cs typeface="Helvetica" panose="020B0604020202020204" pitchFamily="34" charset="0"/>
          </a:endParaRPr>
        </a:p>
      </dgm:t>
    </dgm:pt>
    <dgm:pt modelId="{36359E50-F384-4FEB-9F98-E985A5C81620}" type="sibTrans" cxnId="{46A1991D-ACF0-41B8-B71F-C2586D74D38F}">
      <dgm:prSet/>
      <dgm:spPr/>
      <dgm:t>
        <a:bodyPr/>
        <a:lstStyle/>
        <a:p>
          <a:endParaRPr lang="en-US" b="1">
            <a:latin typeface="Helvetica" panose="020B0604020202020204" pitchFamily="34" charset="0"/>
            <a:cs typeface="Helvetica" panose="020B0604020202020204" pitchFamily="34" charset="0"/>
          </a:endParaRPr>
        </a:p>
      </dgm:t>
    </dgm:pt>
    <dgm:pt modelId="{B9FDBA6A-C057-4D2B-A62B-B9787AD0D4C0}">
      <dgm:prSet phldrT="[Text]"/>
      <dgm:spPr>
        <a:solidFill>
          <a:schemeClr val="accent3">
            <a:hueOff val="5812304"/>
            <a:satOff val="-18573"/>
            <a:lumOff val="-4706"/>
            <a:alpha val="30000"/>
          </a:schemeClr>
        </a:solidFill>
      </dgm:spPr>
      <dgm:t>
        <a:bodyPr/>
        <a:lstStyle/>
        <a:p>
          <a:r>
            <a:rPr lang="en-US" b="1" dirty="0">
              <a:latin typeface="Helvetica" panose="020B0604020202020204" pitchFamily="34" charset="0"/>
              <a:cs typeface="Helvetica" panose="020B0604020202020204" pitchFamily="34" charset="0"/>
            </a:rPr>
            <a:t>Other info</a:t>
          </a:r>
        </a:p>
      </dgm:t>
    </dgm:pt>
    <dgm:pt modelId="{F71445F1-75FF-4815-9438-3F235FD0071A}" type="parTrans" cxnId="{581D2947-328F-4CC8-89DF-C3C2D88AC524}">
      <dgm:prSet/>
      <dgm:spPr/>
      <dgm:t>
        <a:bodyPr/>
        <a:lstStyle/>
        <a:p>
          <a:endParaRPr lang="en-US" b="1">
            <a:latin typeface="Helvetica" panose="020B0604020202020204" pitchFamily="34" charset="0"/>
            <a:cs typeface="Helvetica" panose="020B0604020202020204" pitchFamily="34" charset="0"/>
          </a:endParaRPr>
        </a:p>
      </dgm:t>
    </dgm:pt>
    <dgm:pt modelId="{DD8964A9-4A6E-4E53-B52E-C2540221980E}" type="sibTrans" cxnId="{581D2947-328F-4CC8-89DF-C3C2D88AC524}">
      <dgm:prSet/>
      <dgm:spPr/>
      <dgm:t>
        <a:bodyPr/>
        <a:lstStyle/>
        <a:p>
          <a:endParaRPr lang="en-US" b="1">
            <a:latin typeface="Helvetica" panose="020B0604020202020204" pitchFamily="34" charset="0"/>
            <a:cs typeface="Helvetica" panose="020B0604020202020204" pitchFamily="34" charset="0"/>
          </a:endParaRPr>
        </a:p>
      </dgm:t>
    </dgm:pt>
    <dgm:pt modelId="{045E8EAA-D619-4182-B44A-1ECFF4405AF2}">
      <dgm:prSet/>
      <dgm:spPr>
        <a:solidFill>
          <a:schemeClr val="accent3">
            <a:hueOff val="8718455"/>
            <a:satOff val="-27859"/>
            <a:lumOff val="-7059"/>
            <a:alpha val="30000"/>
          </a:schemeClr>
        </a:solidFill>
      </dgm:spPr>
      <dgm:t>
        <a:bodyPr/>
        <a:lstStyle/>
        <a:p>
          <a:r>
            <a:rPr lang="en-US" b="1" dirty="0">
              <a:latin typeface="Helvetica" panose="020B0604020202020204" pitchFamily="34" charset="0"/>
              <a:cs typeface="Helvetica" panose="020B0604020202020204" pitchFamily="34" charset="0"/>
            </a:rPr>
            <a:t>CANUTEC</a:t>
          </a:r>
        </a:p>
      </dgm:t>
    </dgm:pt>
    <dgm:pt modelId="{10A5CB73-9A42-4A74-9796-5C961559B8FC}" type="parTrans" cxnId="{03A9B107-9824-4B04-8890-B6247C400DDF}">
      <dgm:prSet/>
      <dgm:spPr/>
      <dgm:t>
        <a:bodyPr/>
        <a:lstStyle/>
        <a:p>
          <a:endParaRPr lang="en-US" b="1">
            <a:latin typeface="Helvetica" panose="020B0604020202020204" pitchFamily="34" charset="0"/>
            <a:cs typeface="Helvetica" panose="020B0604020202020204" pitchFamily="34" charset="0"/>
          </a:endParaRPr>
        </a:p>
      </dgm:t>
    </dgm:pt>
    <dgm:pt modelId="{8CE241E7-9478-43C4-A426-B5F118D1A0C5}" type="sibTrans" cxnId="{03A9B107-9824-4B04-8890-B6247C400DDF}">
      <dgm:prSet/>
      <dgm:spPr/>
      <dgm:t>
        <a:bodyPr/>
        <a:lstStyle/>
        <a:p>
          <a:endParaRPr lang="en-US" b="1">
            <a:latin typeface="Helvetica" panose="020B0604020202020204" pitchFamily="34" charset="0"/>
            <a:cs typeface="Helvetica" panose="020B0604020202020204" pitchFamily="34" charset="0"/>
          </a:endParaRPr>
        </a:p>
      </dgm:t>
    </dgm:pt>
    <dgm:pt modelId="{6EEF379C-1F85-4DCF-8063-BD76AB6A5A0D}" type="pres">
      <dgm:prSet presAssocID="{ADBCF8B8-7BE3-4244-9AFC-881D8FBFAAA4}" presName="Name0" presStyleCnt="0">
        <dgm:presLayoutVars>
          <dgm:dir/>
          <dgm:animLvl val="lvl"/>
          <dgm:resizeHandles val="exact"/>
        </dgm:presLayoutVars>
      </dgm:prSet>
      <dgm:spPr/>
    </dgm:pt>
    <dgm:pt modelId="{2C37C264-6664-4672-BA00-5A870A2CD537}" type="pres">
      <dgm:prSet presAssocID="{7725804E-429A-4891-A68E-E907432C14E8}" presName="parTxOnly" presStyleLbl="node1" presStyleIdx="0" presStyleCnt="4" custScaleX="234445">
        <dgm:presLayoutVars>
          <dgm:chMax val="0"/>
          <dgm:chPref val="0"/>
          <dgm:bulletEnabled val="1"/>
        </dgm:presLayoutVars>
      </dgm:prSet>
      <dgm:spPr/>
    </dgm:pt>
    <dgm:pt modelId="{8BACDC78-A904-4EA1-AA1E-61C4A7BA98C2}" type="pres">
      <dgm:prSet presAssocID="{4AD6D3CE-D161-4B57-96B7-B597A3FFB335}" presName="parTxOnlySpace" presStyleCnt="0"/>
      <dgm:spPr/>
    </dgm:pt>
    <dgm:pt modelId="{DEBE801E-210C-4F6B-B5D8-71712919561D}" type="pres">
      <dgm:prSet presAssocID="{90FDB2B3-C639-47DE-A13F-73BE6E13DCD9}" presName="parTxOnly" presStyleLbl="node1" presStyleIdx="1" presStyleCnt="4">
        <dgm:presLayoutVars>
          <dgm:chMax val="0"/>
          <dgm:chPref val="0"/>
          <dgm:bulletEnabled val="1"/>
        </dgm:presLayoutVars>
      </dgm:prSet>
      <dgm:spPr/>
    </dgm:pt>
    <dgm:pt modelId="{7334877F-9BC8-4955-BE48-19B74B8F1D3F}" type="pres">
      <dgm:prSet presAssocID="{36359E50-F384-4FEB-9F98-E985A5C81620}" presName="parTxOnlySpace" presStyleCnt="0"/>
      <dgm:spPr/>
    </dgm:pt>
    <dgm:pt modelId="{0306EF51-728B-4520-810A-72C048FD6C44}" type="pres">
      <dgm:prSet presAssocID="{B9FDBA6A-C057-4D2B-A62B-B9787AD0D4C0}" presName="parTxOnly" presStyleLbl="node1" presStyleIdx="2" presStyleCnt="4">
        <dgm:presLayoutVars>
          <dgm:chMax val="0"/>
          <dgm:chPref val="0"/>
          <dgm:bulletEnabled val="1"/>
        </dgm:presLayoutVars>
      </dgm:prSet>
      <dgm:spPr/>
    </dgm:pt>
    <dgm:pt modelId="{0A344C06-91ED-4615-A4D7-201BAB1621A5}" type="pres">
      <dgm:prSet presAssocID="{DD8964A9-4A6E-4E53-B52E-C2540221980E}" presName="parTxOnlySpace" presStyleCnt="0"/>
      <dgm:spPr/>
    </dgm:pt>
    <dgm:pt modelId="{EEBCB58C-4285-4D84-928E-A98919561AEB}" type="pres">
      <dgm:prSet presAssocID="{045E8EAA-D619-4182-B44A-1ECFF4405AF2}" presName="parTxOnly" presStyleLbl="node1" presStyleIdx="3" presStyleCnt="4">
        <dgm:presLayoutVars>
          <dgm:chMax val="0"/>
          <dgm:chPref val="0"/>
          <dgm:bulletEnabled val="1"/>
        </dgm:presLayoutVars>
      </dgm:prSet>
      <dgm:spPr/>
    </dgm:pt>
  </dgm:ptLst>
  <dgm:cxnLst>
    <dgm:cxn modelId="{03A9B107-9824-4B04-8890-B6247C400DDF}" srcId="{ADBCF8B8-7BE3-4244-9AFC-881D8FBFAAA4}" destId="{045E8EAA-D619-4182-B44A-1ECFF4405AF2}" srcOrd="3" destOrd="0" parTransId="{10A5CB73-9A42-4A74-9796-5C961559B8FC}" sibTransId="{8CE241E7-9478-43C4-A426-B5F118D1A0C5}"/>
    <dgm:cxn modelId="{5F005012-7431-42F0-BD8D-B9E6E6EA24C7}" type="presOf" srcId="{7725804E-429A-4891-A68E-E907432C14E8}" destId="{2C37C264-6664-4672-BA00-5A870A2CD537}" srcOrd="0" destOrd="0" presId="urn:microsoft.com/office/officeart/2005/8/layout/chevron1"/>
    <dgm:cxn modelId="{46A1991D-ACF0-41B8-B71F-C2586D74D38F}" srcId="{ADBCF8B8-7BE3-4244-9AFC-881D8FBFAAA4}" destId="{90FDB2B3-C639-47DE-A13F-73BE6E13DCD9}" srcOrd="1" destOrd="0" parTransId="{1AF05F21-8D8D-44E3-B172-558491B2034D}" sibTransId="{36359E50-F384-4FEB-9F98-E985A5C81620}"/>
    <dgm:cxn modelId="{581D2947-328F-4CC8-89DF-C3C2D88AC524}" srcId="{ADBCF8B8-7BE3-4244-9AFC-881D8FBFAAA4}" destId="{B9FDBA6A-C057-4D2B-A62B-B9787AD0D4C0}" srcOrd="2" destOrd="0" parTransId="{F71445F1-75FF-4815-9438-3F235FD0071A}" sibTransId="{DD8964A9-4A6E-4E53-B52E-C2540221980E}"/>
    <dgm:cxn modelId="{19925256-0E69-4C6F-9AEA-BE8608B683E5}" type="presOf" srcId="{90FDB2B3-C639-47DE-A13F-73BE6E13DCD9}" destId="{DEBE801E-210C-4F6B-B5D8-71712919561D}" srcOrd="0" destOrd="0" presId="urn:microsoft.com/office/officeart/2005/8/layout/chevron1"/>
    <dgm:cxn modelId="{FBE27986-566B-448F-BD6F-9F0938F0D8B0}" srcId="{ADBCF8B8-7BE3-4244-9AFC-881D8FBFAAA4}" destId="{7725804E-429A-4891-A68E-E907432C14E8}" srcOrd="0" destOrd="0" parTransId="{543132F8-C350-4B03-9613-32F3B60422C1}" sibTransId="{4AD6D3CE-D161-4B57-96B7-B597A3FFB335}"/>
    <dgm:cxn modelId="{998C3A99-1FCC-4A6D-A596-92D9B0A41C5C}" type="presOf" srcId="{045E8EAA-D619-4182-B44A-1ECFF4405AF2}" destId="{EEBCB58C-4285-4D84-928E-A98919561AEB}" srcOrd="0" destOrd="0" presId="urn:microsoft.com/office/officeart/2005/8/layout/chevron1"/>
    <dgm:cxn modelId="{A778999B-1DF7-4963-AA89-FB6255B6B644}" type="presOf" srcId="{ADBCF8B8-7BE3-4244-9AFC-881D8FBFAAA4}" destId="{6EEF379C-1F85-4DCF-8063-BD76AB6A5A0D}" srcOrd="0" destOrd="0" presId="urn:microsoft.com/office/officeart/2005/8/layout/chevron1"/>
    <dgm:cxn modelId="{FC2DA2D7-4EE4-4FDA-BA35-FCC14D7CDEB2}" type="presOf" srcId="{B9FDBA6A-C057-4D2B-A62B-B9787AD0D4C0}" destId="{0306EF51-728B-4520-810A-72C048FD6C44}" srcOrd="0" destOrd="0" presId="urn:microsoft.com/office/officeart/2005/8/layout/chevron1"/>
    <dgm:cxn modelId="{122E0233-877C-49BE-A28F-3F7DC08A5358}" type="presParOf" srcId="{6EEF379C-1F85-4DCF-8063-BD76AB6A5A0D}" destId="{2C37C264-6664-4672-BA00-5A870A2CD537}" srcOrd="0" destOrd="0" presId="urn:microsoft.com/office/officeart/2005/8/layout/chevron1"/>
    <dgm:cxn modelId="{E58D9E0E-3753-4834-A87E-DD0F8E34ABA8}" type="presParOf" srcId="{6EEF379C-1F85-4DCF-8063-BD76AB6A5A0D}" destId="{8BACDC78-A904-4EA1-AA1E-61C4A7BA98C2}" srcOrd="1" destOrd="0" presId="urn:microsoft.com/office/officeart/2005/8/layout/chevron1"/>
    <dgm:cxn modelId="{E964E8AB-E1E1-4606-B475-84324DF12317}" type="presParOf" srcId="{6EEF379C-1F85-4DCF-8063-BD76AB6A5A0D}" destId="{DEBE801E-210C-4F6B-B5D8-71712919561D}" srcOrd="2" destOrd="0" presId="urn:microsoft.com/office/officeart/2005/8/layout/chevron1"/>
    <dgm:cxn modelId="{8FF13535-814F-4CB9-8A83-35C59721F006}" type="presParOf" srcId="{6EEF379C-1F85-4DCF-8063-BD76AB6A5A0D}" destId="{7334877F-9BC8-4955-BE48-19B74B8F1D3F}" srcOrd="3" destOrd="0" presId="urn:microsoft.com/office/officeart/2005/8/layout/chevron1"/>
    <dgm:cxn modelId="{4343BBE8-B699-4B07-B71B-5280F64E2F95}" type="presParOf" srcId="{6EEF379C-1F85-4DCF-8063-BD76AB6A5A0D}" destId="{0306EF51-728B-4520-810A-72C048FD6C44}" srcOrd="4" destOrd="0" presId="urn:microsoft.com/office/officeart/2005/8/layout/chevron1"/>
    <dgm:cxn modelId="{7ADB919A-CFFC-42AB-A600-758F42BD997C}" type="presParOf" srcId="{6EEF379C-1F85-4DCF-8063-BD76AB6A5A0D}" destId="{0A344C06-91ED-4615-A4D7-201BAB1621A5}" srcOrd="5" destOrd="0" presId="urn:microsoft.com/office/officeart/2005/8/layout/chevron1"/>
    <dgm:cxn modelId="{3716F031-EDB2-48FE-8694-3DB17322C192}" type="presParOf" srcId="{6EEF379C-1F85-4DCF-8063-BD76AB6A5A0D}" destId="{EEBCB58C-4285-4D84-928E-A98919561AEB}" srcOrd="6"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5.xml><?xml version="1.0" encoding="utf-8"?>
<dgm:dataModel xmlns:dgm="http://schemas.openxmlformats.org/drawingml/2006/diagram" xmlns:a="http://schemas.openxmlformats.org/drawingml/2006/main">
  <dgm:ptLst>
    <dgm:pt modelId="{ADBCF8B8-7BE3-4244-9AFC-881D8FBFAAA4}" type="doc">
      <dgm:prSet loTypeId="urn:microsoft.com/office/officeart/2005/8/layout/chevron1" loCatId="process" qsTypeId="urn:microsoft.com/office/officeart/2005/8/quickstyle/simple1" qsCatId="simple" csTypeId="urn:microsoft.com/office/officeart/2005/8/colors/colorful3" csCatId="colorful" phldr="1"/>
      <dgm:spPr/>
    </dgm:pt>
    <dgm:pt modelId="{7725804E-429A-4891-A68E-E907432C14E8}">
      <dgm:prSet phldrT="[Text]" custT="1"/>
      <dgm:spPr/>
      <dgm:t>
        <a:bodyPr/>
        <a:lstStyle/>
        <a:p>
          <a:r>
            <a:rPr lang="en-US" sz="1800" b="1" dirty="0">
              <a:latin typeface="Helvetica" panose="020B0604020202020204" pitchFamily="34" charset="0"/>
              <a:cs typeface="Helvetica" panose="020B0604020202020204" pitchFamily="34" charset="0"/>
            </a:rPr>
            <a:t>Overview</a:t>
          </a:r>
        </a:p>
      </dgm:t>
    </dgm:pt>
    <dgm:pt modelId="{543132F8-C350-4B03-9613-32F3B60422C1}" type="parTrans" cxnId="{FBE27986-566B-448F-BD6F-9F0938F0D8B0}">
      <dgm:prSet/>
      <dgm:spPr/>
      <dgm:t>
        <a:bodyPr/>
        <a:lstStyle/>
        <a:p>
          <a:endParaRPr lang="en-US" b="1">
            <a:latin typeface="Helvetica" panose="020B0604020202020204" pitchFamily="34" charset="0"/>
            <a:cs typeface="Helvetica" panose="020B0604020202020204" pitchFamily="34" charset="0"/>
          </a:endParaRPr>
        </a:p>
      </dgm:t>
    </dgm:pt>
    <dgm:pt modelId="{4AD6D3CE-D161-4B57-96B7-B597A3FFB335}" type="sibTrans" cxnId="{FBE27986-566B-448F-BD6F-9F0938F0D8B0}">
      <dgm:prSet/>
      <dgm:spPr/>
      <dgm:t>
        <a:bodyPr/>
        <a:lstStyle/>
        <a:p>
          <a:endParaRPr lang="en-US" b="1">
            <a:latin typeface="Helvetica" panose="020B0604020202020204" pitchFamily="34" charset="0"/>
            <a:cs typeface="Helvetica" panose="020B0604020202020204" pitchFamily="34" charset="0"/>
          </a:endParaRPr>
        </a:p>
      </dgm:t>
    </dgm:pt>
    <dgm:pt modelId="{90FDB2B3-C639-47DE-A13F-73BE6E13DCD9}">
      <dgm:prSet phldrT="[Text]"/>
      <dgm:spPr>
        <a:solidFill>
          <a:schemeClr val="accent3">
            <a:hueOff val="2906152"/>
            <a:satOff val="-9286"/>
            <a:lumOff val="-2353"/>
            <a:alpha val="30000"/>
          </a:schemeClr>
        </a:solidFill>
      </dgm:spPr>
      <dgm:t>
        <a:bodyPr/>
        <a:lstStyle/>
        <a:p>
          <a:r>
            <a:rPr lang="en-US" b="1" dirty="0">
              <a:latin typeface="Helvetica" panose="020B0604020202020204" pitchFamily="34" charset="0"/>
              <a:cs typeface="Helvetica" panose="020B0604020202020204" pitchFamily="34" charset="0"/>
            </a:rPr>
            <a:t>Usage</a:t>
          </a:r>
        </a:p>
      </dgm:t>
    </dgm:pt>
    <dgm:pt modelId="{1AF05F21-8D8D-44E3-B172-558491B2034D}" type="parTrans" cxnId="{46A1991D-ACF0-41B8-B71F-C2586D74D38F}">
      <dgm:prSet/>
      <dgm:spPr/>
      <dgm:t>
        <a:bodyPr/>
        <a:lstStyle/>
        <a:p>
          <a:endParaRPr lang="en-US" b="1">
            <a:latin typeface="Helvetica" panose="020B0604020202020204" pitchFamily="34" charset="0"/>
            <a:cs typeface="Helvetica" panose="020B0604020202020204" pitchFamily="34" charset="0"/>
          </a:endParaRPr>
        </a:p>
      </dgm:t>
    </dgm:pt>
    <dgm:pt modelId="{36359E50-F384-4FEB-9F98-E985A5C81620}" type="sibTrans" cxnId="{46A1991D-ACF0-41B8-B71F-C2586D74D38F}">
      <dgm:prSet/>
      <dgm:spPr/>
      <dgm:t>
        <a:bodyPr/>
        <a:lstStyle/>
        <a:p>
          <a:endParaRPr lang="en-US" b="1">
            <a:latin typeface="Helvetica" panose="020B0604020202020204" pitchFamily="34" charset="0"/>
            <a:cs typeface="Helvetica" panose="020B0604020202020204" pitchFamily="34" charset="0"/>
          </a:endParaRPr>
        </a:p>
      </dgm:t>
    </dgm:pt>
    <dgm:pt modelId="{B9FDBA6A-C057-4D2B-A62B-B9787AD0D4C0}">
      <dgm:prSet phldrT="[Text]"/>
      <dgm:spPr>
        <a:solidFill>
          <a:schemeClr val="accent3">
            <a:hueOff val="5812304"/>
            <a:satOff val="-18573"/>
            <a:lumOff val="-4706"/>
            <a:alpha val="30000"/>
          </a:schemeClr>
        </a:solidFill>
      </dgm:spPr>
      <dgm:t>
        <a:bodyPr/>
        <a:lstStyle/>
        <a:p>
          <a:r>
            <a:rPr lang="en-US" b="1" dirty="0">
              <a:latin typeface="Helvetica" panose="020B0604020202020204" pitchFamily="34" charset="0"/>
              <a:cs typeface="Helvetica" panose="020B0604020202020204" pitchFamily="34" charset="0"/>
            </a:rPr>
            <a:t>Other info</a:t>
          </a:r>
        </a:p>
      </dgm:t>
    </dgm:pt>
    <dgm:pt modelId="{F71445F1-75FF-4815-9438-3F235FD0071A}" type="parTrans" cxnId="{581D2947-328F-4CC8-89DF-C3C2D88AC524}">
      <dgm:prSet/>
      <dgm:spPr/>
      <dgm:t>
        <a:bodyPr/>
        <a:lstStyle/>
        <a:p>
          <a:endParaRPr lang="en-US" b="1">
            <a:latin typeface="Helvetica" panose="020B0604020202020204" pitchFamily="34" charset="0"/>
            <a:cs typeface="Helvetica" panose="020B0604020202020204" pitchFamily="34" charset="0"/>
          </a:endParaRPr>
        </a:p>
      </dgm:t>
    </dgm:pt>
    <dgm:pt modelId="{DD8964A9-4A6E-4E53-B52E-C2540221980E}" type="sibTrans" cxnId="{581D2947-328F-4CC8-89DF-C3C2D88AC524}">
      <dgm:prSet/>
      <dgm:spPr/>
      <dgm:t>
        <a:bodyPr/>
        <a:lstStyle/>
        <a:p>
          <a:endParaRPr lang="en-US" b="1">
            <a:latin typeface="Helvetica" panose="020B0604020202020204" pitchFamily="34" charset="0"/>
            <a:cs typeface="Helvetica" panose="020B0604020202020204" pitchFamily="34" charset="0"/>
          </a:endParaRPr>
        </a:p>
      </dgm:t>
    </dgm:pt>
    <dgm:pt modelId="{045E8EAA-D619-4182-B44A-1ECFF4405AF2}">
      <dgm:prSet/>
      <dgm:spPr>
        <a:solidFill>
          <a:schemeClr val="accent3">
            <a:hueOff val="8718455"/>
            <a:satOff val="-27859"/>
            <a:lumOff val="-7059"/>
            <a:alpha val="30000"/>
          </a:schemeClr>
        </a:solidFill>
      </dgm:spPr>
      <dgm:t>
        <a:bodyPr/>
        <a:lstStyle/>
        <a:p>
          <a:r>
            <a:rPr lang="en-US" b="1" dirty="0">
              <a:latin typeface="Helvetica" panose="020B0604020202020204" pitchFamily="34" charset="0"/>
              <a:cs typeface="Helvetica" panose="020B0604020202020204" pitchFamily="34" charset="0"/>
            </a:rPr>
            <a:t>CANUTEC</a:t>
          </a:r>
        </a:p>
      </dgm:t>
    </dgm:pt>
    <dgm:pt modelId="{10A5CB73-9A42-4A74-9796-5C961559B8FC}" type="parTrans" cxnId="{03A9B107-9824-4B04-8890-B6247C400DDF}">
      <dgm:prSet/>
      <dgm:spPr/>
      <dgm:t>
        <a:bodyPr/>
        <a:lstStyle/>
        <a:p>
          <a:endParaRPr lang="en-US" b="1">
            <a:latin typeface="Helvetica" panose="020B0604020202020204" pitchFamily="34" charset="0"/>
            <a:cs typeface="Helvetica" panose="020B0604020202020204" pitchFamily="34" charset="0"/>
          </a:endParaRPr>
        </a:p>
      </dgm:t>
    </dgm:pt>
    <dgm:pt modelId="{8CE241E7-9478-43C4-A426-B5F118D1A0C5}" type="sibTrans" cxnId="{03A9B107-9824-4B04-8890-B6247C400DDF}">
      <dgm:prSet/>
      <dgm:spPr/>
      <dgm:t>
        <a:bodyPr/>
        <a:lstStyle/>
        <a:p>
          <a:endParaRPr lang="en-US" b="1">
            <a:latin typeface="Helvetica" panose="020B0604020202020204" pitchFamily="34" charset="0"/>
            <a:cs typeface="Helvetica" panose="020B0604020202020204" pitchFamily="34" charset="0"/>
          </a:endParaRPr>
        </a:p>
      </dgm:t>
    </dgm:pt>
    <dgm:pt modelId="{6EEF379C-1F85-4DCF-8063-BD76AB6A5A0D}" type="pres">
      <dgm:prSet presAssocID="{ADBCF8B8-7BE3-4244-9AFC-881D8FBFAAA4}" presName="Name0" presStyleCnt="0">
        <dgm:presLayoutVars>
          <dgm:dir/>
          <dgm:animLvl val="lvl"/>
          <dgm:resizeHandles val="exact"/>
        </dgm:presLayoutVars>
      </dgm:prSet>
      <dgm:spPr/>
    </dgm:pt>
    <dgm:pt modelId="{2C37C264-6664-4672-BA00-5A870A2CD537}" type="pres">
      <dgm:prSet presAssocID="{7725804E-429A-4891-A68E-E907432C14E8}" presName="parTxOnly" presStyleLbl="node1" presStyleIdx="0" presStyleCnt="4" custScaleX="234445">
        <dgm:presLayoutVars>
          <dgm:chMax val="0"/>
          <dgm:chPref val="0"/>
          <dgm:bulletEnabled val="1"/>
        </dgm:presLayoutVars>
      </dgm:prSet>
      <dgm:spPr/>
    </dgm:pt>
    <dgm:pt modelId="{8BACDC78-A904-4EA1-AA1E-61C4A7BA98C2}" type="pres">
      <dgm:prSet presAssocID="{4AD6D3CE-D161-4B57-96B7-B597A3FFB335}" presName="parTxOnlySpace" presStyleCnt="0"/>
      <dgm:spPr/>
    </dgm:pt>
    <dgm:pt modelId="{DEBE801E-210C-4F6B-B5D8-71712919561D}" type="pres">
      <dgm:prSet presAssocID="{90FDB2B3-C639-47DE-A13F-73BE6E13DCD9}" presName="parTxOnly" presStyleLbl="node1" presStyleIdx="1" presStyleCnt="4">
        <dgm:presLayoutVars>
          <dgm:chMax val="0"/>
          <dgm:chPref val="0"/>
          <dgm:bulletEnabled val="1"/>
        </dgm:presLayoutVars>
      </dgm:prSet>
      <dgm:spPr/>
    </dgm:pt>
    <dgm:pt modelId="{7334877F-9BC8-4955-BE48-19B74B8F1D3F}" type="pres">
      <dgm:prSet presAssocID="{36359E50-F384-4FEB-9F98-E985A5C81620}" presName="parTxOnlySpace" presStyleCnt="0"/>
      <dgm:spPr/>
    </dgm:pt>
    <dgm:pt modelId="{0306EF51-728B-4520-810A-72C048FD6C44}" type="pres">
      <dgm:prSet presAssocID="{B9FDBA6A-C057-4D2B-A62B-B9787AD0D4C0}" presName="parTxOnly" presStyleLbl="node1" presStyleIdx="2" presStyleCnt="4">
        <dgm:presLayoutVars>
          <dgm:chMax val="0"/>
          <dgm:chPref val="0"/>
          <dgm:bulletEnabled val="1"/>
        </dgm:presLayoutVars>
      </dgm:prSet>
      <dgm:spPr/>
    </dgm:pt>
    <dgm:pt modelId="{0A344C06-91ED-4615-A4D7-201BAB1621A5}" type="pres">
      <dgm:prSet presAssocID="{DD8964A9-4A6E-4E53-B52E-C2540221980E}" presName="parTxOnlySpace" presStyleCnt="0"/>
      <dgm:spPr/>
    </dgm:pt>
    <dgm:pt modelId="{EEBCB58C-4285-4D84-928E-A98919561AEB}" type="pres">
      <dgm:prSet presAssocID="{045E8EAA-D619-4182-B44A-1ECFF4405AF2}" presName="parTxOnly" presStyleLbl="node1" presStyleIdx="3" presStyleCnt="4">
        <dgm:presLayoutVars>
          <dgm:chMax val="0"/>
          <dgm:chPref val="0"/>
          <dgm:bulletEnabled val="1"/>
        </dgm:presLayoutVars>
      </dgm:prSet>
      <dgm:spPr/>
    </dgm:pt>
  </dgm:ptLst>
  <dgm:cxnLst>
    <dgm:cxn modelId="{03A9B107-9824-4B04-8890-B6247C400DDF}" srcId="{ADBCF8B8-7BE3-4244-9AFC-881D8FBFAAA4}" destId="{045E8EAA-D619-4182-B44A-1ECFF4405AF2}" srcOrd="3" destOrd="0" parTransId="{10A5CB73-9A42-4A74-9796-5C961559B8FC}" sibTransId="{8CE241E7-9478-43C4-A426-B5F118D1A0C5}"/>
    <dgm:cxn modelId="{46A1991D-ACF0-41B8-B71F-C2586D74D38F}" srcId="{ADBCF8B8-7BE3-4244-9AFC-881D8FBFAAA4}" destId="{90FDB2B3-C639-47DE-A13F-73BE6E13DCD9}" srcOrd="1" destOrd="0" parTransId="{1AF05F21-8D8D-44E3-B172-558491B2034D}" sibTransId="{36359E50-F384-4FEB-9F98-E985A5C81620}"/>
    <dgm:cxn modelId="{A8C14922-53AE-4F6B-841E-A90976EC561F}" type="presOf" srcId="{045E8EAA-D619-4182-B44A-1ECFF4405AF2}" destId="{EEBCB58C-4285-4D84-928E-A98919561AEB}" srcOrd="0" destOrd="0" presId="urn:microsoft.com/office/officeart/2005/8/layout/chevron1"/>
    <dgm:cxn modelId="{D901BA2C-A2B0-4DCB-8336-AB4D809BEC83}" type="presOf" srcId="{ADBCF8B8-7BE3-4244-9AFC-881D8FBFAAA4}" destId="{6EEF379C-1F85-4DCF-8063-BD76AB6A5A0D}" srcOrd="0" destOrd="0" presId="urn:microsoft.com/office/officeart/2005/8/layout/chevron1"/>
    <dgm:cxn modelId="{480F423B-396B-42E9-8D21-F36475A34BF4}" type="presOf" srcId="{7725804E-429A-4891-A68E-E907432C14E8}" destId="{2C37C264-6664-4672-BA00-5A870A2CD537}" srcOrd="0" destOrd="0" presId="urn:microsoft.com/office/officeart/2005/8/layout/chevron1"/>
    <dgm:cxn modelId="{581D2947-328F-4CC8-89DF-C3C2D88AC524}" srcId="{ADBCF8B8-7BE3-4244-9AFC-881D8FBFAAA4}" destId="{B9FDBA6A-C057-4D2B-A62B-B9787AD0D4C0}" srcOrd="2" destOrd="0" parTransId="{F71445F1-75FF-4815-9438-3F235FD0071A}" sibTransId="{DD8964A9-4A6E-4E53-B52E-C2540221980E}"/>
    <dgm:cxn modelId="{74728769-2E9A-4773-A140-E9CD5FF77B3E}" type="presOf" srcId="{B9FDBA6A-C057-4D2B-A62B-B9787AD0D4C0}" destId="{0306EF51-728B-4520-810A-72C048FD6C44}" srcOrd="0" destOrd="0" presId="urn:microsoft.com/office/officeart/2005/8/layout/chevron1"/>
    <dgm:cxn modelId="{FBE27986-566B-448F-BD6F-9F0938F0D8B0}" srcId="{ADBCF8B8-7BE3-4244-9AFC-881D8FBFAAA4}" destId="{7725804E-429A-4891-A68E-E907432C14E8}" srcOrd="0" destOrd="0" parTransId="{543132F8-C350-4B03-9613-32F3B60422C1}" sibTransId="{4AD6D3CE-D161-4B57-96B7-B597A3FFB335}"/>
    <dgm:cxn modelId="{A9BBAC8B-2E29-4C17-AA6A-8351175B3199}" type="presOf" srcId="{90FDB2B3-C639-47DE-A13F-73BE6E13DCD9}" destId="{DEBE801E-210C-4F6B-B5D8-71712919561D}" srcOrd="0" destOrd="0" presId="urn:microsoft.com/office/officeart/2005/8/layout/chevron1"/>
    <dgm:cxn modelId="{9E9F7F77-BD30-49E8-9657-CACBD218F8E2}" type="presParOf" srcId="{6EEF379C-1F85-4DCF-8063-BD76AB6A5A0D}" destId="{2C37C264-6664-4672-BA00-5A870A2CD537}" srcOrd="0" destOrd="0" presId="urn:microsoft.com/office/officeart/2005/8/layout/chevron1"/>
    <dgm:cxn modelId="{B5BFBF46-4F74-4C2A-B708-F9B50EE9E4EF}" type="presParOf" srcId="{6EEF379C-1F85-4DCF-8063-BD76AB6A5A0D}" destId="{8BACDC78-A904-4EA1-AA1E-61C4A7BA98C2}" srcOrd="1" destOrd="0" presId="urn:microsoft.com/office/officeart/2005/8/layout/chevron1"/>
    <dgm:cxn modelId="{937B4D57-EF44-4B63-B8C3-2D1BDC929E38}" type="presParOf" srcId="{6EEF379C-1F85-4DCF-8063-BD76AB6A5A0D}" destId="{DEBE801E-210C-4F6B-B5D8-71712919561D}" srcOrd="2" destOrd="0" presId="urn:microsoft.com/office/officeart/2005/8/layout/chevron1"/>
    <dgm:cxn modelId="{3ECA51A6-B0D3-495D-BB90-5D0427518295}" type="presParOf" srcId="{6EEF379C-1F85-4DCF-8063-BD76AB6A5A0D}" destId="{7334877F-9BC8-4955-BE48-19B74B8F1D3F}" srcOrd="3" destOrd="0" presId="urn:microsoft.com/office/officeart/2005/8/layout/chevron1"/>
    <dgm:cxn modelId="{1AA9E9FD-ED2B-4CED-89C7-B5D748F94E42}" type="presParOf" srcId="{6EEF379C-1F85-4DCF-8063-BD76AB6A5A0D}" destId="{0306EF51-728B-4520-810A-72C048FD6C44}" srcOrd="4" destOrd="0" presId="urn:microsoft.com/office/officeart/2005/8/layout/chevron1"/>
    <dgm:cxn modelId="{8A659212-853B-40C6-AEA8-28FAA43F8AE0}" type="presParOf" srcId="{6EEF379C-1F85-4DCF-8063-BD76AB6A5A0D}" destId="{0A344C06-91ED-4615-A4D7-201BAB1621A5}" srcOrd="5" destOrd="0" presId="urn:microsoft.com/office/officeart/2005/8/layout/chevron1"/>
    <dgm:cxn modelId="{CE784B59-4DD9-48AF-88DB-6CBCC2A79459}" type="presParOf" srcId="{6EEF379C-1F85-4DCF-8063-BD76AB6A5A0D}" destId="{EEBCB58C-4285-4D84-928E-A98919561AEB}" srcOrd="6"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6.xml><?xml version="1.0" encoding="utf-8"?>
<dgm:dataModel xmlns:dgm="http://schemas.openxmlformats.org/drawingml/2006/diagram" xmlns:a="http://schemas.openxmlformats.org/drawingml/2006/main">
  <dgm:ptLst>
    <dgm:pt modelId="{ADBCF8B8-7BE3-4244-9AFC-881D8FBFAAA4}" type="doc">
      <dgm:prSet loTypeId="urn:microsoft.com/office/officeart/2005/8/layout/chevron1" loCatId="process" qsTypeId="urn:microsoft.com/office/officeart/2005/8/quickstyle/simple1" qsCatId="simple" csTypeId="urn:microsoft.com/office/officeart/2005/8/colors/colorful3" csCatId="colorful" phldr="1"/>
      <dgm:spPr/>
    </dgm:pt>
    <dgm:pt modelId="{7725804E-429A-4891-A68E-E907432C14E8}">
      <dgm:prSet phldrT="[Text]" custT="1"/>
      <dgm:spPr>
        <a:solidFill>
          <a:schemeClr val="accent3">
            <a:hueOff val="0"/>
            <a:satOff val="0"/>
            <a:lumOff val="0"/>
            <a:alpha val="30000"/>
          </a:schemeClr>
        </a:solidFill>
      </dgm:spPr>
      <dgm:t>
        <a:bodyPr/>
        <a:lstStyle/>
        <a:p>
          <a:r>
            <a:rPr lang="en-US" sz="1200" b="1" dirty="0">
              <a:latin typeface="Helvetica" panose="020B0604020202020204" pitchFamily="34" charset="0"/>
              <a:cs typeface="Helvetica" panose="020B0604020202020204" pitchFamily="34" charset="0"/>
            </a:rPr>
            <a:t>Overview</a:t>
          </a:r>
        </a:p>
      </dgm:t>
    </dgm:pt>
    <dgm:pt modelId="{543132F8-C350-4B03-9613-32F3B60422C1}" type="parTrans" cxnId="{FBE27986-566B-448F-BD6F-9F0938F0D8B0}">
      <dgm:prSet/>
      <dgm:spPr/>
      <dgm:t>
        <a:bodyPr/>
        <a:lstStyle/>
        <a:p>
          <a:endParaRPr lang="en-US" sz="1200" b="1">
            <a:latin typeface="Helvetica" panose="020B0604020202020204" pitchFamily="34" charset="0"/>
            <a:cs typeface="Helvetica" panose="020B0604020202020204" pitchFamily="34" charset="0"/>
          </a:endParaRPr>
        </a:p>
      </dgm:t>
    </dgm:pt>
    <dgm:pt modelId="{4AD6D3CE-D161-4B57-96B7-B597A3FFB335}" type="sibTrans" cxnId="{FBE27986-566B-448F-BD6F-9F0938F0D8B0}">
      <dgm:prSet/>
      <dgm:spPr/>
      <dgm:t>
        <a:bodyPr/>
        <a:lstStyle/>
        <a:p>
          <a:endParaRPr lang="en-US" sz="1200" b="1">
            <a:latin typeface="Helvetica" panose="020B0604020202020204" pitchFamily="34" charset="0"/>
            <a:cs typeface="Helvetica" panose="020B0604020202020204" pitchFamily="34" charset="0"/>
          </a:endParaRPr>
        </a:p>
      </dgm:t>
    </dgm:pt>
    <dgm:pt modelId="{90FDB2B3-C639-47DE-A13F-73BE6E13DCD9}">
      <dgm:prSet phldrT="[Text]" custT="1"/>
      <dgm:spPr/>
      <dgm:t>
        <a:bodyPr/>
        <a:lstStyle/>
        <a:p>
          <a:r>
            <a:rPr lang="en-US" sz="2400" b="1" dirty="0">
              <a:latin typeface="Helvetica" panose="020B0604020202020204" pitchFamily="34" charset="0"/>
              <a:cs typeface="Helvetica" panose="020B0604020202020204" pitchFamily="34" charset="0"/>
            </a:rPr>
            <a:t>Usage</a:t>
          </a:r>
        </a:p>
      </dgm:t>
    </dgm:pt>
    <dgm:pt modelId="{1AF05F21-8D8D-44E3-B172-558491B2034D}" type="parTrans" cxnId="{46A1991D-ACF0-41B8-B71F-C2586D74D38F}">
      <dgm:prSet/>
      <dgm:spPr/>
      <dgm:t>
        <a:bodyPr/>
        <a:lstStyle/>
        <a:p>
          <a:endParaRPr lang="en-US" sz="1200" b="1">
            <a:latin typeface="Helvetica" panose="020B0604020202020204" pitchFamily="34" charset="0"/>
            <a:cs typeface="Helvetica" panose="020B0604020202020204" pitchFamily="34" charset="0"/>
          </a:endParaRPr>
        </a:p>
      </dgm:t>
    </dgm:pt>
    <dgm:pt modelId="{36359E50-F384-4FEB-9F98-E985A5C81620}" type="sibTrans" cxnId="{46A1991D-ACF0-41B8-B71F-C2586D74D38F}">
      <dgm:prSet/>
      <dgm:spPr/>
      <dgm:t>
        <a:bodyPr/>
        <a:lstStyle/>
        <a:p>
          <a:endParaRPr lang="en-US" sz="1200" b="1">
            <a:latin typeface="Helvetica" panose="020B0604020202020204" pitchFamily="34" charset="0"/>
            <a:cs typeface="Helvetica" panose="020B0604020202020204" pitchFamily="34" charset="0"/>
          </a:endParaRPr>
        </a:p>
      </dgm:t>
    </dgm:pt>
    <dgm:pt modelId="{B9FDBA6A-C057-4D2B-A62B-B9787AD0D4C0}">
      <dgm:prSet phldrT="[Text]" custT="1"/>
      <dgm:spPr>
        <a:solidFill>
          <a:schemeClr val="accent3">
            <a:hueOff val="5812304"/>
            <a:satOff val="-18573"/>
            <a:lumOff val="-4706"/>
            <a:alpha val="30000"/>
          </a:schemeClr>
        </a:solidFill>
      </dgm:spPr>
      <dgm:t>
        <a:bodyPr/>
        <a:lstStyle/>
        <a:p>
          <a:r>
            <a:rPr lang="en-US" sz="1200" b="1" dirty="0">
              <a:latin typeface="Helvetica" panose="020B0604020202020204" pitchFamily="34" charset="0"/>
              <a:cs typeface="Helvetica" panose="020B0604020202020204" pitchFamily="34" charset="0"/>
            </a:rPr>
            <a:t>Other info</a:t>
          </a:r>
        </a:p>
      </dgm:t>
    </dgm:pt>
    <dgm:pt modelId="{F71445F1-75FF-4815-9438-3F235FD0071A}" type="parTrans" cxnId="{581D2947-328F-4CC8-89DF-C3C2D88AC524}">
      <dgm:prSet/>
      <dgm:spPr/>
      <dgm:t>
        <a:bodyPr/>
        <a:lstStyle/>
        <a:p>
          <a:endParaRPr lang="en-US" sz="1200" b="1">
            <a:latin typeface="Helvetica" panose="020B0604020202020204" pitchFamily="34" charset="0"/>
            <a:cs typeface="Helvetica" panose="020B0604020202020204" pitchFamily="34" charset="0"/>
          </a:endParaRPr>
        </a:p>
      </dgm:t>
    </dgm:pt>
    <dgm:pt modelId="{DD8964A9-4A6E-4E53-B52E-C2540221980E}" type="sibTrans" cxnId="{581D2947-328F-4CC8-89DF-C3C2D88AC524}">
      <dgm:prSet/>
      <dgm:spPr/>
      <dgm:t>
        <a:bodyPr/>
        <a:lstStyle/>
        <a:p>
          <a:endParaRPr lang="en-US" sz="1200" b="1">
            <a:latin typeface="Helvetica" panose="020B0604020202020204" pitchFamily="34" charset="0"/>
            <a:cs typeface="Helvetica" panose="020B0604020202020204" pitchFamily="34" charset="0"/>
          </a:endParaRPr>
        </a:p>
      </dgm:t>
    </dgm:pt>
    <dgm:pt modelId="{045E8EAA-D619-4182-B44A-1ECFF4405AF2}">
      <dgm:prSet custT="1"/>
      <dgm:spPr>
        <a:solidFill>
          <a:schemeClr val="accent3">
            <a:hueOff val="8718455"/>
            <a:satOff val="-27859"/>
            <a:lumOff val="-7059"/>
            <a:alpha val="30000"/>
          </a:schemeClr>
        </a:solidFill>
      </dgm:spPr>
      <dgm:t>
        <a:bodyPr/>
        <a:lstStyle/>
        <a:p>
          <a:r>
            <a:rPr lang="en-US" sz="1200" b="1" dirty="0">
              <a:latin typeface="Helvetica" panose="020B0604020202020204" pitchFamily="34" charset="0"/>
              <a:cs typeface="Helvetica" panose="020B0604020202020204" pitchFamily="34" charset="0"/>
            </a:rPr>
            <a:t>CANUTEC</a:t>
          </a:r>
        </a:p>
      </dgm:t>
    </dgm:pt>
    <dgm:pt modelId="{10A5CB73-9A42-4A74-9796-5C961559B8FC}" type="parTrans" cxnId="{03A9B107-9824-4B04-8890-B6247C400DDF}">
      <dgm:prSet/>
      <dgm:spPr/>
      <dgm:t>
        <a:bodyPr/>
        <a:lstStyle/>
        <a:p>
          <a:endParaRPr lang="en-US" sz="1200" b="1">
            <a:latin typeface="Helvetica" panose="020B0604020202020204" pitchFamily="34" charset="0"/>
            <a:cs typeface="Helvetica" panose="020B0604020202020204" pitchFamily="34" charset="0"/>
          </a:endParaRPr>
        </a:p>
      </dgm:t>
    </dgm:pt>
    <dgm:pt modelId="{8CE241E7-9478-43C4-A426-B5F118D1A0C5}" type="sibTrans" cxnId="{03A9B107-9824-4B04-8890-B6247C400DDF}">
      <dgm:prSet/>
      <dgm:spPr/>
      <dgm:t>
        <a:bodyPr/>
        <a:lstStyle/>
        <a:p>
          <a:endParaRPr lang="en-US" sz="1200" b="1">
            <a:latin typeface="Helvetica" panose="020B0604020202020204" pitchFamily="34" charset="0"/>
            <a:cs typeface="Helvetica" panose="020B0604020202020204" pitchFamily="34" charset="0"/>
          </a:endParaRPr>
        </a:p>
      </dgm:t>
    </dgm:pt>
    <dgm:pt modelId="{6EEF379C-1F85-4DCF-8063-BD76AB6A5A0D}" type="pres">
      <dgm:prSet presAssocID="{ADBCF8B8-7BE3-4244-9AFC-881D8FBFAAA4}" presName="Name0" presStyleCnt="0">
        <dgm:presLayoutVars>
          <dgm:dir/>
          <dgm:animLvl val="lvl"/>
          <dgm:resizeHandles val="exact"/>
        </dgm:presLayoutVars>
      </dgm:prSet>
      <dgm:spPr/>
    </dgm:pt>
    <dgm:pt modelId="{2C37C264-6664-4672-BA00-5A870A2CD537}" type="pres">
      <dgm:prSet presAssocID="{7725804E-429A-4891-A68E-E907432C14E8}" presName="parTxOnly" presStyleLbl="node1" presStyleIdx="0" presStyleCnt="4" custScaleX="96868" custScaleY="93302">
        <dgm:presLayoutVars>
          <dgm:chMax val="0"/>
          <dgm:chPref val="0"/>
          <dgm:bulletEnabled val="1"/>
        </dgm:presLayoutVars>
      </dgm:prSet>
      <dgm:spPr/>
    </dgm:pt>
    <dgm:pt modelId="{8BACDC78-A904-4EA1-AA1E-61C4A7BA98C2}" type="pres">
      <dgm:prSet presAssocID="{4AD6D3CE-D161-4B57-96B7-B597A3FFB335}" presName="parTxOnlySpace" presStyleCnt="0"/>
      <dgm:spPr/>
    </dgm:pt>
    <dgm:pt modelId="{DEBE801E-210C-4F6B-B5D8-71712919561D}" type="pres">
      <dgm:prSet presAssocID="{90FDB2B3-C639-47DE-A13F-73BE6E13DCD9}" presName="parTxOnly" presStyleLbl="node1" presStyleIdx="1" presStyleCnt="4" custScaleX="203955" custScaleY="93302">
        <dgm:presLayoutVars>
          <dgm:chMax val="0"/>
          <dgm:chPref val="0"/>
          <dgm:bulletEnabled val="1"/>
        </dgm:presLayoutVars>
      </dgm:prSet>
      <dgm:spPr/>
    </dgm:pt>
    <dgm:pt modelId="{7334877F-9BC8-4955-BE48-19B74B8F1D3F}" type="pres">
      <dgm:prSet presAssocID="{36359E50-F384-4FEB-9F98-E985A5C81620}" presName="parTxOnlySpace" presStyleCnt="0"/>
      <dgm:spPr/>
    </dgm:pt>
    <dgm:pt modelId="{0306EF51-728B-4520-810A-72C048FD6C44}" type="pres">
      <dgm:prSet presAssocID="{B9FDBA6A-C057-4D2B-A62B-B9787AD0D4C0}" presName="parTxOnly" presStyleLbl="node1" presStyleIdx="2" presStyleCnt="4" custScaleY="93302">
        <dgm:presLayoutVars>
          <dgm:chMax val="0"/>
          <dgm:chPref val="0"/>
          <dgm:bulletEnabled val="1"/>
        </dgm:presLayoutVars>
      </dgm:prSet>
      <dgm:spPr/>
    </dgm:pt>
    <dgm:pt modelId="{0A344C06-91ED-4615-A4D7-201BAB1621A5}" type="pres">
      <dgm:prSet presAssocID="{DD8964A9-4A6E-4E53-B52E-C2540221980E}" presName="parTxOnlySpace" presStyleCnt="0"/>
      <dgm:spPr/>
    </dgm:pt>
    <dgm:pt modelId="{EEBCB58C-4285-4D84-928E-A98919561AEB}" type="pres">
      <dgm:prSet presAssocID="{045E8EAA-D619-4182-B44A-1ECFF4405AF2}" presName="parTxOnly" presStyleLbl="node1" presStyleIdx="3" presStyleCnt="4" custScaleY="93302">
        <dgm:presLayoutVars>
          <dgm:chMax val="0"/>
          <dgm:chPref val="0"/>
          <dgm:bulletEnabled val="1"/>
        </dgm:presLayoutVars>
      </dgm:prSet>
      <dgm:spPr/>
    </dgm:pt>
  </dgm:ptLst>
  <dgm:cxnLst>
    <dgm:cxn modelId="{EC046C03-01ED-4EB4-B22C-87E62A9D5C83}" type="presOf" srcId="{7725804E-429A-4891-A68E-E907432C14E8}" destId="{2C37C264-6664-4672-BA00-5A870A2CD537}" srcOrd="0" destOrd="0" presId="urn:microsoft.com/office/officeart/2005/8/layout/chevron1"/>
    <dgm:cxn modelId="{03A9B107-9824-4B04-8890-B6247C400DDF}" srcId="{ADBCF8B8-7BE3-4244-9AFC-881D8FBFAAA4}" destId="{045E8EAA-D619-4182-B44A-1ECFF4405AF2}" srcOrd="3" destOrd="0" parTransId="{10A5CB73-9A42-4A74-9796-5C961559B8FC}" sibTransId="{8CE241E7-9478-43C4-A426-B5F118D1A0C5}"/>
    <dgm:cxn modelId="{58BB9C0D-9568-4338-9DCA-7F78A27C42BF}" type="presOf" srcId="{045E8EAA-D619-4182-B44A-1ECFF4405AF2}" destId="{EEBCB58C-4285-4D84-928E-A98919561AEB}" srcOrd="0" destOrd="0" presId="urn:microsoft.com/office/officeart/2005/8/layout/chevron1"/>
    <dgm:cxn modelId="{46A1991D-ACF0-41B8-B71F-C2586D74D38F}" srcId="{ADBCF8B8-7BE3-4244-9AFC-881D8FBFAAA4}" destId="{90FDB2B3-C639-47DE-A13F-73BE6E13DCD9}" srcOrd="1" destOrd="0" parTransId="{1AF05F21-8D8D-44E3-B172-558491B2034D}" sibTransId="{36359E50-F384-4FEB-9F98-E985A5C81620}"/>
    <dgm:cxn modelId="{581D2947-328F-4CC8-89DF-C3C2D88AC524}" srcId="{ADBCF8B8-7BE3-4244-9AFC-881D8FBFAAA4}" destId="{B9FDBA6A-C057-4D2B-A62B-B9787AD0D4C0}" srcOrd="2" destOrd="0" parTransId="{F71445F1-75FF-4815-9438-3F235FD0071A}" sibTransId="{DD8964A9-4A6E-4E53-B52E-C2540221980E}"/>
    <dgm:cxn modelId="{FBE27986-566B-448F-BD6F-9F0938F0D8B0}" srcId="{ADBCF8B8-7BE3-4244-9AFC-881D8FBFAAA4}" destId="{7725804E-429A-4891-A68E-E907432C14E8}" srcOrd="0" destOrd="0" parTransId="{543132F8-C350-4B03-9613-32F3B60422C1}" sibTransId="{4AD6D3CE-D161-4B57-96B7-B597A3FFB335}"/>
    <dgm:cxn modelId="{7081EB97-F108-45CF-ABD3-D9B2549C7EFB}" type="presOf" srcId="{90FDB2B3-C639-47DE-A13F-73BE6E13DCD9}" destId="{DEBE801E-210C-4F6B-B5D8-71712919561D}" srcOrd="0" destOrd="0" presId="urn:microsoft.com/office/officeart/2005/8/layout/chevron1"/>
    <dgm:cxn modelId="{D50AF597-FAE5-4332-BF9A-EA18D6CAE3EC}" type="presOf" srcId="{B9FDBA6A-C057-4D2B-A62B-B9787AD0D4C0}" destId="{0306EF51-728B-4520-810A-72C048FD6C44}" srcOrd="0" destOrd="0" presId="urn:microsoft.com/office/officeart/2005/8/layout/chevron1"/>
    <dgm:cxn modelId="{CFE478A4-E001-475C-9608-8CE5B5E26440}" type="presOf" srcId="{ADBCF8B8-7BE3-4244-9AFC-881D8FBFAAA4}" destId="{6EEF379C-1F85-4DCF-8063-BD76AB6A5A0D}" srcOrd="0" destOrd="0" presId="urn:microsoft.com/office/officeart/2005/8/layout/chevron1"/>
    <dgm:cxn modelId="{1319BC02-05B2-4C5A-99EF-CFB992B6C61A}" type="presParOf" srcId="{6EEF379C-1F85-4DCF-8063-BD76AB6A5A0D}" destId="{2C37C264-6664-4672-BA00-5A870A2CD537}" srcOrd="0" destOrd="0" presId="urn:microsoft.com/office/officeart/2005/8/layout/chevron1"/>
    <dgm:cxn modelId="{6A7ED6EE-E9D7-4B58-93F5-F3911327BC6D}" type="presParOf" srcId="{6EEF379C-1F85-4DCF-8063-BD76AB6A5A0D}" destId="{8BACDC78-A904-4EA1-AA1E-61C4A7BA98C2}" srcOrd="1" destOrd="0" presId="urn:microsoft.com/office/officeart/2005/8/layout/chevron1"/>
    <dgm:cxn modelId="{2CCB8DB5-C6E6-4F27-A7DB-563A3AA0D31E}" type="presParOf" srcId="{6EEF379C-1F85-4DCF-8063-BD76AB6A5A0D}" destId="{DEBE801E-210C-4F6B-B5D8-71712919561D}" srcOrd="2" destOrd="0" presId="urn:microsoft.com/office/officeart/2005/8/layout/chevron1"/>
    <dgm:cxn modelId="{41176E48-1EB6-4CA7-AF48-E2DC71132FF2}" type="presParOf" srcId="{6EEF379C-1F85-4DCF-8063-BD76AB6A5A0D}" destId="{7334877F-9BC8-4955-BE48-19B74B8F1D3F}" srcOrd="3" destOrd="0" presId="urn:microsoft.com/office/officeart/2005/8/layout/chevron1"/>
    <dgm:cxn modelId="{80702676-18F0-4200-BDA8-1E281C45EA22}" type="presParOf" srcId="{6EEF379C-1F85-4DCF-8063-BD76AB6A5A0D}" destId="{0306EF51-728B-4520-810A-72C048FD6C44}" srcOrd="4" destOrd="0" presId="urn:microsoft.com/office/officeart/2005/8/layout/chevron1"/>
    <dgm:cxn modelId="{A68FEAC5-63A6-4E71-94B9-D6489810B79F}" type="presParOf" srcId="{6EEF379C-1F85-4DCF-8063-BD76AB6A5A0D}" destId="{0A344C06-91ED-4615-A4D7-201BAB1621A5}" srcOrd="5" destOrd="0" presId="urn:microsoft.com/office/officeart/2005/8/layout/chevron1"/>
    <dgm:cxn modelId="{3B075F99-DF55-468E-B966-A2D24D8A1827}" type="presParOf" srcId="{6EEF379C-1F85-4DCF-8063-BD76AB6A5A0D}" destId="{EEBCB58C-4285-4D84-928E-A98919561AEB}" srcOrd="6"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7.xml><?xml version="1.0" encoding="utf-8"?>
<dgm:dataModel xmlns:dgm="http://schemas.openxmlformats.org/drawingml/2006/diagram" xmlns:a="http://schemas.openxmlformats.org/drawingml/2006/main">
  <dgm:ptLst>
    <dgm:pt modelId="{ADBCF8B8-7BE3-4244-9AFC-881D8FBFAAA4}" type="doc">
      <dgm:prSet loTypeId="urn:microsoft.com/office/officeart/2005/8/layout/chevron1" loCatId="process" qsTypeId="urn:microsoft.com/office/officeart/2005/8/quickstyle/simple1" qsCatId="simple" csTypeId="urn:microsoft.com/office/officeart/2005/8/colors/colorful3" csCatId="colorful" phldr="1"/>
      <dgm:spPr/>
    </dgm:pt>
    <dgm:pt modelId="{7725804E-429A-4891-A68E-E907432C14E8}">
      <dgm:prSet phldrT="[Text]" custT="1"/>
      <dgm:spPr>
        <a:solidFill>
          <a:srgbClr val="EB641B">
            <a:alpha val="30196"/>
          </a:srgbClr>
        </a:solidFill>
      </dgm:spPr>
      <dgm:t>
        <a:bodyPr/>
        <a:lstStyle/>
        <a:p>
          <a:r>
            <a:rPr lang="en-US" sz="1000" b="1" dirty="0">
              <a:latin typeface="Helvetica" panose="020B0604020202020204" pitchFamily="34" charset="0"/>
              <a:cs typeface="Helvetica" panose="020B0604020202020204" pitchFamily="34" charset="0"/>
            </a:rPr>
            <a:t>Overview</a:t>
          </a:r>
        </a:p>
      </dgm:t>
    </dgm:pt>
    <dgm:pt modelId="{543132F8-C350-4B03-9613-32F3B60422C1}" type="parTrans" cxnId="{FBE27986-566B-448F-BD6F-9F0938F0D8B0}">
      <dgm:prSet/>
      <dgm:spPr/>
      <dgm:t>
        <a:bodyPr/>
        <a:lstStyle/>
        <a:p>
          <a:endParaRPr lang="en-US" b="1">
            <a:latin typeface="Helvetica" panose="020B0604020202020204" pitchFamily="34" charset="0"/>
            <a:cs typeface="Helvetica" panose="020B0604020202020204" pitchFamily="34" charset="0"/>
          </a:endParaRPr>
        </a:p>
      </dgm:t>
    </dgm:pt>
    <dgm:pt modelId="{4AD6D3CE-D161-4B57-96B7-B597A3FFB335}" type="sibTrans" cxnId="{FBE27986-566B-448F-BD6F-9F0938F0D8B0}">
      <dgm:prSet/>
      <dgm:spPr/>
      <dgm:t>
        <a:bodyPr/>
        <a:lstStyle/>
        <a:p>
          <a:endParaRPr lang="en-US" b="1">
            <a:latin typeface="Helvetica" panose="020B0604020202020204" pitchFamily="34" charset="0"/>
            <a:cs typeface="Helvetica" panose="020B0604020202020204" pitchFamily="34" charset="0"/>
          </a:endParaRPr>
        </a:p>
      </dgm:t>
    </dgm:pt>
    <dgm:pt modelId="{90FDB2B3-C639-47DE-A13F-73BE6E13DCD9}">
      <dgm:prSet phldrT="[Text]" custT="1"/>
      <dgm:spPr>
        <a:solidFill>
          <a:srgbClr val="BDDA20"/>
        </a:solidFill>
      </dgm:spPr>
      <dgm:t>
        <a:bodyPr/>
        <a:lstStyle/>
        <a:p>
          <a:r>
            <a:rPr lang="en-US" sz="1800" b="1" dirty="0">
              <a:latin typeface="Helvetica" panose="020B0604020202020204" pitchFamily="34" charset="0"/>
              <a:cs typeface="Helvetica" panose="020B0604020202020204" pitchFamily="34" charset="0"/>
            </a:rPr>
            <a:t>Usage</a:t>
          </a:r>
        </a:p>
      </dgm:t>
    </dgm:pt>
    <dgm:pt modelId="{1AF05F21-8D8D-44E3-B172-558491B2034D}" type="parTrans" cxnId="{46A1991D-ACF0-41B8-B71F-C2586D74D38F}">
      <dgm:prSet/>
      <dgm:spPr/>
      <dgm:t>
        <a:bodyPr/>
        <a:lstStyle/>
        <a:p>
          <a:endParaRPr lang="en-US" b="1">
            <a:latin typeface="Helvetica" panose="020B0604020202020204" pitchFamily="34" charset="0"/>
            <a:cs typeface="Helvetica" panose="020B0604020202020204" pitchFamily="34" charset="0"/>
          </a:endParaRPr>
        </a:p>
      </dgm:t>
    </dgm:pt>
    <dgm:pt modelId="{36359E50-F384-4FEB-9F98-E985A5C81620}" type="sibTrans" cxnId="{46A1991D-ACF0-41B8-B71F-C2586D74D38F}">
      <dgm:prSet/>
      <dgm:spPr/>
      <dgm:t>
        <a:bodyPr/>
        <a:lstStyle/>
        <a:p>
          <a:endParaRPr lang="en-US" b="1">
            <a:latin typeface="Helvetica" panose="020B0604020202020204" pitchFamily="34" charset="0"/>
            <a:cs typeface="Helvetica" panose="020B0604020202020204" pitchFamily="34" charset="0"/>
          </a:endParaRPr>
        </a:p>
      </dgm:t>
    </dgm:pt>
    <dgm:pt modelId="{B9FDBA6A-C057-4D2B-A62B-B9787AD0D4C0}">
      <dgm:prSet phldrT="[Text]" custT="1"/>
      <dgm:spPr>
        <a:solidFill>
          <a:schemeClr val="accent3">
            <a:hueOff val="5812304"/>
            <a:satOff val="-18573"/>
            <a:lumOff val="-4706"/>
            <a:alpha val="30000"/>
          </a:schemeClr>
        </a:solidFill>
      </dgm:spPr>
      <dgm:t>
        <a:bodyPr/>
        <a:lstStyle/>
        <a:p>
          <a:r>
            <a:rPr lang="en-US" sz="1000" b="1" dirty="0">
              <a:latin typeface="Helvetica" panose="020B0604020202020204" pitchFamily="34" charset="0"/>
              <a:cs typeface="Helvetica" panose="020B0604020202020204" pitchFamily="34" charset="0"/>
            </a:rPr>
            <a:t>Other info</a:t>
          </a:r>
        </a:p>
      </dgm:t>
    </dgm:pt>
    <dgm:pt modelId="{F71445F1-75FF-4815-9438-3F235FD0071A}" type="parTrans" cxnId="{581D2947-328F-4CC8-89DF-C3C2D88AC524}">
      <dgm:prSet/>
      <dgm:spPr/>
      <dgm:t>
        <a:bodyPr/>
        <a:lstStyle/>
        <a:p>
          <a:endParaRPr lang="en-US" b="1">
            <a:latin typeface="Helvetica" panose="020B0604020202020204" pitchFamily="34" charset="0"/>
            <a:cs typeface="Helvetica" panose="020B0604020202020204" pitchFamily="34" charset="0"/>
          </a:endParaRPr>
        </a:p>
      </dgm:t>
    </dgm:pt>
    <dgm:pt modelId="{DD8964A9-4A6E-4E53-B52E-C2540221980E}" type="sibTrans" cxnId="{581D2947-328F-4CC8-89DF-C3C2D88AC524}">
      <dgm:prSet/>
      <dgm:spPr/>
      <dgm:t>
        <a:bodyPr/>
        <a:lstStyle/>
        <a:p>
          <a:endParaRPr lang="en-US" b="1">
            <a:latin typeface="Helvetica" panose="020B0604020202020204" pitchFamily="34" charset="0"/>
            <a:cs typeface="Helvetica" panose="020B0604020202020204" pitchFamily="34" charset="0"/>
          </a:endParaRPr>
        </a:p>
      </dgm:t>
    </dgm:pt>
    <dgm:pt modelId="{045E8EAA-D619-4182-B44A-1ECFF4405AF2}">
      <dgm:prSet custT="1"/>
      <dgm:spPr>
        <a:solidFill>
          <a:schemeClr val="accent3">
            <a:hueOff val="8718455"/>
            <a:satOff val="-27859"/>
            <a:lumOff val="-7059"/>
            <a:alpha val="30000"/>
          </a:schemeClr>
        </a:solidFill>
      </dgm:spPr>
      <dgm:t>
        <a:bodyPr/>
        <a:lstStyle/>
        <a:p>
          <a:r>
            <a:rPr lang="en-US" sz="1000" b="1" dirty="0">
              <a:latin typeface="Helvetica" panose="020B0604020202020204" pitchFamily="34" charset="0"/>
              <a:cs typeface="Helvetica" panose="020B0604020202020204" pitchFamily="34" charset="0"/>
            </a:rPr>
            <a:t>CANUTEC</a:t>
          </a:r>
        </a:p>
      </dgm:t>
    </dgm:pt>
    <dgm:pt modelId="{10A5CB73-9A42-4A74-9796-5C961559B8FC}" type="parTrans" cxnId="{03A9B107-9824-4B04-8890-B6247C400DDF}">
      <dgm:prSet/>
      <dgm:spPr/>
      <dgm:t>
        <a:bodyPr/>
        <a:lstStyle/>
        <a:p>
          <a:endParaRPr lang="en-US" b="1">
            <a:latin typeface="Helvetica" panose="020B0604020202020204" pitchFamily="34" charset="0"/>
            <a:cs typeface="Helvetica" panose="020B0604020202020204" pitchFamily="34" charset="0"/>
          </a:endParaRPr>
        </a:p>
      </dgm:t>
    </dgm:pt>
    <dgm:pt modelId="{8CE241E7-9478-43C4-A426-B5F118D1A0C5}" type="sibTrans" cxnId="{03A9B107-9824-4B04-8890-B6247C400DDF}">
      <dgm:prSet/>
      <dgm:spPr/>
      <dgm:t>
        <a:bodyPr/>
        <a:lstStyle/>
        <a:p>
          <a:endParaRPr lang="en-US" b="1">
            <a:latin typeface="Helvetica" panose="020B0604020202020204" pitchFamily="34" charset="0"/>
            <a:cs typeface="Helvetica" panose="020B0604020202020204" pitchFamily="34" charset="0"/>
          </a:endParaRPr>
        </a:p>
      </dgm:t>
    </dgm:pt>
    <dgm:pt modelId="{6EEF379C-1F85-4DCF-8063-BD76AB6A5A0D}" type="pres">
      <dgm:prSet presAssocID="{ADBCF8B8-7BE3-4244-9AFC-881D8FBFAAA4}" presName="Name0" presStyleCnt="0">
        <dgm:presLayoutVars>
          <dgm:dir/>
          <dgm:animLvl val="lvl"/>
          <dgm:resizeHandles val="exact"/>
        </dgm:presLayoutVars>
      </dgm:prSet>
      <dgm:spPr/>
    </dgm:pt>
    <dgm:pt modelId="{2C37C264-6664-4672-BA00-5A870A2CD537}" type="pres">
      <dgm:prSet presAssocID="{7725804E-429A-4891-A68E-E907432C14E8}" presName="parTxOnly" presStyleLbl="node1" presStyleIdx="0" presStyleCnt="4" custScaleX="90675" custScaleY="91092">
        <dgm:presLayoutVars>
          <dgm:chMax val="0"/>
          <dgm:chPref val="0"/>
          <dgm:bulletEnabled val="1"/>
        </dgm:presLayoutVars>
      </dgm:prSet>
      <dgm:spPr/>
    </dgm:pt>
    <dgm:pt modelId="{8BACDC78-A904-4EA1-AA1E-61C4A7BA98C2}" type="pres">
      <dgm:prSet presAssocID="{4AD6D3CE-D161-4B57-96B7-B597A3FFB335}" presName="parTxOnlySpace" presStyleCnt="0"/>
      <dgm:spPr/>
    </dgm:pt>
    <dgm:pt modelId="{DEBE801E-210C-4F6B-B5D8-71712919561D}" type="pres">
      <dgm:prSet presAssocID="{90FDB2B3-C639-47DE-A13F-73BE6E13DCD9}" presName="parTxOnly" presStyleLbl="node1" presStyleIdx="1" presStyleCnt="4" custScaleX="216778" custScaleY="91092">
        <dgm:presLayoutVars>
          <dgm:chMax val="0"/>
          <dgm:chPref val="0"/>
          <dgm:bulletEnabled val="1"/>
        </dgm:presLayoutVars>
      </dgm:prSet>
      <dgm:spPr/>
    </dgm:pt>
    <dgm:pt modelId="{7334877F-9BC8-4955-BE48-19B74B8F1D3F}" type="pres">
      <dgm:prSet presAssocID="{36359E50-F384-4FEB-9F98-E985A5C81620}" presName="parTxOnlySpace" presStyleCnt="0"/>
      <dgm:spPr/>
    </dgm:pt>
    <dgm:pt modelId="{0306EF51-728B-4520-810A-72C048FD6C44}" type="pres">
      <dgm:prSet presAssocID="{B9FDBA6A-C057-4D2B-A62B-B9787AD0D4C0}" presName="parTxOnly" presStyleLbl="node1" presStyleIdx="2" presStyleCnt="4" custScaleX="90675" custScaleY="91092" custLinFactNeighborY="143">
        <dgm:presLayoutVars>
          <dgm:chMax val="0"/>
          <dgm:chPref val="0"/>
          <dgm:bulletEnabled val="1"/>
        </dgm:presLayoutVars>
      </dgm:prSet>
      <dgm:spPr/>
    </dgm:pt>
    <dgm:pt modelId="{0A344C06-91ED-4615-A4D7-201BAB1621A5}" type="pres">
      <dgm:prSet presAssocID="{DD8964A9-4A6E-4E53-B52E-C2540221980E}" presName="parTxOnlySpace" presStyleCnt="0"/>
      <dgm:spPr/>
    </dgm:pt>
    <dgm:pt modelId="{EEBCB58C-4285-4D84-928E-A98919561AEB}" type="pres">
      <dgm:prSet presAssocID="{045E8EAA-D619-4182-B44A-1ECFF4405AF2}" presName="parTxOnly" presStyleLbl="node1" presStyleIdx="3" presStyleCnt="4" custScaleX="90675" custScaleY="91092">
        <dgm:presLayoutVars>
          <dgm:chMax val="0"/>
          <dgm:chPref val="0"/>
          <dgm:bulletEnabled val="1"/>
        </dgm:presLayoutVars>
      </dgm:prSet>
      <dgm:spPr/>
    </dgm:pt>
  </dgm:ptLst>
  <dgm:cxnLst>
    <dgm:cxn modelId="{24255A06-9AC4-4165-9576-1AB7CA1E68F9}" type="presOf" srcId="{B9FDBA6A-C057-4D2B-A62B-B9787AD0D4C0}" destId="{0306EF51-728B-4520-810A-72C048FD6C44}" srcOrd="0" destOrd="0" presId="urn:microsoft.com/office/officeart/2005/8/layout/chevron1"/>
    <dgm:cxn modelId="{03A9B107-9824-4B04-8890-B6247C400DDF}" srcId="{ADBCF8B8-7BE3-4244-9AFC-881D8FBFAAA4}" destId="{045E8EAA-D619-4182-B44A-1ECFF4405AF2}" srcOrd="3" destOrd="0" parTransId="{10A5CB73-9A42-4A74-9796-5C961559B8FC}" sibTransId="{8CE241E7-9478-43C4-A426-B5F118D1A0C5}"/>
    <dgm:cxn modelId="{46A1991D-ACF0-41B8-B71F-C2586D74D38F}" srcId="{ADBCF8B8-7BE3-4244-9AFC-881D8FBFAAA4}" destId="{90FDB2B3-C639-47DE-A13F-73BE6E13DCD9}" srcOrd="1" destOrd="0" parTransId="{1AF05F21-8D8D-44E3-B172-558491B2034D}" sibTransId="{36359E50-F384-4FEB-9F98-E985A5C81620}"/>
    <dgm:cxn modelId="{D3E9AA39-3123-4DA3-B444-9C6413B8461E}" type="presOf" srcId="{90FDB2B3-C639-47DE-A13F-73BE6E13DCD9}" destId="{DEBE801E-210C-4F6B-B5D8-71712919561D}" srcOrd="0" destOrd="0" presId="urn:microsoft.com/office/officeart/2005/8/layout/chevron1"/>
    <dgm:cxn modelId="{581D2947-328F-4CC8-89DF-C3C2D88AC524}" srcId="{ADBCF8B8-7BE3-4244-9AFC-881D8FBFAAA4}" destId="{B9FDBA6A-C057-4D2B-A62B-B9787AD0D4C0}" srcOrd="2" destOrd="0" parTransId="{F71445F1-75FF-4815-9438-3F235FD0071A}" sibTransId="{DD8964A9-4A6E-4E53-B52E-C2540221980E}"/>
    <dgm:cxn modelId="{DBA0CA7A-8BF0-4B8C-B61C-35629C753204}" type="presOf" srcId="{045E8EAA-D619-4182-B44A-1ECFF4405AF2}" destId="{EEBCB58C-4285-4D84-928E-A98919561AEB}" srcOrd="0" destOrd="0" presId="urn:microsoft.com/office/officeart/2005/8/layout/chevron1"/>
    <dgm:cxn modelId="{FBE27986-566B-448F-BD6F-9F0938F0D8B0}" srcId="{ADBCF8B8-7BE3-4244-9AFC-881D8FBFAAA4}" destId="{7725804E-429A-4891-A68E-E907432C14E8}" srcOrd="0" destOrd="0" parTransId="{543132F8-C350-4B03-9613-32F3B60422C1}" sibTransId="{4AD6D3CE-D161-4B57-96B7-B597A3FFB335}"/>
    <dgm:cxn modelId="{33564EBF-5005-4A6E-8AC8-220DD1C4A5F1}" type="presOf" srcId="{ADBCF8B8-7BE3-4244-9AFC-881D8FBFAAA4}" destId="{6EEF379C-1F85-4DCF-8063-BD76AB6A5A0D}" srcOrd="0" destOrd="0" presId="urn:microsoft.com/office/officeart/2005/8/layout/chevron1"/>
    <dgm:cxn modelId="{930969F5-E6BA-4552-BBC8-D84A921532C9}" type="presOf" srcId="{7725804E-429A-4891-A68E-E907432C14E8}" destId="{2C37C264-6664-4672-BA00-5A870A2CD537}" srcOrd="0" destOrd="0" presId="urn:microsoft.com/office/officeart/2005/8/layout/chevron1"/>
    <dgm:cxn modelId="{93C3A052-EB19-452E-87AF-9C6CBE66C019}" type="presParOf" srcId="{6EEF379C-1F85-4DCF-8063-BD76AB6A5A0D}" destId="{2C37C264-6664-4672-BA00-5A870A2CD537}" srcOrd="0" destOrd="0" presId="urn:microsoft.com/office/officeart/2005/8/layout/chevron1"/>
    <dgm:cxn modelId="{BD2759C7-4E51-47A7-BE14-9A19C0E27979}" type="presParOf" srcId="{6EEF379C-1F85-4DCF-8063-BD76AB6A5A0D}" destId="{8BACDC78-A904-4EA1-AA1E-61C4A7BA98C2}" srcOrd="1" destOrd="0" presId="urn:microsoft.com/office/officeart/2005/8/layout/chevron1"/>
    <dgm:cxn modelId="{4D7CC682-A9C5-421B-9871-5C70325417B9}" type="presParOf" srcId="{6EEF379C-1F85-4DCF-8063-BD76AB6A5A0D}" destId="{DEBE801E-210C-4F6B-B5D8-71712919561D}" srcOrd="2" destOrd="0" presId="urn:microsoft.com/office/officeart/2005/8/layout/chevron1"/>
    <dgm:cxn modelId="{C92F9234-39B5-4CB7-9ADB-86C2AD24AF73}" type="presParOf" srcId="{6EEF379C-1F85-4DCF-8063-BD76AB6A5A0D}" destId="{7334877F-9BC8-4955-BE48-19B74B8F1D3F}" srcOrd="3" destOrd="0" presId="urn:microsoft.com/office/officeart/2005/8/layout/chevron1"/>
    <dgm:cxn modelId="{820B62D7-249C-4B20-8803-34AB99DD9A62}" type="presParOf" srcId="{6EEF379C-1F85-4DCF-8063-BD76AB6A5A0D}" destId="{0306EF51-728B-4520-810A-72C048FD6C44}" srcOrd="4" destOrd="0" presId="urn:microsoft.com/office/officeart/2005/8/layout/chevron1"/>
    <dgm:cxn modelId="{D22A1DBD-20BD-4931-B69C-66BC97CEA977}" type="presParOf" srcId="{6EEF379C-1F85-4DCF-8063-BD76AB6A5A0D}" destId="{0A344C06-91ED-4615-A4D7-201BAB1621A5}" srcOrd="5" destOrd="0" presId="urn:microsoft.com/office/officeart/2005/8/layout/chevron1"/>
    <dgm:cxn modelId="{468E12DA-9699-4687-BEF0-66E657E59A12}" type="presParOf" srcId="{6EEF379C-1F85-4DCF-8063-BD76AB6A5A0D}" destId="{EEBCB58C-4285-4D84-928E-A98919561AEB}" srcOrd="6"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8.xml><?xml version="1.0" encoding="utf-8"?>
<dgm:dataModel xmlns:dgm="http://schemas.openxmlformats.org/drawingml/2006/diagram" xmlns:a="http://schemas.openxmlformats.org/drawingml/2006/main">
  <dgm:ptLst>
    <dgm:pt modelId="{ADBCF8B8-7BE3-4244-9AFC-881D8FBFAAA4}" type="doc">
      <dgm:prSet loTypeId="urn:microsoft.com/office/officeart/2005/8/layout/chevron1" loCatId="process" qsTypeId="urn:microsoft.com/office/officeart/2005/8/quickstyle/simple1" qsCatId="simple" csTypeId="urn:microsoft.com/office/officeart/2005/8/colors/colorful3" csCatId="colorful" phldr="1"/>
      <dgm:spPr/>
    </dgm:pt>
    <dgm:pt modelId="{7725804E-429A-4891-A68E-E907432C14E8}">
      <dgm:prSet phldrT="[Text]" custT="1"/>
      <dgm:spPr>
        <a:solidFill>
          <a:srgbClr val="EB641B">
            <a:alpha val="30196"/>
          </a:srgbClr>
        </a:solidFill>
      </dgm:spPr>
      <dgm:t>
        <a:bodyPr/>
        <a:lstStyle/>
        <a:p>
          <a:r>
            <a:rPr lang="en-US" sz="1000" b="1" dirty="0">
              <a:latin typeface="Helvetica" panose="020B0604020202020204" pitchFamily="34" charset="0"/>
              <a:cs typeface="Helvetica" panose="020B0604020202020204" pitchFamily="34" charset="0"/>
            </a:rPr>
            <a:t>Overview</a:t>
          </a:r>
        </a:p>
      </dgm:t>
    </dgm:pt>
    <dgm:pt modelId="{543132F8-C350-4B03-9613-32F3B60422C1}" type="parTrans" cxnId="{FBE27986-566B-448F-BD6F-9F0938F0D8B0}">
      <dgm:prSet/>
      <dgm:spPr/>
      <dgm:t>
        <a:bodyPr/>
        <a:lstStyle/>
        <a:p>
          <a:endParaRPr lang="en-US" b="1">
            <a:latin typeface="Helvetica" panose="020B0604020202020204" pitchFamily="34" charset="0"/>
            <a:cs typeface="Helvetica" panose="020B0604020202020204" pitchFamily="34" charset="0"/>
          </a:endParaRPr>
        </a:p>
      </dgm:t>
    </dgm:pt>
    <dgm:pt modelId="{4AD6D3CE-D161-4B57-96B7-B597A3FFB335}" type="sibTrans" cxnId="{FBE27986-566B-448F-BD6F-9F0938F0D8B0}">
      <dgm:prSet/>
      <dgm:spPr/>
      <dgm:t>
        <a:bodyPr/>
        <a:lstStyle/>
        <a:p>
          <a:endParaRPr lang="en-US" b="1">
            <a:latin typeface="Helvetica" panose="020B0604020202020204" pitchFamily="34" charset="0"/>
            <a:cs typeface="Helvetica" panose="020B0604020202020204" pitchFamily="34" charset="0"/>
          </a:endParaRPr>
        </a:p>
      </dgm:t>
    </dgm:pt>
    <dgm:pt modelId="{90FDB2B3-C639-47DE-A13F-73BE6E13DCD9}">
      <dgm:prSet phldrT="[Text]" custT="1"/>
      <dgm:spPr>
        <a:solidFill>
          <a:srgbClr val="BDDA20"/>
        </a:solidFill>
      </dgm:spPr>
      <dgm:t>
        <a:bodyPr/>
        <a:lstStyle/>
        <a:p>
          <a:r>
            <a:rPr lang="en-US" sz="1800" b="1" dirty="0">
              <a:latin typeface="Helvetica" panose="020B0604020202020204" pitchFamily="34" charset="0"/>
              <a:cs typeface="Helvetica" panose="020B0604020202020204" pitchFamily="34" charset="0"/>
            </a:rPr>
            <a:t>Usage</a:t>
          </a:r>
        </a:p>
      </dgm:t>
    </dgm:pt>
    <dgm:pt modelId="{1AF05F21-8D8D-44E3-B172-558491B2034D}" type="parTrans" cxnId="{46A1991D-ACF0-41B8-B71F-C2586D74D38F}">
      <dgm:prSet/>
      <dgm:spPr/>
      <dgm:t>
        <a:bodyPr/>
        <a:lstStyle/>
        <a:p>
          <a:endParaRPr lang="en-US" b="1">
            <a:latin typeface="Helvetica" panose="020B0604020202020204" pitchFamily="34" charset="0"/>
            <a:cs typeface="Helvetica" panose="020B0604020202020204" pitchFamily="34" charset="0"/>
          </a:endParaRPr>
        </a:p>
      </dgm:t>
    </dgm:pt>
    <dgm:pt modelId="{36359E50-F384-4FEB-9F98-E985A5C81620}" type="sibTrans" cxnId="{46A1991D-ACF0-41B8-B71F-C2586D74D38F}">
      <dgm:prSet/>
      <dgm:spPr/>
      <dgm:t>
        <a:bodyPr/>
        <a:lstStyle/>
        <a:p>
          <a:endParaRPr lang="en-US" b="1">
            <a:latin typeface="Helvetica" panose="020B0604020202020204" pitchFamily="34" charset="0"/>
            <a:cs typeface="Helvetica" panose="020B0604020202020204" pitchFamily="34" charset="0"/>
          </a:endParaRPr>
        </a:p>
      </dgm:t>
    </dgm:pt>
    <dgm:pt modelId="{B9FDBA6A-C057-4D2B-A62B-B9787AD0D4C0}">
      <dgm:prSet phldrT="[Text]" custT="1"/>
      <dgm:spPr>
        <a:solidFill>
          <a:schemeClr val="accent3">
            <a:hueOff val="5812304"/>
            <a:satOff val="-18573"/>
            <a:lumOff val="-4706"/>
            <a:alpha val="30000"/>
          </a:schemeClr>
        </a:solidFill>
      </dgm:spPr>
      <dgm:t>
        <a:bodyPr/>
        <a:lstStyle/>
        <a:p>
          <a:r>
            <a:rPr lang="en-US" sz="1000" b="1" dirty="0">
              <a:latin typeface="Helvetica" panose="020B0604020202020204" pitchFamily="34" charset="0"/>
              <a:cs typeface="Helvetica" panose="020B0604020202020204" pitchFamily="34" charset="0"/>
            </a:rPr>
            <a:t>Other info</a:t>
          </a:r>
        </a:p>
      </dgm:t>
    </dgm:pt>
    <dgm:pt modelId="{F71445F1-75FF-4815-9438-3F235FD0071A}" type="parTrans" cxnId="{581D2947-328F-4CC8-89DF-C3C2D88AC524}">
      <dgm:prSet/>
      <dgm:spPr/>
      <dgm:t>
        <a:bodyPr/>
        <a:lstStyle/>
        <a:p>
          <a:endParaRPr lang="en-US" b="1">
            <a:latin typeface="Helvetica" panose="020B0604020202020204" pitchFamily="34" charset="0"/>
            <a:cs typeface="Helvetica" panose="020B0604020202020204" pitchFamily="34" charset="0"/>
          </a:endParaRPr>
        </a:p>
      </dgm:t>
    </dgm:pt>
    <dgm:pt modelId="{DD8964A9-4A6E-4E53-B52E-C2540221980E}" type="sibTrans" cxnId="{581D2947-328F-4CC8-89DF-C3C2D88AC524}">
      <dgm:prSet/>
      <dgm:spPr/>
      <dgm:t>
        <a:bodyPr/>
        <a:lstStyle/>
        <a:p>
          <a:endParaRPr lang="en-US" b="1">
            <a:latin typeface="Helvetica" panose="020B0604020202020204" pitchFamily="34" charset="0"/>
            <a:cs typeface="Helvetica" panose="020B0604020202020204" pitchFamily="34" charset="0"/>
          </a:endParaRPr>
        </a:p>
      </dgm:t>
    </dgm:pt>
    <dgm:pt modelId="{045E8EAA-D619-4182-B44A-1ECFF4405AF2}">
      <dgm:prSet custT="1"/>
      <dgm:spPr>
        <a:solidFill>
          <a:schemeClr val="accent3">
            <a:hueOff val="8718455"/>
            <a:satOff val="-27859"/>
            <a:lumOff val="-7059"/>
            <a:alpha val="30000"/>
          </a:schemeClr>
        </a:solidFill>
      </dgm:spPr>
      <dgm:t>
        <a:bodyPr/>
        <a:lstStyle/>
        <a:p>
          <a:r>
            <a:rPr lang="en-US" sz="1000" b="1" dirty="0">
              <a:latin typeface="Helvetica" panose="020B0604020202020204" pitchFamily="34" charset="0"/>
              <a:cs typeface="Helvetica" panose="020B0604020202020204" pitchFamily="34" charset="0"/>
            </a:rPr>
            <a:t>CANUTEC</a:t>
          </a:r>
        </a:p>
      </dgm:t>
    </dgm:pt>
    <dgm:pt modelId="{10A5CB73-9A42-4A74-9796-5C961559B8FC}" type="parTrans" cxnId="{03A9B107-9824-4B04-8890-B6247C400DDF}">
      <dgm:prSet/>
      <dgm:spPr/>
      <dgm:t>
        <a:bodyPr/>
        <a:lstStyle/>
        <a:p>
          <a:endParaRPr lang="en-US" b="1">
            <a:latin typeface="Helvetica" panose="020B0604020202020204" pitchFamily="34" charset="0"/>
            <a:cs typeface="Helvetica" panose="020B0604020202020204" pitchFamily="34" charset="0"/>
          </a:endParaRPr>
        </a:p>
      </dgm:t>
    </dgm:pt>
    <dgm:pt modelId="{8CE241E7-9478-43C4-A426-B5F118D1A0C5}" type="sibTrans" cxnId="{03A9B107-9824-4B04-8890-B6247C400DDF}">
      <dgm:prSet/>
      <dgm:spPr/>
      <dgm:t>
        <a:bodyPr/>
        <a:lstStyle/>
        <a:p>
          <a:endParaRPr lang="en-US" b="1">
            <a:latin typeface="Helvetica" panose="020B0604020202020204" pitchFamily="34" charset="0"/>
            <a:cs typeface="Helvetica" panose="020B0604020202020204" pitchFamily="34" charset="0"/>
          </a:endParaRPr>
        </a:p>
      </dgm:t>
    </dgm:pt>
    <dgm:pt modelId="{6EEF379C-1F85-4DCF-8063-BD76AB6A5A0D}" type="pres">
      <dgm:prSet presAssocID="{ADBCF8B8-7BE3-4244-9AFC-881D8FBFAAA4}" presName="Name0" presStyleCnt="0">
        <dgm:presLayoutVars>
          <dgm:dir/>
          <dgm:animLvl val="lvl"/>
          <dgm:resizeHandles val="exact"/>
        </dgm:presLayoutVars>
      </dgm:prSet>
      <dgm:spPr/>
    </dgm:pt>
    <dgm:pt modelId="{2C37C264-6664-4672-BA00-5A870A2CD537}" type="pres">
      <dgm:prSet presAssocID="{7725804E-429A-4891-A68E-E907432C14E8}" presName="parTxOnly" presStyleLbl="node1" presStyleIdx="0" presStyleCnt="4" custScaleX="90675" custScaleY="91092">
        <dgm:presLayoutVars>
          <dgm:chMax val="0"/>
          <dgm:chPref val="0"/>
          <dgm:bulletEnabled val="1"/>
        </dgm:presLayoutVars>
      </dgm:prSet>
      <dgm:spPr/>
    </dgm:pt>
    <dgm:pt modelId="{8BACDC78-A904-4EA1-AA1E-61C4A7BA98C2}" type="pres">
      <dgm:prSet presAssocID="{4AD6D3CE-D161-4B57-96B7-B597A3FFB335}" presName="parTxOnlySpace" presStyleCnt="0"/>
      <dgm:spPr/>
    </dgm:pt>
    <dgm:pt modelId="{DEBE801E-210C-4F6B-B5D8-71712919561D}" type="pres">
      <dgm:prSet presAssocID="{90FDB2B3-C639-47DE-A13F-73BE6E13DCD9}" presName="parTxOnly" presStyleLbl="node1" presStyleIdx="1" presStyleCnt="4" custScaleX="216778" custScaleY="91092">
        <dgm:presLayoutVars>
          <dgm:chMax val="0"/>
          <dgm:chPref val="0"/>
          <dgm:bulletEnabled val="1"/>
        </dgm:presLayoutVars>
      </dgm:prSet>
      <dgm:spPr/>
    </dgm:pt>
    <dgm:pt modelId="{7334877F-9BC8-4955-BE48-19B74B8F1D3F}" type="pres">
      <dgm:prSet presAssocID="{36359E50-F384-4FEB-9F98-E985A5C81620}" presName="parTxOnlySpace" presStyleCnt="0"/>
      <dgm:spPr/>
    </dgm:pt>
    <dgm:pt modelId="{0306EF51-728B-4520-810A-72C048FD6C44}" type="pres">
      <dgm:prSet presAssocID="{B9FDBA6A-C057-4D2B-A62B-B9787AD0D4C0}" presName="parTxOnly" presStyleLbl="node1" presStyleIdx="2" presStyleCnt="4" custScaleX="90675" custScaleY="91092" custLinFactNeighborY="143">
        <dgm:presLayoutVars>
          <dgm:chMax val="0"/>
          <dgm:chPref val="0"/>
          <dgm:bulletEnabled val="1"/>
        </dgm:presLayoutVars>
      </dgm:prSet>
      <dgm:spPr/>
    </dgm:pt>
    <dgm:pt modelId="{0A344C06-91ED-4615-A4D7-201BAB1621A5}" type="pres">
      <dgm:prSet presAssocID="{DD8964A9-4A6E-4E53-B52E-C2540221980E}" presName="parTxOnlySpace" presStyleCnt="0"/>
      <dgm:spPr/>
    </dgm:pt>
    <dgm:pt modelId="{EEBCB58C-4285-4D84-928E-A98919561AEB}" type="pres">
      <dgm:prSet presAssocID="{045E8EAA-D619-4182-B44A-1ECFF4405AF2}" presName="parTxOnly" presStyleLbl="node1" presStyleIdx="3" presStyleCnt="4" custScaleX="90675" custScaleY="91092">
        <dgm:presLayoutVars>
          <dgm:chMax val="0"/>
          <dgm:chPref val="0"/>
          <dgm:bulletEnabled val="1"/>
        </dgm:presLayoutVars>
      </dgm:prSet>
      <dgm:spPr/>
    </dgm:pt>
  </dgm:ptLst>
  <dgm:cxnLst>
    <dgm:cxn modelId="{03A9B107-9824-4B04-8890-B6247C400DDF}" srcId="{ADBCF8B8-7BE3-4244-9AFC-881D8FBFAAA4}" destId="{045E8EAA-D619-4182-B44A-1ECFF4405AF2}" srcOrd="3" destOrd="0" parTransId="{10A5CB73-9A42-4A74-9796-5C961559B8FC}" sibTransId="{8CE241E7-9478-43C4-A426-B5F118D1A0C5}"/>
    <dgm:cxn modelId="{46A1991D-ACF0-41B8-B71F-C2586D74D38F}" srcId="{ADBCF8B8-7BE3-4244-9AFC-881D8FBFAAA4}" destId="{90FDB2B3-C639-47DE-A13F-73BE6E13DCD9}" srcOrd="1" destOrd="0" parTransId="{1AF05F21-8D8D-44E3-B172-558491B2034D}" sibTransId="{36359E50-F384-4FEB-9F98-E985A5C81620}"/>
    <dgm:cxn modelId="{581D2947-328F-4CC8-89DF-C3C2D88AC524}" srcId="{ADBCF8B8-7BE3-4244-9AFC-881D8FBFAAA4}" destId="{B9FDBA6A-C057-4D2B-A62B-B9787AD0D4C0}" srcOrd="2" destOrd="0" parTransId="{F71445F1-75FF-4815-9438-3F235FD0071A}" sibTransId="{DD8964A9-4A6E-4E53-B52E-C2540221980E}"/>
    <dgm:cxn modelId="{FBE27986-566B-448F-BD6F-9F0938F0D8B0}" srcId="{ADBCF8B8-7BE3-4244-9AFC-881D8FBFAAA4}" destId="{7725804E-429A-4891-A68E-E907432C14E8}" srcOrd="0" destOrd="0" parTransId="{543132F8-C350-4B03-9613-32F3B60422C1}" sibTransId="{4AD6D3CE-D161-4B57-96B7-B597A3FFB335}"/>
    <dgm:cxn modelId="{6E6C8389-71DA-4B3C-8B59-8E7B8F1B3343}" type="presOf" srcId="{ADBCF8B8-7BE3-4244-9AFC-881D8FBFAAA4}" destId="{6EEF379C-1F85-4DCF-8063-BD76AB6A5A0D}" srcOrd="0" destOrd="0" presId="urn:microsoft.com/office/officeart/2005/8/layout/chevron1"/>
    <dgm:cxn modelId="{F80F3B98-7DFD-4A34-AC73-000645902937}" type="presOf" srcId="{90FDB2B3-C639-47DE-A13F-73BE6E13DCD9}" destId="{DEBE801E-210C-4F6B-B5D8-71712919561D}" srcOrd="0" destOrd="0" presId="urn:microsoft.com/office/officeart/2005/8/layout/chevron1"/>
    <dgm:cxn modelId="{F3555DB0-4B2E-40F8-AEDF-512F06F400AD}" type="presOf" srcId="{7725804E-429A-4891-A68E-E907432C14E8}" destId="{2C37C264-6664-4672-BA00-5A870A2CD537}" srcOrd="0" destOrd="0" presId="urn:microsoft.com/office/officeart/2005/8/layout/chevron1"/>
    <dgm:cxn modelId="{BB4B7EEA-85BC-4CCC-8FB1-4B89AD2616F3}" type="presOf" srcId="{B9FDBA6A-C057-4D2B-A62B-B9787AD0D4C0}" destId="{0306EF51-728B-4520-810A-72C048FD6C44}" srcOrd="0" destOrd="0" presId="urn:microsoft.com/office/officeart/2005/8/layout/chevron1"/>
    <dgm:cxn modelId="{2487E4FB-39E1-49C0-8B6E-D474C8D69BDC}" type="presOf" srcId="{045E8EAA-D619-4182-B44A-1ECFF4405AF2}" destId="{EEBCB58C-4285-4D84-928E-A98919561AEB}" srcOrd="0" destOrd="0" presId="urn:microsoft.com/office/officeart/2005/8/layout/chevron1"/>
    <dgm:cxn modelId="{B449A316-6722-497C-AD90-BCF26F4D55D8}" type="presParOf" srcId="{6EEF379C-1F85-4DCF-8063-BD76AB6A5A0D}" destId="{2C37C264-6664-4672-BA00-5A870A2CD537}" srcOrd="0" destOrd="0" presId="urn:microsoft.com/office/officeart/2005/8/layout/chevron1"/>
    <dgm:cxn modelId="{1F0DD974-A47D-4E51-ADFD-E2E9B15DBAA2}" type="presParOf" srcId="{6EEF379C-1F85-4DCF-8063-BD76AB6A5A0D}" destId="{8BACDC78-A904-4EA1-AA1E-61C4A7BA98C2}" srcOrd="1" destOrd="0" presId="urn:microsoft.com/office/officeart/2005/8/layout/chevron1"/>
    <dgm:cxn modelId="{DA6F441C-AB44-4453-BDF9-C240647FF7A0}" type="presParOf" srcId="{6EEF379C-1F85-4DCF-8063-BD76AB6A5A0D}" destId="{DEBE801E-210C-4F6B-B5D8-71712919561D}" srcOrd="2" destOrd="0" presId="urn:microsoft.com/office/officeart/2005/8/layout/chevron1"/>
    <dgm:cxn modelId="{AB7A9C91-AA99-4D88-A455-5F4B6158FC75}" type="presParOf" srcId="{6EEF379C-1F85-4DCF-8063-BD76AB6A5A0D}" destId="{7334877F-9BC8-4955-BE48-19B74B8F1D3F}" srcOrd="3" destOrd="0" presId="urn:microsoft.com/office/officeart/2005/8/layout/chevron1"/>
    <dgm:cxn modelId="{ABFFA1EB-05DF-4396-9084-15FE2EAD20D4}" type="presParOf" srcId="{6EEF379C-1F85-4DCF-8063-BD76AB6A5A0D}" destId="{0306EF51-728B-4520-810A-72C048FD6C44}" srcOrd="4" destOrd="0" presId="urn:microsoft.com/office/officeart/2005/8/layout/chevron1"/>
    <dgm:cxn modelId="{40B24011-9CD6-4E6E-B9FD-25042DBF3AFC}" type="presParOf" srcId="{6EEF379C-1F85-4DCF-8063-BD76AB6A5A0D}" destId="{0A344C06-91ED-4615-A4D7-201BAB1621A5}" srcOrd="5" destOrd="0" presId="urn:microsoft.com/office/officeart/2005/8/layout/chevron1"/>
    <dgm:cxn modelId="{4935AF9E-7718-466D-84DF-211E1B0E67AB}" type="presParOf" srcId="{6EEF379C-1F85-4DCF-8063-BD76AB6A5A0D}" destId="{EEBCB58C-4285-4D84-928E-A98919561AEB}" srcOrd="6"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9.xml><?xml version="1.0" encoding="utf-8"?>
<dgm:dataModel xmlns:dgm="http://schemas.openxmlformats.org/drawingml/2006/diagram" xmlns:a="http://schemas.openxmlformats.org/drawingml/2006/main">
  <dgm:ptLst>
    <dgm:pt modelId="{ADBCF8B8-7BE3-4244-9AFC-881D8FBFAAA4}" type="doc">
      <dgm:prSet loTypeId="urn:microsoft.com/office/officeart/2005/8/layout/chevron1" loCatId="process" qsTypeId="urn:microsoft.com/office/officeart/2005/8/quickstyle/simple1" qsCatId="simple" csTypeId="urn:microsoft.com/office/officeart/2005/8/colors/colorful3" csCatId="colorful" phldr="1"/>
      <dgm:spPr/>
    </dgm:pt>
    <dgm:pt modelId="{7725804E-429A-4891-A68E-E907432C14E8}">
      <dgm:prSet phldrT="[Text]" custT="1"/>
      <dgm:spPr>
        <a:solidFill>
          <a:srgbClr val="EB641B">
            <a:alpha val="30196"/>
          </a:srgbClr>
        </a:solidFill>
      </dgm:spPr>
      <dgm:t>
        <a:bodyPr/>
        <a:lstStyle/>
        <a:p>
          <a:r>
            <a:rPr lang="en-US" sz="1000" b="1" dirty="0">
              <a:latin typeface="Helvetica" panose="020B0604020202020204" pitchFamily="34" charset="0"/>
              <a:cs typeface="Helvetica" panose="020B0604020202020204" pitchFamily="34" charset="0"/>
            </a:rPr>
            <a:t>Overview</a:t>
          </a:r>
        </a:p>
      </dgm:t>
    </dgm:pt>
    <dgm:pt modelId="{543132F8-C350-4B03-9613-32F3B60422C1}" type="parTrans" cxnId="{FBE27986-566B-448F-BD6F-9F0938F0D8B0}">
      <dgm:prSet/>
      <dgm:spPr/>
      <dgm:t>
        <a:bodyPr/>
        <a:lstStyle/>
        <a:p>
          <a:endParaRPr lang="en-US" b="1">
            <a:latin typeface="Helvetica" panose="020B0604020202020204" pitchFamily="34" charset="0"/>
            <a:cs typeface="Helvetica" panose="020B0604020202020204" pitchFamily="34" charset="0"/>
          </a:endParaRPr>
        </a:p>
      </dgm:t>
    </dgm:pt>
    <dgm:pt modelId="{4AD6D3CE-D161-4B57-96B7-B597A3FFB335}" type="sibTrans" cxnId="{FBE27986-566B-448F-BD6F-9F0938F0D8B0}">
      <dgm:prSet/>
      <dgm:spPr/>
      <dgm:t>
        <a:bodyPr/>
        <a:lstStyle/>
        <a:p>
          <a:endParaRPr lang="en-US" b="1">
            <a:latin typeface="Helvetica" panose="020B0604020202020204" pitchFamily="34" charset="0"/>
            <a:cs typeface="Helvetica" panose="020B0604020202020204" pitchFamily="34" charset="0"/>
          </a:endParaRPr>
        </a:p>
      </dgm:t>
    </dgm:pt>
    <dgm:pt modelId="{90FDB2B3-C639-47DE-A13F-73BE6E13DCD9}">
      <dgm:prSet phldrT="[Text]" custT="1"/>
      <dgm:spPr>
        <a:solidFill>
          <a:srgbClr val="BDDA20"/>
        </a:solidFill>
      </dgm:spPr>
      <dgm:t>
        <a:bodyPr/>
        <a:lstStyle/>
        <a:p>
          <a:r>
            <a:rPr lang="en-US" sz="1800" b="1" dirty="0">
              <a:latin typeface="Helvetica" panose="020B0604020202020204" pitchFamily="34" charset="0"/>
              <a:cs typeface="Helvetica" panose="020B0604020202020204" pitchFamily="34" charset="0"/>
            </a:rPr>
            <a:t>Usage</a:t>
          </a:r>
        </a:p>
      </dgm:t>
    </dgm:pt>
    <dgm:pt modelId="{1AF05F21-8D8D-44E3-B172-558491B2034D}" type="parTrans" cxnId="{46A1991D-ACF0-41B8-B71F-C2586D74D38F}">
      <dgm:prSet/>
      <dgm:spPr/>
      <dgm:t>
        <a:bodyPr/>
        <a:lstStyle/>
        <a:p>
          <a:endParaRPr lang="en-US" b="1">
            <a:latin typeface="Helvetica" panose="020B0604020202020204" pitchFamily="34" charset="0"/>
            <a:cs typeface="Helvetica" panose="020B0604020202020204" pitchFamily="34" charset="0"/>
          </a:endParaRPr>
        </a:p>
      </dgm:t>
    </dgm:pt>
    <dgm:pt modelId="{36359E50-F384-4FEB-9F98-E985A5C81620}" type="sibTrans" cxnId="{46A1991D-ACF0-41B8-B71F-C2586D74D38F}">
      <dgm:prSet/>
      <dgm:spPr/>
      <dgm:t>
        <a:bodyPr/>
        <a:lstStyle/>
        <a:p>
          <a:endParaRPr lang="en-US" b="1">
            <a:latin typeface="Helvetica" panose="020B0604020202020204" pitchFamily="34" charset="0"/>
            <a:cs typeface="Helvetica" panose="020B0604020202020204" pitchFamily="34" charset="0"/>
          </a:endParaRPr>
        </a:p>
      </dgm:t>
    </dgm:pt>
    <dgm:pt modelId="{B9FDBA6A-C057-4D2B-A62B-B9787AD0D4C0}">
      <dgm:prSet phldrT="[Text]" custT="1"/>
      <dgm:spPr>
        <a:solidFill>
          <a:schemeClr val="accent3">
            <a:hueOff val="5812304"/>
            <a:satOff val="-18573"/>
            <a:lumOff val="-4706"/>
            <a:alpha val="30000"/>
          </a:schemeClr>
        </a:solidFill>
      </dgm:spPr>
      <dgm:t>
        <a:bodyPr/>
        <a:lstStyle/>
        <a:p>
          <a:r>
            <a:rPr lang="en-US" sz="1000" b="1" dirty="0">
              <a:latin typeface="Helvetica" panose="020B0604020202020204" pitchFamily="34" charset="0"/>
              <a:cs typeface="Helvetica" panose="020B0604020202020204" pitchFamily="34" charset="0"/>
            </a:rPr>
            <a:t>Other info</a:t>
          </a:r>
        </a:p>
      </dgm:t>
    </dgm:pt>
    <dgm:pt modelId="{F71445F1-75FF-4815-9438-3F235FD0071A}" type="parTrans" cxnId="{581D2947-328F-4CC8-89DF-C3C2D88AC524}">
      <dgm:prSet/>
      <dgm:spPr/>
      <dgm:t>
        <a:bodyPr/>
        <a:lstStyle/>
        <a:p>
          <a:endParaRPr lang="en-US" b="1">
            <a:latin typeface="Helvetica" panose="020B0604020202020204" pitchFamily="34" charset="0"/>
            <a:cs typeface="Helvetica" panose="020B0604020202020204" pitchFamily="34" charset="0"/>
          </a:endParaRPr>
        </a:p>
      </dgm:t>
    </dgm:pt>
    <dgm:pt modelId="{DD8964A9-4A6E-4E53-B52E-C2540221980E}" type="sibTrans" cxnId="{581D2947-328F-4CC8-89DF-C3C2D88AC524}">
      <dgm:prSet/>
      <dgm:spPr/>
      <dgm:t>
        <a:bodyPr/>
        <a:lstStyle/>
        <a:p>
          <a:endParaRPr lang="en-US" b="1">
            <a:latin typeface="Helvetica" panose="020B0604020202020204" pitchFamily="34" charset="0"/>
            <a:cs typeface="Helvetica" panose="020B0604020202020204" pitchFamily="34" charset="0"/>
          </a:endParaRPr>
        </a:p>
      </dgm:t>
    </dgm:pt>
    <dgm:pt modelId="{045E8EAA-D619-4182-B44A-1ECFF4405AF2}">
      <dgm:prSet custT="1"/>
      <dgm:spPr>
        <a:solidFill>
          <a:schemeClr val="accent3">
            <a:hueOff val="8718455"/>
            <a:satOff val="-27859"/>
            <a:lumOff val="-7059"/>
            <a:alpha val="30000"/>
          </a:schemeClr>
        </a:solidFill>
      </dgm:spPr>
      <dgm:t>
        <a:bodyPr/>
        <a:lstStyle/>
        <a:p>
          <a:r>
            <a:rPr lang="en-US" sz="1000" b="1" dirty="0">
              <a:latin typeface="Helvetica" panose="020B0604020202020204" pitchFamily="34" charset="0"/>
              <a:cs typeface="Helvetica" panose="020B0604020202020204" pitchFamily="34" charset="0"/>
            </a:rPr>
            <a:t>CANUTEC</a:t>
          </a:r>
        </a:p>
      </dgm:t>
    </dgm:pt>
    <dgm:pt modelId="{10A5CB73-9A42-4A74-9796-5C961559B8FC}" type="parTrans" cxnId="{03A9B107-9824-4B04-8890-B6247C400DDF}">
      <dgm:prSet/>
      <dgm:spPr/>
      <dgm:t>
        <a:bodyPr/>
        <a:lstStyle/>
        <a:p>
          <a:endParaRPr lang="en-US" b="1">
            <a:latin typeface="Helvetica" panose="020B0604020202020204" pitchFamily="34" charset="0"/>
            <a:cs typeface="Helvetica" panose="020B0604020202020204" pitchFamily="34" charset="0"/>
          </a:endParaRPr>
        </a:p>
      </dgm:t>
    </dgm:pt>
    <dgm:pt modelId="{8CE241E7-9478-43C4-A426-B5F118D1A0C5}" type="sibTrans" cxnId="{03A9B107-9824-4B04-8890-B6247C400DDF}">
      <dgm:prSet/>
      <dgm:spPr/>
      <dgm:t>
        <a:bodyPr/>
        <a:lstStyle/>
        <a:p>
          <a:endParaRPr lang="en-US" b="1">
            <a:latin typeface="Helvetica" panose="020B0604020202020204" pitchFamily="34" charset="0"/>
            <a:cs typeface="Helvetica" panose="020B0604020202020204" pitchFamily="34" charset="0"/>
          </a:endParaRPr>
        </a:p>
      </dgm:t>
    </dgm:pt>
    <dgm:pt modelId="{6EEF379C-1F85-4DCF-8063-BD76AB6A5A0D}" type="pres">
      <dgm:prSet presAssocID="{ADBCF8B8-7BE3-4244-9AFC-881D8FBFAAA4}" presName="Name0" presStyleCnt="0">
        <dgm:presLayoutVars>
          <dgm:dir/>
          <dgm:animLvl val="lvl"/>
          <dgm:resizeHandles val="exact"/>
        </dgm:presLayoutVars>
      </dgm:prSet>
      <dgm:spPr/>
    </dgm:pt>
    <dgm:pt modelId="{2C37C264-6664-4672-BA00-5A870A2CD537}" type="pres">
      <dgm:prSet presAssocID="{7725804E-429A-4891-A68E-E907432C14E8}" presName="parTxOnly" presStyleLbl="node1" presStyleIdx="0" presStyleCnt="4" custScaleX="90675" custScaleY="91092">
        <dgm:presLayoutVars>
          <dgm:chMax val="0"/>
          <dgm:chPref val="0"/>
          <dgm:bulletEnabled val="1"/>
        </dgm:presLayoutVars>
      </dgm:prSet>
      <dgm:spPr/>
    </dgm:pt>
    <dgm:pt modelId="{8BACDC78-A904-4EA1-AA1E-61C4A7BA98C2}" type="pres">
      <dgm:prSet presAssocID="{4AD6D3CE-D161-4B57-96B7-B597A3FFB335}" presName="parTxOnlySpace" presStyleCnt="0"/>
      <dgm:spPr/>
    </dgm:pt>
    <dgm:pt modelId="{DEBE801E-210C-4F6B-B5D8-71712919561D}" type="pres">
      <dgm:prSet presAssocID="{90FDB2B3-C639-47DE-A13F-73BE6E13DCD9}" presName="parTxOnly" presStyleLbl="node1" presStyleIdx="1" presStyleCnt="4" custScaleX="216778" custScaleY="91092">
        <dgm:presLayoutVars>
          <dgm:chMax val="0"/>
          <dgm:chPref val="0"/>
          <dgm:bulletEnabled val="1"/>
        </dgm:presLayoutVars>
      </dgm:prSet>
      <dgm:spPr/>
    </dgm:pt>
    <dgm:pt modelId="{7334877F-9BC8-4955-BE48-19B74B8F1D3F}" type="pres">
      <dgm:prSet presAssocID="{36359E50-F384-4FEB-9F98-E985A5C81620}" presName="parTxOnlySpace" presStyleCnt="0"/>
      <dgm:spPr/>
    </dgm:pt>
    <dgm:pt modelId="{0306EF51-728B-4520-810A-72C048FD6C44}" type="pres">
      <dgm:prSet presAssocID="{B9FDBA6A-C057-4D2B-A62B-B9787AD0D4C0}" presName="parTxOnly" presStyleLbl="node1" presStyleIdx="2" presStyleCnt="4" custScaleX="90675" custScaleY="91092" custLinFactNeighborY="143">
        <dgm:presLayoutVars>
          <dgm:chMax val="0"/>
          <dgm:chPref val="0"/>
          <dgm:bulletEnabled val="1"/>
        </dgm:presLayoutVars>
      </dgm:prSet>
      <dgm:spPr/>
    </dgm:pt>
    <dgm:pt modelId="{0A344C06-91ED-4615-A4D7-201BAB1621A5}" type="pres">
      <dgm:prSet presAssocID="{DD8964A9-4A6E-4E53-B52E-C2540221980E}" presName="parTxOnlySpace" presStyleCnt="0"/>
      <dgm:spPr/>
    </dgm:pt>
    <dgm:pt modelId="{EEBCB58C-4285-4D84-928E-A98919561AEB}" type="pres">
      <dgm:prSet presAssocID="{045E8EAA-D619-4182-B44A-1ECFF4405AF2}" presName="parTxOnly" presStyleLbl="node1" presStyleIdx="3" presStyleCnt="4" custScaleX="90675" custScaleY="91092">
        <dgm:presLayoutVars>
          <dgm:chMax val="0"/>
          <dgm:chPref val="0"/>
          <dgm:bulletEnabled val="1"/>
        </dgm:presLayoutVars>
      </dgm:prSet>
      <dgm:spPr/>
    </dgm:pt>
  </dgm:ptLst>
  <dgm:cxnLst>
    <dgm:cxn modelId="{03A9B107-9824-4B04-8890-B6247C400DDF}" srcId="{ADBCF8B8-7BE3-4244-9AFC-881D8FBFAAA4}" destId="{045E8EAA-D619-4182-B44A-1ECFF4405AF2}" srcOrd="3" destOrd="0" parTransId="{10A5CB73-9A42-4A74-9796-5C961559B8FC}" sibTransId="{8CE241E7-9478-43C4-A426-B5F118D1A0C5}"/>
    <dgm:cxn modelId="{46A1991D-ACF0-41B8-B71F-C2586D74D38F}" srcId="{ADBCF8B8-7BE3-4244-9AFC-881D8FBFAAA4}" destId="{90FDB2B3-C639-47DE-A13F-73BE6E13DCD9}" srcOrd="1" destOrd="0" parTransId="{1AF05F21-8D8D-44E3-B172-558491B2034D}" sibTransId="{36359E50-F384-4FEB-9F98-E985A5C81620}"/>
    <dgm:cxn modelId="{581D2947-328F-4CC8-89DF-C3C2D88AC524}" srcId="{ADBCF8B8-7BE3-4244-9AFC-881D8FBFAAA4}" destId="{B9FDBA6A-C057-4D2B-A62B-B9787AD0D4C0}" srcOrd="2" destOrd="0" parTransId="{F71445F1-75FF-4815-9438-3F235FD0071A}" sibTransId="{DD8964A9-4A6E-4E53-B52E-C2540221980E}"/>
    <dgm:cxn modelId="{932E4648-7DDD-4AB7-BB21-6061572A7421}" type="presOf" srcId="{ADBCF8B8-7BE3-4244-9AFC-881D8FBFAAA4}" destId="{6EEF379C-1F85-4DCF-8063-BD76AB6A5A0D}" srcOrd="0" destOrd="0" presId="urn:microsoft.com/office/officeart/2005/8/layout/chevron1"/>
    <dgm:cxn modelId="{FBE27986-566B-448F-BD6F-9F0938F0D8B0}" srcId="{ADBCF8B8-7BE3-4244-9AFC-881D8FBFAAA4}" destId="{7725804E-429A-4891-A68E-E907432C14E8}" srcOrd="0" destOrd="0" parTransId="{543132F8-C350-4B03-9613-32F3B60422C1}" sibTransId="{4AD6D3CE-D161-4B57-96B7-B597A3FFB335}"/>
    <dgm:cxn modelId="{675359A0-B187-4E3D-B3F7-93A07F798F6D}" type="presOf" srcId="{90FDB2B3-C639-47DE-A13F-73BE6E13DCD9}" destId="{DEBE801E-210C-4F6B-B5D8-71712919561D}" srcOrd="0" destOrd="0" presId="urn:microsoft.com/office/officeart/2005/8/layout/chevron1"/>
    <dgm:cxn modelId="{4796C1C3-0B94-479D-9370-AC96A5A2FD97}" type="presOf" srcId="{7725804E-429A-4891-A68E-E907432C14E8}" destId="{2C37C264-6664-4672-BA00-5A870A2CD537}" srcOrd="0" destOrd="0" presId="urn:microsoft.com/office/officeart/2005/8/layout/chevron1"/>
    <dgm:cxn modelId="{49B870D1-DD21-4DEE-B2AA-B86D4AEB24B0}" type="presOf" srcId="{B9FDBA6A-C057-4D2B-A62B-B9787AD0D4C0}" destId="{0306EF51-728B-4520-810A-72C048FD6C44}" srcOrd="0" destOrd="0" presId="urn:microsoft.com/office/officeart/2005/8/layout/chevron1"/>
    <dgm:cxn modelId="{E8E965F0-A70F-414F-A230-100092150BAE}" type="presOf" srcId="{045E8EAA-D619-4182-B44A-1ECFF4405AF2}" destId="{EEBCB58C-4285-4D84-928E-A98919561AEB}" srcOrd="0" destOrd="0" presId="urn:microsoft.com/office/officeart/2005/8/layout/chevron1"/>
    <dgm:cxn modelId="{AE42E2B0-E709-45F3-8DBD-619F8C103F87}" type="presParOf" srcId="{6EEF379C-1F85-4DCF-8063-BD76AB6A5A0D}" destId="{2C37C264-6664-4672-BA00-5A870A2CD537}" srcOrd="0" destOrd="0" presId="urn:microsoft.com/office/officeart/2005/8/layout/chevron1"/>
    <dgm:cxn modelId="{D8CF03D5-3E7E-46A7-9AF4-C81E66708903}" type="presParOf" srcId="{6EEF379C-1F85-4DCF-8063-BD76AB6A5A0D}" destId="{8BACDC78-A904-4EA1-AA1E-61C4A7BA98C2}" srcOrd="1" destOrd="0" presId="urn:microsoft.com/office/officeart/2005/8/layout/chevron1"/>
    <dgm:cxn modelId="{53234891-27B0-4BB0-B494-56D84F89B07B}" type="presParOf" srcId="{6EEF379C-1F85-4DCF-8063-BD76AB6A5A0D}" destId="{DEBE801E-210C-4F6B-B5D8-71712919561D}" srcOrd="2" destOrd="0" presId="urn:microsoft.com/office/officeart/2005/8/layout/chevron1"/>
    <dgm:cxn modelId="{30579EBB-C0B4-4AE0-8709-62FDBB4E276C}" type="presParOf" srcId="{6EEF379C-1F85-4DCF-8063-BD76AB6A5A0D}" destId="{7334877F-9BC8-4955-BE48-19B74B8F1D3F}" srcOrd="3" destOrd="0" presId="urn:microsoft.com/office/officeart/2005/8/layout/chevron1"/>
    <dgm:cxn modelId="{D85E14C2-FB40-4234-9B41-1B191E3DA070}" type="presParOf" srcId="{6EEF379C-1F85-4DCF-8063-BD76AB6A5A0D}" destId="{0306EF51-728B-4520-810A-72C048FD6C44}" srcOrd="4" destOrd="0" presId="urn:microsoft.com/office/officeart/2005/8/layout/chevron1"/>
    <dgm:cxn modelId="{0EAD5AA4-1A3C-46E4-B231-F286EF770ED1}" type="presParOf" srcId="{6EEF379C-1F85-4DCF-8063-BD76AB6A5A0D}" destId="{0A344C06-91ED-4615-A4D7-201BAB1621A5}" srcOrd="5" destOrd="0" presId="urn:microsoft.com/office/officeart/2005/8/layout/chevron1"/>
    <dgm:cxn modelId="{E77E64FB-6855-4224-B0FE-1B64EBBE9E8F}" type="presParOf" srcId="{6EEF379C-1F85-4DCF-8063-BD76AB6A5A0D}" destId="{EEBCB58C-4285-4D84-928E-A98919561AEB}" srcOrd="6"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DBCF8B8-7BE3-4244-9AFC-881D8FBFAAA4}" type="doc">
      <dgm:prSet loTypeId="urn:microsoft.com/office/officeart/2005/8/layout/chevron1" loCatId="process" qsTypeId="urn:microsoft.com/office/officeart/2005/8/quickstyle/simple1" qsCatId="simple" csTypeId="urn:microsoft.com/office/officeart/2005/8/colors/colorful3" csCatId="colorful" phldr="1"/>
      <dgm:spPr/>
    </dgm:pt>
    <dgm:pt modelId="{7725804E-429A-4891-A68E-E907432C14E8}">
      <dgm:prSet phldrT="[Text]" custT="1"/>
      <dgm:spPr/>
      <dgm:t>
        <a:bodyPr/>
        <a:lstStyle/>
        <a:p>
          <a:r>
            <a:rPr lang="en-US" sz="1800" b="1" dirty="0">
              <a:latin typeface="Helvetica" panose="020B0604020202020204" pitchFamily="34" charset="0"/>
              <a:cs typeface="Helvetica" panose="020B0604020202020204" pitchFamily="34" charset="0"/>
            </a:rPr>
            <a:t>Overview</a:t>
          </a:r>
        </a:p>
      </dgm:t>
    </dgm:pt>
    <dgm:pt modelId="{543132F8-C350-4B03-9613-32F3B60422C1}" type="parTrans" cxnId="{FBE27986-566B-448F-BD6F-9F0938F0D8B0}">
      <dgm:prSet/>
      <dgm:spPr/>
      <dgm:t>
        <a:bodyPr/>
        <a:lstStyle/>
        <a:p>
          <a:endParaRPr lang="en-US" b="1">
            <a:latin typeface="Helvetica" panose="020B0604020202020204" pitchFamily="34" charset="0"/>
            <a:cs typeface="Helvetica" panose="020B0604020202020204" pitchFamily="34" charset="0"/>
          </a:endParaRPr>
        </a:p>
      </dgm:t>
    </dgm:pt>
    <dgm:pt modelId="{4AD6D3CE-D161-4B57-96B7-B597A3FFB335}" type="sibTrans" cxnId="{FBE27986-566B-448F-BD6F-9F0938F0D8B0}">
      <dgm:prSet/>
      <dgm:spPr/>
      <dgm:t>
        <a:bodyPr/>
        <a:lstStyle/>
        <a:p>
          <a:endParaRPr lang="en-US" b="1">
            <a:latin typeface="Helvetica" panose="020B0604020202020204" pitchFamily="34" charset="0"/>
            <a:cs typeface="Helvetica" panose="020B0604020202020204" pitchFamily="34" charset="0"/>
          </a:endParaRPr>
        </a:p>
      </dgm:t>
    </dgm:pt>
    <dgm:pt modelId="{90FDB2B3-C639-47DE-A13F-73BE6E13DCD9}">
      <dgm:prSet phldrT="[Text]"/>
      <dgm:spPr>
        <a:solidFill>
          <a:schemeClr val="accent3">
            <a:hueOff val="2906152"/>
            <a:satOff val="-9286"/>
            <a:lumOff val="-2353"/>
            <a:alpha val="30000"/>
          </a:schemeClr>
        </a:solidFill>
      </dgm:spPr>
      <dgm:t>
        <a:bodyPr/>
        <a:lstStyle/>
        <a:p>
          <a:r>
            <a:rPr lang="en-US" b="1" dirty="0">
              <a:latin typeface="Helvetica" panose="020B0604020202020204" pitchFamily="34" charset="0"/>
              <a:cs typeface="Helvetica" panose="020B0604020202020204" pitchFamily="34" charset="0"/>
            </a:rPr>
            <a:t>Usage</a:t>
          </a:r>
        </a:p>
      </dgm:t>
    </dgm:pt>
    <dgm:pt modelId="{1AF05F21-8D8D-44E3-B172-558491B2034D}" type="parTrans" cxnId="{46A1991D-ACF0-41B8-B71F-C2586D74D38F}">
      <dgm:prSet/>
      <dgm:spPr/>
      <dgm:t>
        <a:bodyPr/>
        <a:lstStyle/>
        <a:p>
          <a:endParaRPr lang="en-US" b="1">
            <a:latin typeface="Helvetica" panose="020B0604020202020204" pitchFamily="34" charset="0"/>
            <a:cs typeface="Helvetica" panose="020B0604020202020204" pitchFamily="34" charset="0"/>
          </a:endParaRPr>
        </a:p>
      </dgm:t>
    </dgm:pt>
    <dgm:pt modelId="{36359E50-F384-4FEB-9F98-E985A5C81620}" type="sibTrans" cxnId="{46A1991D-ACF0-41B8-B71F-C2586D74D38F}">
      <dgm:prSet/>
      <dgm:spPr/>
      <dgm:t>
        <a:bodyPr/>
        <a:lstStyle/>
        <a:p>
          <a:endParaRPr lang="en-US" b="1">
            <a:latin typeface="Helvetica" panose="020B0604020202020204" pitchFamily="34" charset="0"/>
            <a:cs typeface="Helvetica" panose="020B0604020202020204" pitchFamily="34" charset="0"/>
          </a:endParaRPr>
        </a:p>
      </dgm:t>
    </dgm:pt>
    <dgm:pt modelId="{B9FDBA6A-C057-4D2B-A62B-B9787AD0D4C0}">
      <dgm:prSet phldrT="[Text]"/>
      <dgm:spPr>
        <a:solidFill>
          <a:schemeClr val="accent3">
            <a:hueOff val="5812304"/>
            <a:satOff val="-18573"/>
            <a:lumOff val="-4706"/>
            <a:alpha val="30000"/>
          </a:schemeClr>
        </a:solidFill>
      </dgm:spPr>
      <dgm:t>
        <a:bodyPr/>
        <a:lstStyle/>
        <a:p>
          <a:r>
            <a:rPr lang="en-US" b="1" dirty="0">
              <a:latin typeface="Helvetica" panose="020B0604020202020204" pitchFamily="34" charset="0"/>
              <a:cs typeface="Helvetica" panose="020B0604020202020204" pitchFamily="34" charset="0"/>
            </a:rPr>
            <a:t>Other info</a:t>
          </a:r>
        </a:p>
      </dgm:t>
    </dgm:pt>
    <dgm:pt modelId="{F71445F1-75FF-4815-9438-3F235FD0071A}" type="parTrans" cxnId="{581D2947-328F-4CC8-89DF-C3C2D88AC524}">
      <dgm:prSet/>
      <dgm:spPr/>
      <dgm:t>
        <a:bodyPr/>
        <a:lstStyle/>
        <a:p>
          <a:endParaRPr lang="en-US" b="1">
            <a:latin typeface="Helvetica" panose="020B0604020202020204" pitchFamily="34" charset="0"/>
            <a:cs typeface="Helvetica" panose="020B0604020202020204" pitchFamily="34" charset="0"/>
          </a:endParaRPr>
        </a:p>
      </dgm:t>
    </dgm:pt>
    <dgm:pt modelId="{DD8964A9-4A6E-4E53-B52E-C2540221980E}" type="sibTrans" cxnId="{581D2947-328F-4CC8-89DF-C3C2D88AC524}">
      <dgm:prSet/>
      <dgm:spPr/>
      <dgm:t>
        <a:bodyPr/>
        <a:lstStyle/>
        <a:p>
          <a:endParaRPr lang="en-US" b="1">
            <a:latin typeface="Helvetica" panose="020B0604020202020204" pitchFamily="34" charset="0"/>
            <a:cs typeface="Helvetica" panose="020B0604020202020204" pitchFamily="34" charset="0"/>
          </a:endParaRPr>
        </a:p>
      </dgm:t>
    </dgm:pt>
    <dgm:pt modelId="{045E8EAA-D619-4182-B44A-1ECFF4405AF2}">
      <dgm:prSet/>
      <dgm:spPr>
        <a:solidFill>
          <a:schemeClr val="accent3">
            <a:hueOff val="8718455"/>
            <a:satOff val="-27859"/>
            <a:lumOff val="-7059"/>
            <a:alpha val="30000"/>
          </a:schemeClr>
        </a:solidFill>
      </dgm:spPr>
      <dgm:t>
        <a:bodyPr/>
        <a:lstStyle/>
        <a:p>
          <a:r>
            <a:rPr lang="en-US" b="1" dirty="0">
              <a:latin typeface="Helvetica" panose="020B0604020202020204" pitchFamily="34" charset="0"/>
              <a:cs typeface="Helvetica" panose="020B0604020202020204" pitchFamily="34" charset="0"/>
            </a:rPr>
            <a:t>CANUTEC</a:t>
          </a:r>
        </a:p>
      </dgm:t>
    </dgm:pt>
    <dgm:pt modelId="{10A5CB73-9A42-4A74-9796-5C961559B8FC}" type="parTrans" cxnId="{03A9B107-9824-4B04-8890-B6247C400DDF}">
      <dgm:prSet/>
      <dgm:spPr/>
      <dgm:t>
        <a:bodyPr/>
        <a:lstStyle/>
        <a:p>
          <a:endParaRPr lang="en-US" b="1">
            <a:latin typeface="Helvetica" panose="020B0604020202020204" pitchFamily="34" charset="0"/>
            <a:cs typeface="Helvetica" panose="020B0604020202020204" pitchFamily="34" charset="0"/>
          </a:endParaRPr>
        </a:p>
      </dgm:t>
    </dgm:pt>
    <dgm:pt modelId="{8CE241E7-9478-43C4-A426-B5F118D1A0C5}" type="sibTrans" cxnId="{03A9B107-9824-4B04-8890-B6247C400DDF}">
      <dgm:prSet/>
      <dgm:spPr/>
      <dgm:t>
        <a:bodyPr/>
        <a:lstStyle/>
        <a:p>
          <a:endParaRPr lang="en-US" b="1">
            <a:latin typeface="Helvetica" panose="020B0604020202020204" pitchFamily="34" charset="0"/>
            <a:cs typeface="Helvetica" panose="020B0604020202020204" pitchFamily="34" charset="0"/>
          </a:endParaRPr>
        </a:p>
      </dgm:t>
    </dgm:pt>
    <dgm:pt modelId="{6EEF379C-1F85-4DCF-8063-BD76AB6A5A0D}" type="pres">
      <dgm:prSet presAssocID="{ADBCF8B8-7BE3-4244-9AFC-881D8FBFAAA4}" presName="Name0" presStyleCnt="0">
        <dgm:presLayoutVars>
          <dgm:dir/>
          <dgm:animLvl val="lvl"/>
          <dgm:resizeHandles val="exact"/>
        </dgm:presLayoutVars>
      </dgm:prSet>
      <dgm:spPr/>
    </dgm:pt>
    <dgm:pt modelId="{2C37C264-6664-4672-BA00-5A870A2CD537}" type="pres">
      <dgm:prSet presAssocID="{7725804E-429A-4891-A68E-E907432C14E8}" presName="parTxOnly" presStyleLbl="node1" presStyleIdx="0" presStyleCnt="4" custScaleX="234445">
        <dgm:presLayoutVars>
          <dgm:chMax val="0"/>
          <dgm:chPref val="0"/>
          <dgm:bulletEnabled val="1"/>
        </dgm:presLayoutVars>
      </dgm:prSet>
      <dgm:spPr/>
    </dgm:pt>
    <dgm:pt modelId="{8BACDC78-A904-4EA1-AA1E-61C4A7BA98C2}" type="pres">
      <dgm:prSet presAssocID="{4AD6D3CE-D161-4B57-96B7-B597A3FFB335}" presName="parTxOnlySpace" presStyleCnt="0"/>
      <dgm:spPr/>
    </dgm:pt>
    <dgm:pt modelId="{DEBE801E-210C-4F6B-B5D8-71712919561D}" type="pres">
      <dgm:prSet presAssocID="{90FDB2B3-C639-47DE-A13F-73BE6E13DCD9}" presName="parTxOnly" presStyleLbl="node1" presStyleIdx="1" presStyleCnt="4">
        <dgm:presLayoutVars>
          <dgm:chMax val="0"/>
          <dgm:chPref val="0"/>
          <dgm:bulletEnabled val="1"/>
        </dgm:presLayoutVars>
      </dgm:prSet>
      <dgm:spPr/>
    </dgm:pt>
    <dgm:pt modelId="{7334877F-9BC8-4955-BE48-19B74B8F1D3F}" type="pres">
      <dgm:prSet presAssocID="{36359E50-F384-4FEB-9F98-E985A5C81620}" presName="parTxOnlySpace" presStyleCnt="0"/>
      <dgm:spPr/>
    </dgm:pt>
    <dgm:pt modelId="{0306EF51-728B-4520-810A-72C048FD6C44}" type="pres">
      <dgm:prSet presAssocID="{B9FDBA6A-C057-4D2B-A62B-B9787AD0D4C0}" presName="parTxOnly" presStyleLbl="node1" presStyleIdx="2" presStyleCnt="4">
        <dgm:presLayoutVars>
          <dgm:chMax val="0"/>
          <dgm:chPref val="0"/>
          <dgm:bulletEnabled val="1"/>
        </dgm:presLayoutVars>
      </dgm:prSet>
      <dgm:spPr/>
    </dgm:pt>
    <dgm:pt modelId="{0A344C06-91ED-4615-A4D7-201BAB1621A5}" type="pres">
      <dgm:prSet presAssocID="{DD8964A9-4A6E-4E53-B52E-C2540221980E}" presName="parTxOnlySpace" presStyleCnt="0"/>
      <dgm:spPr/>
    </dgm:pt>
    <dgm:pt modelId="{EEBCB58C-4285-4D84-928E-A98919561AEB}" type="pres">
      <dgm:prSet presAssocID="{045E8EAA-D619-4182-B44A-1ECFF4405AF2}" presName="parTxOnly" presStyleLbl="node1" presStyleIdx="3" presStyleCnt="4">
        <dgm:presLayoutVars>
          <dgm:chMax val="0"/>
          <dgm:chPref val="0"/>
          <dgm:bulletEnabled val="1"/>
        </dgm:presLayoutVars>
      </dgm:prSet>
      <dgm:spPr/>
    </dgm:pt>
  </dgm:ptLst>
  <dgm:cxnLst>
    <dgm:cxn modelId="{03A9B107-9824-4B04-8890-B6247C400DDF}" srcId="{ADBCF8B8-7BE3-4244-9AFC-881D8FBFAAA4}" destId="{045E8EAA-D619-4182-B44A-1ECFF4405AF2}" srcOrd="3" destOrd="0" parTransId="{10A5CB73-9A42-4A74-9796-5C961559B8FC}" sibTransId="{8CE241E7-9478-43C4-A426-B5F118D1A0C5}"/>
    <dgm:cxn modelId="{46A1991D-ACF0-41B8-B71F-C2586D74D38F}" srcId="{ADBCF8B8-7BE3-4244-9AFC-881D8FBFAAA4}" destId="{90FDB2B3-C639-47DE-A13F-73BE6E13DCD9}" srcOrd="1" destOrd="0" parTransId="{1AF05F21-8D8D-44E3-B172-558491B2034D}" sibTransId="{36359E50-F384-4FEB-9F98-E985A5C81620}"/>
    <dgm:cxn modelId="{AE144E21-7BFA-4AAF-B1CF-1041BD6B9B6B}" type="presOf" srcId="{B9FDBA6A-C057-4D2B-A62B-B9787AD0D4C0}" destId="{0306EF51-728B-4520-810A-72C048FD6C44}" srcOrd="0" destOrd="0" presId="urn:microsoft.com/office/officeart/2005/8/layout/chevron1"/>
    <dgm:cxn modelId="{FF5A1A2A-B27D-4C81-BFD4-6752D57BE2A8}" type="presOf" srcId="{90FDB2B3-C639-47DE-A13F-73BE6E13DCD9}" destId="{DEBE801E-210C-4F6B-B5D8-71712919561D}" srcOrd="0" destOrd="0" presId="urn:microsoft.com/office/officeart/2005/8/layout/chevron1"/>
    <dgm:cxn modelId="{581D2947-328F-4CC8-89DF-C3C2D88AC524}" srcId="{ADBCF8B8-7BE3-4244-9AFC-881D8FBFAAA4}" destId="{B9FDBA6A-C057-4D2B-A62B-B9787AD0D4C0}" srcOrd="2" destOrd="0" parTransId="{F71445F1-75FF-4815-9438-3F235FD0071A}" sibTransId="{DD8964A9-4A6E-4E53-B52E-C2540221980E}"/>
    <dgm:cxn modelId="{E22B247F-D182-42CC-9AB1-30FA274E2D03}" type="presOf" srcId="{ADBCF8B8-7BE3-4244-9AFC-881D8FBFAAA4}" destId="{6EEF379C-1F85-4DCF-8063-BD76AB6A5A0D}" srcOrd="0" destOrd="0" presId="urn:microsoft.com/office/officeart/2005/8/layout/chevron1"/>
    <dgm:cxn modelId="{FBE27986-566B-448F-BD6F-9F0938F0D8B0}" srcId="{ADBCF8B8-7BE3-4244-9AFC-881D8FBFAAA4}" destId="{7725804E-429A-4891-A68E-E907432C14E8}" srcOrd="0" destOrd="0" parTransId="{543132F8-C350-4B03-9613-32F3B60422C1}" sibTransId="{4AD6D3CE-D161-4B57-96B7-B597A3FFB335}"/>
    <dgm:cxn modelId="{16EC4C94-E469-47AE-AE2C-ADAE2D13E7AB}" type="presOf" srcId="{7725804E-429A-4891-A68E-E907432C14E8}" destId="{2C37C264-6664-4672-BA00-5A870A2CD537}" srcOrd="0" destOrd="0" presId="urn:microsoft.com/office/officeart/2005/8/layout/chevron1"/>
    <dgm:cxn modelId="{848ED3EA-3A64-425F-8C5F-8C993BE4901C}" type="presOf" srcId="{045E8EAA-D619-4182-B44A-1ECFF4405AF2}" destId="{EEBCB58C-4285-4D84-928E-A98919561AEB}" srcOrd="0" destOrd="0" presId="urn:microsoft.com/office/officeart/2005/8/layout/chevron1"/>
    <dgm:cxn modelId="{3C739809-0AF4-4B9E-BF28-2FE19AA37D64}" type="presParOf" srcId="{6EEF379C-1F85-4DCF-8063-BD76AB6A5A0D}" destId="{2C37C264-6664-4672-BA00-5A870A2CD537}" srcOrd="0" destOrd="0" presId="urn:microsoft.com/office/officeart/2005/8/layout/chevron1"/>
    <dgm:cxn modelId="{26FCFEBE-317B-4190-ABC9-173D90742B73}" type="presParOf" srcId="{6EEF379C-1F85-4DCF-8063-BD76AB6A5A0D}" destId="{8BACDC78-A904-4EA1-AA1E-61C4A7BA98C2}" srcOrd="1" destOrd="0" presId="urn:microsoft.com/office/officeart/2005/8/layout/chevron1"/>
    <dgm:cxn modelId="{33EED039-5CFE-4FE9-80BE-63A53BD8E5AF}" type="presParOf" srcId="{6EEF379C-1F85-4DCF-8063-BD76AB6A5A0D}" destId="{DEBE801E-210C-4F6B-B5D8-71712919561D}" srcOrd="2" destOrd="0" presId="urn:microsoft.com/office/officeart/2005/8/layout/chevron1"/>
    <dgm:cxn modelId="{92942812-3D5D-4D6D-ABA0-C20CF2DD4F39}" type="presParOf" srcId="{6EEF379C-1F85-4DCF-8063-BD76AB6A5A0D}" destId="{7334877F-9BC8-4955-BE48-19B74B8F1D3F}" srcOrd="3" destOrd="0" presId="urn:microsoft.com/office/officeart/2005/8/layout/chevron1"/>
    <dgm:cxn modelId="{ECF68C03-C1D6-4DAC-8547-C1CD0C1ED05B}" type="presParOf" srcId="{6EEF379C-1F85-4DCF-8063-BD76AB6A5A0D}" destId="{0306EF51-728B-4520-810A-72C048FD6C44}" srcOrd="4" destOrd="0" presId="urn:microsoft.com/office/officeart/2005/8/layout/chevron1"/>
    <dgm:cxn modelId="{EE7A719A-5951-4851-96B3-CBA851119A84}" type="presParOf" srcId="{6EEF379C-1F85-4DCF-8063-BD76AB6A5A0D}" destId="{0A344C06-91ED-4615-A4D7-201BAB1621A5}" srcOrd="5" destOrd="0" presId="urn:microsoft.com/office/officeart/2005/8/layout/chevron1"/>
    <dgm:cxn modelId="{5FB7B1BC-BA92-479D-B4E3-B286C7DC4B48}" type="presParOf" srcId="{6EEF379C-1F85-4DCF-8063-BD76AB6A5A0D}" destId="{EEBCB58C-4285-4D84-928E-A98919561AEB}" srcOrd="6"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0.xml><?xml version="1.0" encoding="utf-8"?>
<dgm:dataModel xmlns:dgm="http://schemas.openxmlformats.org/drawingml/2006/diagram" xmlns:a="http://schemas.openxmlformats.org/drawingml/2006/main">
  <dgm:ptLst>
    <dgm:pt modelId="{ADBCF8B8-7BE3-4244-9AFC-881D8FBFAAA4}" type="doc">
      <dgm:prSet loTypeId="urn:microsoft.com/office/officeart/2005/8/layout/chevron1" loCatId="process" qsTypeId="urn:microsoft.com/office/officeart/2005/8/quickstyle/simple1" qsCatId="simple" csTypeId="urn:microsoft.com/office/officeart/2005/8/colors/colorful3" csCatId="colorful" phldr="1"/>
      <dgm:spPr/>
    </dgm:pt>
    <dgm:pt modelId="{7725804E-429A-4891-A68E-E907432C14E8}">
      <dgm:prSet phldrT="[Text]" custT="1"/>
      <dgm:spPr>
        <a:solidFill>
          <a:srgbClr val="EB641B">
            <a:alpha val="30196"/>
          </a:srgbClr>
        </a:solidFill>
      </dgm:spPr>
      <dgm:t>
        <a:bodyPr/>
        <a:lstStyle/>
        <a:p>
          <a:r>
            <a:rPr lang="en-US" sz="1000" b="1" dirty="0">
              <a:latin typeface="Helvetica" panose="020B0604020202020204" pitchFamily="34" charset="0"/>
              <a:cs typeface="Helvetica" panose="020B0604020202020204" pitchFamily="34" charset="0"/>
            </a:rPr>
            <a:t>Overview</a:t>
          </a:r>
        </a:p>
      </dgm:t>
    </dgm:pt>
    <dgm:pt modelId="{543132F8-C350-4B03-9613-32F3B60422C1}" type="parTrans" cxnId="{FBE27986-566B-448F-BD6F-9F0938F0D8B0}">
      <dgm:prSet/>
      <dgm:spPr/>
      <dgm:t>
        <a:bodyPr/>
        <a:lstStyle/>
        <a:p>
          <a:endParaRPr lang="en-US" b="1">
            <a:latin typeface="Helvetica" panose="020B0604020202020204" pitchFamily="34" charset="0"/>
            <a:cs typeface="Helvetica" panose="020B0604020202020204" pitchFamily="34" charset="0"/>
          </a:endParaRPr>
        </a:p>
      </dgm:t>
    </dgm:pt>
    <dgm:pt modelId="{4AD6D3CE-D161-4B57-96B7-B597A3FFB335}" type="sibTrans" cxnId="{FBE27986-566B-448F-BD6F-9F0938F0D8B0}">
      <dgm:prSet/>
      <dgm:spPr/>
      <dgm:t>
        <a:bodyPr/>
        <a:lstStyle/>
        <a:p>
          <a:endParaRPr lang="en-US" b="1">
            <a:latin typeface="Helvetica" panose="020B0604020202020204" pitchFamily="34" charset="0"/>
            <a:cs typeface="Helvetica" panose="020B0604020202020204" pitchFamily="34" charset="0"/>
          </a:endParaRPr>
        </a:p>
      </dgm:t>
    </dgm:pt>
    <dgm:pt modelId="{90FDB2B3-C639-47DE-A13F-73BE6E13DCD9}">
      <dgm:prSet phldrT="[Text]" custT="1"/>
      <dgm:spPr>
        <a:solidFill>
          <a:srgbClr val="BDDA20"/>
        </a:solidFill>
      </dgm:spPr>
      <dgm:t>
        <a:bodyPr/>
        <a:lstStyle/>
        <a:p>
          <a:r>
            <a:rPr lang="en-US" sz="1800" b="1" dirty="0">
              <a:latin typeface="Helvetica" panose="020B0604020202020204" pitchFamily="34" charset="0"/>
              <a:cs typeface="Helvetica" panose="020B0604020202020204" pitchFamily="34" charset="0"/>
            </a:rPr>
            <a:t>Usage</a:t>
          </a:r>
        </a:p>
      </dgm:t>
    </dgm:pt>
    <dgm:pt modelId="{1AF05F21-8D8D-44E3-B172-558491B2034D}" type="parTrans" cxnId="{46A1991D-ACF0-41B8-B71F-C2586D74D38F}">
      <dgm:prSet/>
      <dgm:spPr/>
      <dgm:t>
        <a:bodyPr/>
        <a:lstStyle/>
        <a:p>
          <a:endParaRPr lang="en-US" b="1">
            <a:latin typeface="Helvetica" panose="020B0604020202020204" pitchFamily="34" charset="0"/>
            <a:cs typeface="Helvetica" panose="020B0604020202020204" pitchFamily="34" charset="0"/>
          </a:endParaRPr>
        </a:p>
      </dgm:t>
    </dgm:pt>
    <dgm:pt modelId="{36359E50-F384-4FEB-9F98-E985A5C81620}" type="sibTrans" cxnId="{46A1991D-ACF0-41B8-B71F-C2586D74D38F}">
      <dgm:prSet/>
      <dgm:spPr/>
      <dgm:t>
        <a:bodyPr/>
        <a:lstStyle/>
        <a:p>
          <a:endParaRPr lang="en-US" b="1">
            <a:latin typeface="Helvetica" panose="020B0604020202020204" pitchFamily="34" charset="0"/>
            <a:cs typeface="Helvetica" panose="020B0604020202020204" pitchFamily="34" charset="0"/>
          </a:endParaRPr>
        </a:p>
      </dgm:t>
    </dgm:pt>
    <dgm:pt modelId="{B9FDBA6A-C057-4D2B-A62B-B9787AD0D4C0}">
      <dgm:prSet phldrT="[Text]" custT="1"/>
      <dgm:spPr>
        <a:solidFill>
          <a:schemeClr val="accent3">
            <a:hueOff val="5812304"/>
            <a:satOff val="-18573"/>
            <a:lumOff val="-4706"/>
            <a:alpha val="30000"/>
          </a:schemeClr>
        </a:solidFill>
      </dgm:spPr>
      <dgm:t>
        <a:bodyPr/>
        <a:lstStyle/>
        <a:p>
          <a:r>
            <a:rPr lang="en-US" sz="1000" b="1" dirty="0">
              <a:latin typeface="Helvetica" panose="020B0604020202020204" pitchFamily="34" charset="0"/>
              <a:cs typeface="Helvetica" panose="020B0604020202020204" pitchFamily="34" charset="0"/>
            </a:rPr>
            <a:t>Other info</a:t>
          </a:r>
        </a:p>
      </dgm:t>
    </dgm:pt>
    <dgm:pt modelId="{F71445F1-75FF-4815-9438-3F235FD0071A}" type="parTrans" cxnId="{581D2947-328F-4CC8-89DF-C3C2D88AC524}">
      <dgm:prSet/>
      <dgm:spPr/>
      <dgm:t>
        <a:bodyPr/>
        <a:lstStyle/>
        <a:p>
          <a:endParaRPr lang="en-US" b="1">
            <a:latin typeface="Helvetica" panose="020B0604020202020204" pitchFamily="34" charset="0"/>
            <a:cs typeface="Helvetica" panose="020B0604020202020204" pitchFamily="34" charset="0"/>
          </a:endParaRPr>
        </a:p>
      </dgm:t>
    </dgm:pt>
    <dgm:pt modelId="{DD8964A9-4A6E-4E53-B52E-C2540221980E}" type="sibTrans" cxnId="{581D2947-328F-4CC8-89DF-C3C2D88AC524}">
      <dgm:prSet/>
      <dgm:spPr/>
      <dgm:t>
        <a:bodyPr/>
        <a:lstStyle/>
        <a:p>
          <a:endParaRPr lang="en-US" b="1">
            <a:latin typeface="Helvetica" panose="020B0604020202020204" pitchFamily="34" charset="0"/>
            <a:cs typeface="Helvetica" panose="020B0604020202020204" pitchFamily="34" charset="0"/>
          </a:endParaRPr>
        </a:p>
      </dgm:t>
    </dgm:pt>
    <dgm:pt modelId="{045E8EAA-D619-4182-B44A-1ECFF4405AF2}">
      <dgm:prSet custT="1"/>
      <dgm:spPr>
        <a:solidFill>
          <a:schemeClr val="accent3">
            <a:hueOff val="8718455"/>
            <a:satOff val="-27859"/>
            <a:lumOff val="-7059"/>
            <a:alpha val="30000"/>
          </a:schemeClr>
        </a:solidFill>
      </dgm:spPr>
      <dgm:t>
        <a:bodyPr/>
        <a:lstStyle/>
        <a:p>
          <a:r>
            <a:rPr lang="en-US" sz="1000" b="1" dirty="0">
              <a:latin typeface="Helvetica" panose="020B0604020202020204" pitchFamily="34" charset="0"/>
              <a:cs typeface="Helvetica" panose="020B0604020202020204" pitchFamily="34" charset="0"/>
            </a:rPr>
            <a:t>CANUTEC</a:t>
          </a:r>
        </a:p>
      </dgm:t>
    </dgm:pt>
    <dgm:pt modelId="{10A5CB73-9A42-4A74-9796-5C961559B8FC}" type="parTrans" cxnId="{03A9B107-9824-4B04-8890-B6247C400DDF}">
      <dgm:prSet/>
      <dgm:spPr/>
      <dgm:t>
        <a:bodyPr/>
        <a:lstStyle/>
        <a:p>
          <a:endParaRPr lang="en-US" b="1">
            <a:latin typeface="Helvetica" panose="020B0604020202020204" pitchFamily="34" charset="0"/>
            <a:cs typeface="Helvetica" panose="020B0604020202020204" pitchFamily="34" charset="0"/>
          </a:endParaRPr>
        </a:p>
      </dgm:t>
    </dgm:pt>
    <dgm:pt modelId="{8CE241E7-9478-43C4-A426-B5F118D1A0C5}" type="sibTrans" cxnId="{03A9B107-9824-4B04-8890-B6247C400DDF}">
      <dgm:prSet/>
      <dgm:spPr/>
      <dgm:t>
        <a:bodyPr/>
        <a:lstStyle/>
        <a:p>
          <a:endParaRPr lang="en-US" b="1">
            <a:latin typeface="Helvetica" panose="020B0604020202020204" pitchFamily="34" charset="0"/>
            <a:cs typeface="Helvetica" panose="020B0604020202020204" pitchFamily="34" charset="0"/>
          </a:endParaRPr>
        </a:p>
      </dgm:t>
    </dgm:pt>
    <dgm:pt modelId="{6EEF379C-1F85-4DCF-8063-BD76AB6A5A0D}" type="pres">
      <dgm:prSet presAssocID="{ADBCF8B8-7BE3-4244-9AFC-881D8FBFAAA4}" presName="Name0" presStyleCnt="0">
        <dgm:presLayoutVars>
          <dgm:dir/>
          <dgm:animLvl val="lvl"/>
          <dgm:resizeHandles val="exact"/>
        </dgm:presLayoutVars>
      </dgm:prSet>
      <dgm:spPr/>
    </dgm:pt>
    <dgm:pt modelId="{2C37C264-6664-4672-BA00-5A870A2CD537}" type="pres">
      <dgm:prSet presAssocID="{7725804E-429A-4891-A68E-E907432C14E8}" presName="parTxOnly" presStyleLbl="node1" presStyleIdx="0" presStyleCnt="4" custScaleX="90675" custScaleY="91092">
        <dgm:presLayoutVars>
          <dgm:chMax val="0"/>
          <dgm:chPref val="0"/>
          <dgm:bulletEnabled val="1"/>
        </dgm:presLayoutVars>
      </dgm:prSet>
      <dgm:spPr/>
    </dgm:pt>
    <dgm:pt modelId="{8BACDC78-A904-4EA1-AA1E-61C4A7BA98C2}" type="pres">
      <dgm:prSet presAssocID="{4AD6D3CE-D161-4B57-96B7-B597A3FFB335}" presName="parTxOnlySpace" presStyleCnt="0"/>
      <dgm:spPr/>
    </dgm:pt>
    <dgm:pt modelId="{DEBE801E-210C-4F6B-B5D8-71712919561D}" type="pres">
      <dgm:prSet presAssocID="{90FDB2B3-C639-47DE-A13F-73BE6E13DCD9}" presName="parTxOnly" presStyleLbl="node1" presStyleIdx="1" presStyleCnt="4" custScaleX="216778" custScaleY="91092">
        <dgm:presLayoutVars>
          <dgm:chMax val="0"/>
          <dgm:chPref val="0"/>
          <dgm:bulletEnabled val="1"/>
        </dgm:presLayoutVars>
      </dgm:prSet>
      <dgm:spPr/>
    </dgm:pt>
    <dgm:pt modelId="{7334877F-9BC8-4955-BE48-19B74B8F1D3F}" type="pres">
      <dgm:prSet presAssocID="{36359E50-F384-4FEB-9F98-E985A5C81620}" presName="parTxOnlySpace" presStyleCnt="0"/>
      <dgm:spPr/>
    </dgm:pt>
    <dgm:pt modelId="{0306EF51-728B-4520-810A-72C048FD6C44}" type="pres">
      <dgm:prSet presAssocID="{B9FDBA6A-C057-4D2B-A62B-B9787AD0D4C0}" presName="parTxOnly" presStyleLbl="node1" presStyleIdx="2" presStyleCnt="4" custScaleX="90675" custScaleY="91092" custLinFactNeighborY="143">
        <dgm:presLayoutVars>
          <dgm:chMax val="0"/>
          <dgm:chPref val="0"/>
          <dgm:bulletEnabled val="1"/>
        </dgm:presLayoutVars>
      </dgm:prSet>
      <dgm:spPr/>
    </dgm:pt>
    <dgm:pt modelId="{0A344C06-91ED-4615-A4D7-201BAB1621A5}" type="pres">
      <dgm:prSet presAssocID="{DD8964A9-4A6E-4E53-B52E-C2540221980E}" presName="parTxOnlySpace" presStyleCnt="0"/>
      <dgm:spPr/>
    </dgm:pt>
    <dgm:pt modelId="{EEBCB58C-4285-4D84-928E-A98919561AEB}" type="pres">
      <dgm:prSet presAssocID="{045E8EAA-D619-4182-B44A-1ECFF4405AF2}" presName="parTxOnly" presStyleLbl="node1" presStyleIdx="3" presStyleCnt="4" custScaleX="90675" custScaleY="91092">
        <dgm:presLayoutVars>
          <dgm:chMax val="0"/>
          <dgm:chPref val="0"/>
          <dgm:bulletEnabled val="1"/>
        </dgm:presLayoutVars>
      </dgm:prSet>
      <dgm:spPr/>
    </dgm:pt>
  </dgm:ptLst>
  <dgm:cxnLst>
    <dgm:cxn modelId="{03A9B107-9824-4B04-8890-B6247C400DDF}" srcId="{ADBCF8B8-7BE3-4244-9AFC-881D8FBFAAA4}" destId="{045E8EAA-D619-4182-B44A-1ECFF4405AF2}" srcOrd="3" destOrd="0" parTransId="{10A5CB73-9A42-4A74-9796-5C961559B8FC}" sibTransId="{8CE241E7-9478-43C4-A426-B5F118D1A0C5}"/>
    <dgm:cxn modelId="{46A1991D-ACF0-41B8-B71F-C2586D74D38F}" srcId="{ADBCF8B8-7BE3-4244-9AFC-881D8FBFAAA4}" destId="{90FDB2B3-C639-47DE-A13F-73BE6E13DCD9}" srcOrd="1" destOrd="0" parTransId="{1AF05F21-8D8D-44E3-B172-558491B2034D}" sibTransId="{36359E50-F384-4FEB-9F98-E985A5C81620}"/>
    <dgm:cxn modelId="{33B0663B-DCE6-4485-BDBF-13FE80B3AEFD}" type="presOf" srcId="{ADBCF8B8-7BE3-4244-9AFC-881D8FBFAAA4}" destId="{6EEF379C-1F85-4DCF-8063-BD76AB6A5A0D}" srcOrd="0" destOrd="0" presId="urn:microsoft.com/office/officeart/2005/8/layout/chevron1"/>
    <dgm:cxn modelId="{581D2947-328F-4CC8-89DF-C3C2D88AC524}" srcId="{ADBCF8B8-7BE3-4244-9AFC-881D8FBFAAA4}" destId="{B9FDBA6A-C057-4D2B-A62B-B9787AD0D4C0}" srcOrd="2" destOrd="0" parTransId="{F71445F1-75FF-4815-9438-3F235FD0071A}" sibTransId="{DD8964A9-4A6E-4E53-B52E-C2540221980E}"/>
    <dgm:cxn modelId="{E848C552-9423-4D21-9B8B-6BC672A589FC}" type="presOf" srcId="{90FDB2B3-C639-47DE-A13F-73BE6E13DCD9}" destId="{DEBE801E-210C-4F6B-B5D8-71712919561D}" srcOrd="0" destOrd="0" presId="urn:microsoft.com/office/officeart/2005/8/layout/chevron1"/>
    <dgm:cxn modelId="{62F5D980-D02A-42C5-A842-B3B91C3B5757}" type="presOf" srcId="{B9FDBA6A-C057-4D2B-A62B-B9787AD0D4C0}" destId="{0306EF51-728B-4520-810A-72C048FD6C44}" srcOrd="0" destOrd="0" presId="urn:microsoft.com/office/officeart/2005/8/layout/chevron1"/>
    <dgm:cxn modelId="{FBE27986-566B-448F-BD6F-9F0938F0D8B0}" srcId="{ADBCF8B8-7BE3-4244-9AFC-881D8FBFAAA4}" destId="{7725804E-429A-4891-A68E-E907432C14E8}" srcOrd="0" destOrd="0" parTransId="{543132F8-C350-4B03-9613-32F3B60422C1}" sibTransId="{4AD6D3CE-D161-4B57-96B7-B597A3FFB335}"/>
    <dgm:cxn modelId="{8270F5A7-6362-479F-AF88-41EF56932012}" type="presOf" srcId="{7725804E-429A-4891-A68E-E907432C14E8}" destId="{2C37C264-6664-4672-BA00-5A870A2CD537}" srcOrd="0" destOrd="0" presId="urn:microsoft.com/office/officeart/2005/8/layout/chevron1"/>
    <dgm:cxn modelId="{E1551AAA-773F-4C27-A008-39F576AB9410}" type="presOf" srcId="{045E8EAA-D619-4182-B44A-1ECFF4405AF2}" destId="{EEBCB58C-4285-4D84-928E-A98919561AEB}" srcOrd="0" destOrd="0" presId="urn:microsoft.com/office/officeart/2005/8/layout/chevron1"/>
    <dgm:cxn modelId="{48C7666F-EDD1-4AB3-94F4-A47E54976067}" type="presParOf" srcId="{6EEF379C-1F85-4DCF-8063-BD76AB6A5A0D}" destId="{2C37C264-6664-4672-BA00-5A870A2CD537}" srcOrd="0" destOrd="0" presId="urn:microsoft.com/office/officeart/2005/8/layout/chevron1"/>
    <dgm:cxn modelId="{19695B06-B100-4E0D-B972-9958789C30A3}" type="presParOf" srcId="{6EEF379C-1F85-4DCF-8063-BD76AB6A5A0D}" destId="{8BACDC78-A904-4EA1-AA1E-61C4A7BA98C2}" srcOrd="1" destOrd="0" presId="urn:microsoft.com/office/officeart/2005/8/layout/chevron1"/>
    <dgm:cxn modelId="{20C7C2E2-9806-4269-B248-180073D02E2C}" type="presParOf" srcId="{6EEF379C-1F85-4DCF-8063-BD76AB6A5A0D}" destId="{DEBE801E-210C-4F6B-B5D8-71712919561D}" srcOrd="2" destOrd="0" presId="urn:microsoft.com/office/officeart/2005/8/layout/chevron1"/>
    <dgm:cxn modelId="{ADEB5677-476B-490E-9EFC-3739C24448E1}" type="presParOf" srcId="{6EEF379C-1F85-4DCF-8063-BD76AB6A5A0D}" destId="{7334877F-9BC8-4955-BE48-19B74B8F1D3F}" srcOrd="3" destOrd="0" presId="urn:microsoft.com/office/officeart/2005/8/layout/chevron1"/>
    <dgm:cxn modelId="{8CDBD144-6CC4-47C1-B5FA-D2E994FE0145}" type="presParOf" srcId="{6EEF379C-1F85-4DCF-8063-BD76AB6A5A0D}" destId="{0306EF51-728B-4520-810A-72C048FD6C44}" srcOrd="4" destOrd="0" presId="urn:microsoft.com/office/officeart/2005/8/layout/chevron1"/>
    <dgm:cxn modelId="{64A1244A-1E7B-4567-BC7B-CE1D19E72E75}" type="presParOf" srcId="{6EEF379C-1F85-4DCF-8063-BD76AB6A5A0D}" destId="{0A344C06-91ED-4615-A4D7-201BAB1621A5}" srcOrd="5" destOrd="0" presId="urn:microsoft.com/office/officeart/2005/8/layout/chevron1"/>
    <dgm:cxn modelId="{3CD6550A-0EBA-4C40-839F-6EE73D6EF1E6}" type="presParOf" srcId="{6EEF379C-1F85-4DCF-8063-BD76AB6A5A0D}" destId="{EEBCB58C-4285-4D84-928E-A98919561AEB}" srcOrd="6"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1.xml><?xml version="1.0" encoding="utf-8"?>
<dgm:dataModel xmlns:dgm="http://schemas.openxmlformats.org/drawingml/2006/diagram" xmlns:a="http://schemas.openxmlformats.org/drawingml/2006/main">
  <dgm:ptLst>
    <dgm:pt modelId="{ADBCF8B8-7BE3-4244-9AFC-881D8FBFAAA4}" type="doc">
      <dgm:prSet loTypeId="urn:microsoft.com/office/officeart/2005/8/layout/chevron1" loCatId="process" qsTypeId="urn:microsoft.com/office/officeart/2005/8/quickstyle/simple1" qsCatId="simple" csTypeId="urn:microsoft.com/office/officeart/2005/8/colors/colorful3" csCatId="colorful" phldr="1"/>
      <dgm:spPr/>
    </dgm:pt>
    <dgm:pt modelId="{7725804E-429A-4891-A68E-E907432C14E8}">
      <dgm:prSet phldrT="[Text]" custT="1"/>
      <dgm:spPr>
        <a:solidFill>
          <a:srgbClr val="EB641B">
            <a:alpha val="30196"/>
          </a:srgbClr>
        </a:solidFill>
      </dgm:spPr>
      <dgm:t>
        <a:bodyPr/>
        <a:lstStyle/>
        <a:p>
          <a:r>
            <a:rPr lang="en-US" sz="1000" b="1" dirty="0">
              <a:latin typeface="Helvetica" panose="020B0604020202020204" pitchFamily="34" charset="0"/>
              <a:cs typeface="Helvetica" panose="020B0604020202020204" pitchFamily="34" charset="0"/>
            </a:rPr>
            <a:t>Overview</a:t>
          </a:r>
        </a:p>
      </dgm:t>
    </dgm:pt>
    <dgm:pt modelId="{543132F8-C350-4B03-9613-32F3B60422C1}" type="parTrans" cxnId="{FBE27986-566B-448F-BD6F-9F0938F0D8B0}">
      <dgm:prSet/>
      <dgm:spPr/>
      <dgm:t>
        <a:bodyPr/>
        <a:lstStyle/>
        <a:p>
          <a:endParaRPr lang="en-US" b="1">
            <a:latin typeface="Helvetica" panose="020B0604020202020204" pitchFamily="34" charset="0"/>
            <a:cs typeface="Helvetica" panose="020B0604020202020204" pitchFamily="34" charset="0"/>
          </a:endParaRPr>
        </a:p>
      </dgm:t>
    </dgm:pt>
    <dgm:pt modelId="{4AD6D3CE-D161-4B57-96B7-B597A3FFB335}" type="sibTrans" cxnId="{FBE27986-566B-448F-BD6F-9F0938F0D8B0}">
      <dgm:prSet/>
      <dgm:spPr/>
      <dgm:t>
        <a:bodyPr/>
        <a:lstStyle/>
        <a:p>
          <a:endParaRPr lang="en-US" b="1">
            <a:latin typeface="Helvetica" panose="020B0604020202020204" pitchFamily="34" charset="0"/>
            <a:cs typeface="Helvetica" panose="020B0604020202020204" pitchFamily="34" charset="0"/>
          </a:endParaRPr>
        </a:p>
      </dgm:t>
    </dgm:pt>
    <dgm:pt modelId="{90FDB2B3-C639-47DE-A13F-73BE6E13DCD9}">
      <dgm:prSet phldrT="[Text]" custT="1"/>
      <dgm:spPr>
        <a:solidFill>
          <a:srgbClr val="BDDA20"/>
        </a:solidFill>
      </dgm:spPr>
      <dgm:t>
        <a:bodyPr/>
        <a:lstStyle/>
        <a:p>
          <a:r>
            <a:rPr lang="en-US" sz="1800" b="1" dirty="0">
              <a:latin typeface="Helvetica" panose="020B0604020202020204" pitchFamily="34" charset="0"/>
              <a:cs typeface="Helvetica" panose="020B0604020202020204" pitchFamily="34" charset="0"/>
            </a:rPr>
            <a:t>Usage</a:t>
          </a:r>
        </a:p>
      </dgm:t>
    </dgm:pt>
    <dgm:pt modelId="{1AF05F21-8D8D-44E3-B172-558491B2034D}" type="parTrans" cxnId="{46A1991D-ACF0-41B8-B71F-C2586D74D38F}">
      <dgm:prSet/>
      <dgm:spPr/>
      <dgm:t>
        <a:bodyPr/>
        <a:lstStyle/>
        <a:p>
          <a:endParaRPr lang="en-US" b="1">
            <a:latin typeface="Helvetica" panose="020B0604020202020204" pitchFamily="34" charset="0"/>
            <a:cs typeface="Helvetica" panose="020B0604020202020204" pitchFamily="34" charset="0"/>
          </a:endParaRPr>
        </a:p>
      </dgm:t>
    </dgm:pt>
    <dgm:pt modelId="{36359E50-F384-4FEB-9F98-E985A5C81620}" type="sibTrans" cxnId="{46A1991D-ACF0-41B8-B71F-C2586D74D38F}">
      <dgm:prSet/>
      <dgm:spPr/>
      <dgm:t>
        <a:bodyPr/>
        <a:lstStyle/>
        <a:p>
          <a:endParaRPr lang="en-US" b="1">
            <a:latin typeface="Helvetica" panose="020B0604020202020204" pitchFamily="34" charset="0"/>
            <a:cs typeface="Helvetica" panose="020B0604020202020204" pitchFamily="34" charset="0"/>
          </a:endParaRPr>
        </a:p>
      </dgm:t>
    </dgm:pt>
    <dgm:pt modelId="{B9FDBA6A-C057-4D2B-A62B-B9787AD0D4C0}">
      <dgm:prSet phldrT="[Text]" custT="1"/>
      <dgm:spPr>
        <a:solidFill>
          <a:schemeClr val="accent3">
            <a:hueOff val="5812304"/>
            <a:satOff val="-18573"/>
            <a:lumOff val="-4706"/>
            <a:alpha val="30000"/>
          </a:schemeClr>
        </a:solidFill>
      </dgm:spPr>
      <dgm:t>
        <a:bodyPr/>
        <a:lstStyle/>
        <a:p>
          <a:r>
            <a:rPr lang="en-US" sz="1000" b="1" dirty="0">
              <a:latin typeface="Helvetica" panose="020B0604020202020204" pitchFamily="34" charset="0"/>
              <a:cs typeface="Helvetica" panose="020B0604020202020204" pitchFamily="34" charset="0"/>
            </a:rPr>
            <a:t>Other info</a:t>
          </a:r>
        </a:p>
      </dgm:t>
    </dgm:pt>
    <dgm:pt modelId="{F71445F1-75FF-4815-9438-3F235FD0071A}" type="parTrans" cxnId="{581D2947-328F-4CC8-89DF-C3C2D88AC524}">
      <dgm:prSet/>
      <dgm:spPr/>
      <dgm:t>
        <a:bodyPr/>
        <a:lstStyle/>
        <a:p>
          <a:endParaRPr lang="en-US" b="1">
            <a:latin typeface="Helvetica" panose="020B0604020202020204" pitchFamily="34" charset="0"/>
            <a:cs typeface="Helvetica" panose="020B0604020202020204" pitchFamily="34" charset="0"/>
          </a:endParaRPr>
        </a:p>
      </dgm:t>
    </dgm:pt>
    <dgm:pt modelId="{DD8964A9-4A6E-4E53-B52E-C2540221980E}" type="sibTrans" cxnId="{581D2947-328F-4CC8-89DF-C3C2D88AC524}">
      <dgm:prSet/>
      <dgm:spPr/>
      <dgm:t>
        <a:bodyPr/>
        <a:lstStyle/>
        <a:p>
          <a:endParaRPr lang="en-US" b="1">
            <a:latin typeface="Helvetica" panose="020B0604020202020204" pitchFamily="34" charset="0"/>
            <a:cs typeface="Helvetica" panose="020B0604020202020204" pitchFamily="34" charset="0"/>
          </a:endParaRPr>
        </a:p>
      </dgm:t>
    </dgm:pt>
    <dgm:pt modelId="{045E8EAA-D619-4182-B44A-1ECFF4405AF2}">
      <dgm:prSet custT="1"/>
      <dgm:spPr>
        <a:solidFill>
          <a:schemeClr val="accent3">
            <a:hueOff val="8718455"/>
            <a:satOff val="-27859"/>
            <a:lumOff val="-7059"/>
            <a:alpha val="30000"/>
          </a:schemeClr>
        </a:solidFill>
      </dgm:spPr>
      <dgm:t>
        <a:bodyPr/>
        <a:lstStyle/>
        <a:p>
          <a:r>
            <a:rPr lang="en-US" sz="1000" b="1" dirty="0">
              <a:latin typeface="Helvetica" panose="020B0604020202020204" pitchFamily="34" charset="0"/>
              <a:cs typeface="Helvetica" panose="020B0604020202020204" pitchFamily="34" charset="0"/>
            </a:rPr>
            <a:t>CANUTEC</a:t>
          </a:r>
        </a:p>
      </dgm:t>
    </dgm:pt>
    <dgm:pt modelId="{10A5CB73-9A42-4A74-9796-5C961559B8FC}" type="parTrans" cxnId="{03A9B107-9824-4B04-8890-B6247C400DDF}">
      <dgm:prSet/>
      <dgm:spPr/>
      <dgm:t>
        <a:bodyPr/>
        <a:lstStyle/>
        <a:p>
          <a:endParaRPr lang="en-US" b="1">
            <a:latin typeface="Helvetica" panose="020B0604020202020204" pitchFamily="34" charset="0"/>
            <a:cs typeface="Helvetica" panose="020B0604020202020204" pitchFamily="34" charset="0"/>
          </a:endParaRPr>
        </a:p>
      </dgm:t>
    </dgm:pt>
    <dgm:pt modelId="{8CE241E7-9478-43C4-A426-B5F118D1A0C5}" type="sibTrans" cxnId="{03A9B107-9824-4B04-8890-B6247C400DDF}">
      <dgm:prSet/>
      <dgm:spPr/>
      <dgm:t>
        <a:bodyPr/>
        <a:lstStyle/>
        <a:p>
          <a:endParaRPr lang="en-US" b="1">
            <a:latin typeface="Helvetica" panose="020B0604020202020204" pitchFamily="34" charset="0"/>
            <a:cs typeface="Helvetica" panose="020B0604020202020204" pitchFamily="34" charset="0"/>
          </a:endParaRPr>
        </a:p>
      </dgm:t>
    </dgm:pt>
    <dgm:pt modelId="{6EEF379C-1F85-4DCF-8063-BD76AB6A5A0D}" type="pres">
      <dgm:prSet presAssocID="{ADBCF8B8-7BE3-4244-9AFC-881D8FBFAAA4}" presName="Name0" presStyleCnt="0">
        <dgm:presLayoutVars>
          <dgm:dir/>
          <dgm:animLvl val="lvl"/>
          <dgm:resizeHandles val="exact"/>
        </dgm:presLayoutVars>
      </dgm:prSet>
      <dgm:spPr/>
    </dgm:pt>
    <dgm:pt modelId="{2C37C264-6664-4672-BA00-5A870A2CD537}" type="pres">
      <dgm:prSet presAssocID="{7725804E-429A-4891-A68E-E907432C14E8}" presName="parTxOnly" presStyleLbl="node1" presStyleIdx="0" presStyleCnt="4" custScaleX="90675" custScaleY="91092">
        <dgm:presLayoutVars>
          <dgm:chMax val="0"/>
          <dgm:chPref val="0"/>
          <dgm:bulletEnabled val="1"/>
        </dgm:presLayoutVars>
      </dgm:prSet>
      <dgm:spPr/>
    </dgm:pt>
    <dgm:pt modelId="{8BACDC78-A904-4EA1-AA1E-61C4A7BA98C2}" type="pres">
      <dgm:prSet presAssocID="{4AD6D3CE-D161-4B57-96B7-B597A3FFB335}" presName="parTxOnlySpace" presStyleCnt="0"/>
      <dgm:spPr/>
    </dgm:pt>
    <dgm:pt modelId="{DEBE801E-210C-4F6B-B5D8-71712919561D}" type="pres">
      <dgm:prSet presAssocID="{90FDB2B3-C639-47DE-A13F-73BE6E13DCD9}" presName="parTxOnly" presStyleLbl="node1" presStyleIdx="1" presStyleCnt="4" custScaleX="216778" custScaleY="91092">
        <dgm:presLayoutVars>
          <dgm:chMax val="0"/>
          <dgm:chPref val="0"/>
          <dgm:bulletEnabled val="1"/>
        </dgm:presLayoutVars>
      </dgm:prSet>
      <dgm:spPr/>
    </dgm:pt>
    <dgm:pt modelId="{7334877F-9BC8-4955-BE48-19B74B8F1D3F}" type="pres">
      <dgm:prSet presAssocID="{36359E50-F384-4FEB-9F98-E985A5C81620}" presName="parTxOnlySpace" presStyleCnt="0"/>
      <dgm:spPr/>
    </dgm:pt>
    <dgm:pt modelId="{0306EF51-728B-4520-810A-72C048FD6C44}" type="pres">
      <dgm:prSet presAssocID="{B9FDBA6A-C057-4D2B-A62B-B9787AD0D4C0}" presName="parTxOnly" presStyleLbl="node1" presStyleIdx="2" presStyleCnt="4" custScaleX="90675" custScaleY="91092" custLinFactNeighborY="143">
        <dgm:presLayoutVars>
          <dgm:chMax val="0"/>
          <dgm:chPref val="0"/>
          <dgm:bulletEnabled val="1"/>
        </dgm:presLayoutVars>
      </dgm:prSet>
      <dgm:spPr/>
    </dgm:pt>
    <dgm:pt modelId="{0A344C06-91ED-4615-A4D7-201BAB1621A5}" type="pres">
      <dgm:prSet presAssocID="{DD8964A9-4A6E-4E53-B52E-C2540221980E}" presName="parTxOnlySpace" presStyleCnt="0"/>
      <dgm:spPr/>
    </dgm:pt>
    <dgm:pt modelId="{EEBCB58C-4285-4D84-928E-A98919561AEB}" type="pres">
      <dgm:prSet presAssocID="{045E8EAA-D619-4182-B44A-1ECFF4405AF2}" presName="parTxOnly" presStyleLbl="node1" presStyleIdx="3" presStyleCnt="4" custScaleX="90675" custScaleY="91092">
        <dgm:presLayoutVars>
          <dgm:chMax val="0"/>
          <dgm:chPref val="0"/>
          <dgm:bulletEnabled val="1"/>
        </dgm:presLayoutVars>
      </dgm:prSet>
      <dgm:spPr/>
    </dgm:pt>
  </dgm:ptLst>
  <dgm:cxnLst>
    <dgm:cxn modelId="{03A9B107-9824-4B04-8890-B6247C400DDF}" srcId="{ADBCF8B8-7BE3-4244-9AFC-881D8FBFAAA4}" destId="{045E8EAA-D619-4182-B44A-1ECFF4405AF2}" srcOrd="3" destOrd="0" parTransId="{10A5CB73-9A42-4A74-9796-5C961559B8FC}" sibTransId="{8CE241E7-9478-43C4-A426-B5F118D1A0C5}"/>
    <dgm:cxn modelId="{25567717-99C8-40FF-91CA-F4AE3F6A3230}" type="presOf" srcId="{7725804E-429A-4891-A68E-E907432C14E8}" destId="{2C37C264-6664-4672-BA00-5A870A2CD537}" srcOrd="0" destOrd="0" presId="urn:microsoft.com/office/officeart/2005/8/layout/chevron1"/>
    <dgm:cxn modelId="{22C3CD1B-1F8B-41FF-B097-B60785C55497}" type="presOf" srcId="{045E8EAA-D619-4182-B44A-1ECFF4405AF2}" destId="{EEBCB58C-4285-4D84-928E-A98919561AEB}" srcOrd="0" destOrd="0" presId="urn:microsoft.com/office/officeart/2005/8/layout/chevron1"/>
    <dgm:cxn modelId="{46A1991D-ACF0-41B8-B71F-C2586D74D38F}" srcId="{ADBCF8B8-7BE3-4244-9AFC-881D8FBFAAA4}" destId="{90FDB2B3-C639-47DE-A13F-73BE6E13DCD9}" srcOrd="1" destOrd="0" parTransId="{1AF05F21-8D8D-44E3-B172-558491B2034D}" sibTransId="{36359E50-F384-4FEB-9F98-E985A5C81620}"/>
    <dgm:cxn modelId="{581D2947-328F-4CC8-89DF-C3C2D88AC524}" srcId="{ADBCF8B8-7BE3-4244-9AFC-881D8FBFAAA4}" destId="{B9FDBA6A-C057-4D2B-A62B-B9787AD0D4C0}" srcOrd="2" destOrd="0" parTransId="{F71445F1-75FF-4815-9438-3F235FD0071A}" sibTransId="{DD8964A9-4A6E-4E53-B52E-C2540221980E}"/>
    <dgm:cxn modelId="{FBE27986-566B-448F-BD6F-9F0938F0D8B0}" srcId="{ADBCF8B8-7BE3-4244-9AFC-881D8FBFAAA4}" destId="{7725804E-429A-4891-A68E-E907432C14E8}" srcOrd="0" destOrd="0" parTransId="{543132F8-C350-4B03-9613-32F3B60422C1}" sibTransId="{4AD6D3CE-D161-4B57-96B7-B597A3FFB335}"/>
    <dgm:cxn modelId="{2773AA98-6A79-4C1F-A0B5-7BCB72F3671B}" type="presOf" srcId="{ADBCF8B8-7BE3-4244-9AFC-881D8FBFAAA4}" destId="{6EEF379C-1F85-4DCF-8063-BD76AB6A5A0D}" srcOrd="0" destOrd="0" presId="urn:microsoft.com/office/officeart/2005/8/layout/chevron1"/>
    <dgm:cxn modelId="{2BE6C9D1-F4AF-4D48-B342-2808523934C1}" type="presOf" srcId="{B9FDBA6A-C057-4D2B-A62B-B9787AD0D4C0}" destId="{0306EF51-728B-4520-810A-72C048FD6C44}" srcOrd="0" destOrd="0" presId="urn:microsoft.com/office/officeart/2005/8/layout/chevron1"/>
    <dgm:cxn modelId="{874558E8-76E1-4BA8-B35C-94ACB71660F0}" type="presOf" srcId="{90FDB2B3-C639-47DE-A13F-73BE6E13DCD9}" destId="{DEBE801E-210C-4F6B-B5D8-71712919561D}" srcOrd="0" destOrd="0" presId="urn:microsoft.com/office/officeart/2005/8/layout/chevron1"/>
    <dgm:cxn modelId="{F7285E06-2935-4C79-9263-B58EE93DD861}" type="presParOf" srcId="{6EEF379C-1F85-4DCF-8063-BD76AB6A5A0D}" destId="{2C37C264-6664-4672-BA00-5A870A2CD537}" srcOrd="0" destOrd="0" presId="urn:microsoft.com/office/officeart/2005/8/layout/chevron1"/>
    <dgm:cxn modelId="{CDE73260-D7B2-4111-AD39-23456A8CEF2A}" type="presParOf" srcId="{6EEF379C-1F85-4DCF-8063-BD76AB6A5A0D}" destId="{8BACDC78-A904-4EA1-AA1E-61C4A7BA98C2}" srcOrd="1" destOrd="0" presId="urn:microsoft.com/office/officeart/2005/8/layout/chevron1"/>
    <dgm:cxn modelId="{0C0E5FE6-9998-4BCF-982D-66F2C8CC3BD2}" type="presParOf" srcId="{6EEF379C-1F85-4DCF-8063-BD76AB6A5A0D}" destId="{DEBE801E-210C-4F6B-B5D8-71712919561D}" srcOrd="2" destOrd="0" presId="urn:microsoft.com/office/officeart/2005/8/layout/chevron1"/>
    <dgm:cxn modelId="{D0B654D8-0428-4B70-B66B-D866242D2C64}" type="presParOf" srcId="{6EEF379C-1F85-4DCF-8063-BD76AB6A5A0D}" destId="{7334877F-9BC8-4955-BE48-19B74B8F1D3F}" srcOrd="3" destOrd="0" presId="urn:microsoft.com/office/officeart/2005/8/layout/chevron1"/>
    <dgm:cxn modelId="{03BB2C2E-2528-479E-8888-F4C2367ACC59}" type="presParOf" srcId="{6EEF379C-1F85-4DCF-8063-BD76AB6A5A0D}" destId="{0306EF51-728B-4520-810A-72C048FD6C44}" srcOrd="4" destOrd="0" presId="urn:microsoft.com/office/officeart/2005/8/layout/chevron1"/>
    <dgm:cxn modelId="{D2391D55-AA7E-474B-A886-6F09011B0467}" type="presParOf" srcId="{6EEF379C-1F85-4DCF-8063-BD76AB6A5A0D}" destId="{0A344C06-91ED-4615-A4D7-201BAB1621A5}" srcOrd="5" destOrd="0" presId="urn:microsoft.com/office/officeart/2005/8/layout/chevron1"/>
    <dgm:cxn modelId="{2E94DE53-CA1E-415B-A737-F13F9BF45872}" type="presParOf" srcId="{6EEF379C-1F85-4DCF-8063-BD76AB6A5A0D}" destId="{EEBCB58C-4285-4D84-928E-A98919561AEB}" srcOrd="6" destOrd="0" presId="urn:microsoft.com/office/officeart/2005/8/layout/chevro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2.xml><?xml version="1.0" encoding="utf-8"?>
<dgm:dataModel xmlns:dgm="http://schemas.openxmlformats.org/drawingml/2006/diagram" xmlns:a="http://schemas.openxmlformats.org/drawingml/2006/main">
  <dgm:ptLst>
    <dgm:pt modelId="{ADBCF8B8-7BE3-4244-9AFC-881D8FBFAAA4}" type="doc">
      <dgm:prSet loTypeId="urn:microsoft.com/office/officeart/2005/8/layout/chevron1" loCatId="process" qsTypeId="urn:microsoft.com/office/officeart/2005/8/quickstyle/simple1" qsCatId="simple" csTypeId="urn:microsoft.com/office/officeart/2005/8/colors/colorful3" csCatId="colorful" phldr="1"/>
      <dgm:spPr/>
    </dgm:pt>
    <dgm:pt modelId="{7725804E-429A-4891-A68E-E907432C14E8}">
      <dgm:prSet phldrT="[Text]" custT="1"/>
      <dgm:spPr>
        <a:solidFill>
          <a:srgbClr val="EB641B">
            <a:alpha val="30196"/>
          </a:srgbClr>
        </a:solidFill>
      </dgm:spPr>
      <dgm:t>
        <a:bodyPr/>
        <a:lstStyle/>
        <a:p>
          <a:r>
            <a:rPr lang="en-US" sz="1000" b="1" dirty="0">
              <a:latin typeface="Helvetica" panose="020B0604020202020204" pitchFamily="34" charset="0"/>
              <a:cs typeface="Helvetica" panose="020B0604020202020204" pitchFamily="34" charset="0"/>
            </a:rPr>
            <a:t>Overview</a:t>
          </a:r>
        </a:p>
      </dgm:t>
    </dgm:pt>
    <dgm:pt modelId="{543132F8-C350-4B03-9613-32F3B60422C1}" type="parTrans" cxnId="{FBE27986-566B-448F-BD6F-9F0938F0D8B0}">
      <dgm:prSet/>
      <dgm:spPr/>
      <dgm:t>
        <a:bodyPr/>
        <a:lstStyle/>
        <a:p>
          <a:endParaRPr lang="en-US" b="1">
            <a:latin typeface="Helvetica" panose="020B0604020202020204" pitchFamily="34" charset="0"/>
            <a:cs typeface="Helvetica" panose="020B0604020202020204" pitchFamily="34" charset="0"/>
          </a:endParaRPr>
        </a:p>
      </dgm:t>
    </dgm:pt>
    <dgm:pt modelId="{4AD6D3CE-D161-4B57-96B7-B597A3FFB335}" type="sibTrans" cxnId="{FBE27986-566B-448F-BD6F-9F0938F0D8B0}">
      <dgm:prSet/>
      <dgm:spPr/>
      <dgm:t>
        <a:bodyPr/>
        <a:lstStyle/>
        <a:p>
          <a:endParaRPr lang="en-US" b="1">
            <a:latin typeface="Helvetica" panose="020B0604020202020204" pitchFamily="34" charset="0"/>
            <a:cs typeface="Helvetica" panose="020B0604020202020204" pitchFamily="34" charset="0"/>
          </a:endParaRPr>
        </a:p>
      </dgm:t>
    </dgm:pt>
    <dgm:pt modelId="{90FDB2B3-C639-47DE-A13F-73BE6E13DCD9}">
      <dgm:prSet phldrT="[Text]" custT="1"/>
      <dgm:spPr>
        <a:solidFill>
          <a:srgbClr val="BDDA20"/>
        </a:solidFill>
      </dgm:spPr>
      <dgm:t>
        <a:bodyPr/>
        <a:lstStyle/>
        <a:p>
          <a:r>
            <a:rPr lang="en-US" sz="1800" b="1" dirty="0">
              <a:latin typeface="Helvetica" panose="020B0604020202020204" pitchFamily="34" charset="0"/>
              <a:cs typeface="Helvetica" panose="020B0604020202020204" pitchFamily="34" charset="0"/>
            </a:rPr>
            <a:t>Usage</a:t>
          </a:r>
        </a:p>
      </dgm:t>
    </dgm:pt>
    <dgm:pt modelId="{1AF05F21-8D8D-44E3-B172-558491B2034D}" type="parTrans" cxnId="{46A1991D-ACF0-41B8-B71F-C2586D74D38F}">
      <dgm:prSet/>
      <dgm:spPr/>
      <dgm:t>
        <a:bodyPr/>
        <a:lstStyle/>
        <a:p>
          <a:endParaRPr lang="en-US" b="1">
            <a:latin typeface="Helvetica" panose="020B0604020202020204" pitchFamily="34" charset="0"/>
            <a:cs typeface="Helvetica" panose="020B0604020202020204" pitchFamily="34" charset="0"/>
          </a:endParaRPr>
        </a:p>
      </dgm:t>
    </dgm:pt>
    <dgm:pt modelId="{36359E50-F384-4FEB-9F98-E985A5C81620}" type="sibTrans" cxnId="{46A1991D-ACF0-41B8-B71F-C2586D74D38F}">
      <dgm:prSet/>
      <dgm:spPr/>
      <dgm:t>
        <a:bodyPr/>
        <a:lstStyle/>
        <a:p>
          <a:endParaRPr lang="en-US" b="1">
            <a:latin typeface="Helvetica" panose="020B0604020202020204" pitchFamily="34" charset="0"/>
            <a:cs typeface="Helvetica" panose="020B0604020202020204" pitchFamily="34" charset="0"/>
          </a:endParaRPr>
        </a:p>
      </dgm:t>
    </dgm:pt>
    <dgm:pt modelId="{B9FDBA6A-C057-4D2B-A62B-B9787AD0D4C0}">
      <dgm:prSet phldrT="[Text]" custT="1"/>
      <dgm:spPr>
        <a:solidFill>
          <a:schemeClr val="accent3">
            <a:hueOff val="5812304"/>
            <a:satOff val="-18573"/>
            <a:lumOff val="-4706"/>
            <a:alpha val="30000"/>
          </a:schemeClr>
        </a:solidFill>
      </dgm:spPr>
      <dgm:t>
        <a:bodyPr/>
        <a:lstStyle/>
        <a:p>
          <a:r>
            <a:rPr lang="en-US" sz="1000" b="1" dirty="0">
              <a:latin typeface="Helvetica" panose="020B0604020202020204" pitchFamily="34" charset="0"/>
              <a:cs typeface="Helvetica" panose="020B0604020202020204" pitchFamily="34" charset="0"/>
            </a:rPr>
            <a:t>Other info</a:t>
          </a:r>
        </a:p>
      </dgm:t>
    </dgm:pt>
    <dgm:pt modelId="{F71445F1-75FF-4815-9438-3F235FD0071A}" type="parTrans" cxnId="{581D2947-328F-4CC8-89DF-C3C2D88AC524}">
      <dgm:prSet/>
      <dgm:spPr/>
      <dgm:t>
        <a:bodyPr/>
        <a:lstStyle/>
        <a:p>
          <a:endParaRPr lang="en-US" b="1">
            <a:latin typeface="Helvetica" panose="020B0604020202020204" pitchFamily="34" charset="0"/>
            <a:cs typeface="Helvetica" panose="020B0604020202020204" pitchFamily="34" charset="0"/>
          </a:endParaRPr>
        </a:p>
      </dgm:t>
    </dgm:pt>
    <dgm:pt modelId="{DD8964A9-4A6E-4E53-B52E-C2540221980E}" type="sibTrans" cxnId="{581D2947-328F-4CC8-89DF-C3C2D88AC524}">
      <dgm:prSet/>
      <dgm:spPr/>
      <dgm:t>
        <a:bodyPr/>
        <a:lstStyle/>
        <a:p>
          <a:endParaRPr lang="en-US" b="1">
            <a:latin typeface="Helvetica" panose="020B0604020202020204" pitchFamily="34" charset="0"/>
            <a:cs typeface="Helvetica" panose="020B0604020202020204" pitchFamily="34" charset="0"/>
          </a:endParaRPr>
        </a:p>
      </dgm:t>
    </dgm:pt>
    <dgm:pt modelId="{045E8EAA-D619-4182-B44A-1ECFF4405AF2}">
      <dgm:prSet custT="1"/>
      <dgm:spPr>
        <a:solidFill>
          <a:schemeClr val="accent3">
            <a:hueOff val="8718455"/>
            <a:satOff val="-27859"/>
            <a:lumOff val="-7059"/>
            <a:alpha val="30000"/>
          </a:schemeClr>
        </a:solidFill>
      </dgm:spPr>
      <dgm:t>
        <a:bodyPr/>
        <a:lstStyle/>
        <a:p>
          <a:r>
            <a:rPr lang="en-US" sz="1000" b="1" dirty="0">
              <a:latin typeface="Helvetica" panose="020B0604020202020204" pitchFamily="34" charset="0"/>
              <a:cs typeface="Helvetica" panose="020B0604020202020204" pitchFamily="34" charset="0"/>
            </a:rPr>
            <a:t>CANUTEC</a:t>
          </a:r>
        </a:p>
      </dgm:t>
    </dgm:pt>
    <dgm:pt modelId="{10A5CB73-9A42-4A74-9796-5C961559B8FC}" type="parTrans" cxnId="{03A9B107-9824-4B04-8890-B6247C400DDF}">
      <dgm:prSet/>
      <dgm:spPr/>
      <dgm:t>
        <a:bodyPr/>
        <a:lstStyle/>
        <a:p>
          <a:endParaRPr lang="en-US" b="1">
            <a:latin typeface="Helvetica" panose="020B0604020202020204" pitchFamily="34" charset="0"/>
            <a:cs typeface="Helvetica" panose="020B0604020202020204" pitchFamily="34" charset="0"/>
          </a:endParaRPr>
        </a:p>
      </dgm:t>
    </dgm:pt>
    <dgm:pt modelId="{8CE241E7-9478-43C4-A426-B5F118D1A0C5}" type="sibTrans" cxnId="{03A9B107-9824-4B04-8890-B6247C400DDF}">
      <dgm:prSet/>
      <dgm:spPr/>
      <dgm:t>
        <a:bodyPr/>
        <a:lstStyle/>
        <a:p>
          <a:endParaRPr lang="en-US" b="1">
            <a:latin typeface="Helvetica" panose="020B0604020202020204" pitchFamily="34" charset="0"/>
            <a:cs typeface="Helvetica" panose="020B0604020202020204" pitchFamily="34" charset="0"/>
          </a:endParaRPr>
        </a:p>
      </dgm:t>
    </dgm:pt>
    <dgm:pt modelId="{6EEF379C-1F85-4DCF-8063-BD76AB6A5A0D}" type="pres">
      <dgm:prSet presAssocID="{ADBCF8B8-7BE3-4244-9AFC-881D8FBFAAA4}" presName="Name0" presStyleCnt="0">
        <dgm:presLayoutVars>
          <dgm:dir/>
          <dgm:animLvl val="lvl"/>
          <dgm:resizeHandles val="exact"/>
        </dgm:presLayoutVars>
      </dgm:prSet>
      <dgm:spPr/>
    </dgm:pt>
    <dgm:pt modelId="{2C37C264-6664-4672-BA00-5A870A2CD537}" type="pres">
      <dgm:prSet presAssocID="{7725804E-429A-4891-A68E-E907432C14E8}" presName="parTxOnly" presStyleLbl="node1" presStyleIdx="0" presStyleCnt="4" custScaleX="90675" custScaleY="91092">
        <dgm:presLayoutVars>
          <dgm:chMax val="0"/>
          <dgm:chPref val="0"/>
          <dgm:bulletEnabled val="1"/>
        </dgm:presLayoutVars>
      </dgm:prSet>
      <dgm:spPr/>
    </dgm:pt>
    <dgm:pt modelId="{8BACDC78-A904-4EA1-AA1E-61C4A7BA98C2}" type="pres">
      <dgm:prSet presAssocID="{4AD6D3CE-D161-4B57-96B7-B597A3FFB335}" presName="parTxOnlySpace" presStyleCnt="0"/>
      <dgm:spPr/>
    </dgm:pt>
    <dgm:pt modelId="{DEBE801E-210C-4F6B-B5D8-71712919561D}" type="pres">
      <dgm:prSet presAssocID="{90FDB2B3-C639-47DE-A13F-73BE6E13DCD9}" presName="parTxOnly" presStyleLbl="node1" presStyleIdx="1" presStyleCnt="4" custScaleX="216778" custScaleY="91092">
        <dgm:presLayoutVars>
          <dgm:chMax val="0"/>
          <dgm:chPref val="0"/>
          <dgm:bulletEnabled val="1"/>
        </dgm:presLayoutVars>
      </dgm:prSet>
      <dgm:spPr/>
    </dgm:pt>
    <dgm:pt modelId="{7334877F-9BC8-4955-BE48-19B74B8F1D3F}" type="pres">
      <dgm:prSet presAssocID="{36359E50-F384-4FEB-9F98-E985A5C81620}" presName="parTxOnlySpace" presStyleCnt="0"/>
      <dgm:spPr/>
    </dgm:pt>
    <dgm:pt modelId="{0306EF51-728B-4520-810A-72C048FD6C44}" type="pres">
      <dgm:prSet presAssocID="{B9FDBA6A-C057-4D2B-A62B-B9787AD0D4C0}" presName="parTxOnly" presStyleLbl="node1" presStyleIdx="2" presStyleCnt="4" custScaleX="90675" custScaleY="91092" custLinFactNeighborY="143">
        <dgm:presLayoutVars>
          <dgm:chMax val="0"/>
          <dgm:chPref val="0"/>
          <dgm:bulletEnabled val="1"/>
        </dgm:presLayoutVars>
      </dgm:prSet>
      <dgm:spPr/>
    </dgm:pt>
    <dgm:pt modelId="{0A344C06-91ED-4615-A4D7-201BAB1621A5}" type="pres">
      <dgm:prSet presAssocID="{DD8964A9-4A6E-4E53-B52E-C2540221980E}" presName="parTxOnlySpace" presStyleCnt="0"/>
      <dgm:spPr/>
    </dgm:pt>
    <dgm:pt modelId="{EEBCB58C-4285-4D84-928E-A98919561AEB}" type="pres">
      <dgm:prSet presAssocID="{045E8EAA-D619-4182-B44A-1ECFF4405AF2}" presName="parTxOnly" presStyleLbl="node1" presStyleIdx="3" presStyleCnt="4" custScaleX="90675" custScaleY="91092">
        <dgm:presLayoutVars>
          <dgm:chMax val="0"/>
          <dgm:chPref val="0"/>
          <dgm:bulletEnabled val="1"/>
        </dgm:presLayoutVars>
      </dgm:prSet>
      <dgm:spPr/>
    </dgm:pt>
  </dgm:ptLst>
  <dgm:cxnLst>
    <dgm:cxn modelId="{03A9B107-9824-4B04-8890-B6247C400DDF}" srcId="{ADBCF8B8-7BE3-4244-9AFC-881D8FBFAAA4}" destId="{045E8EAA-D619-4182-B44A-1ECFF4405AF2}" srcOrd="3" destOrd="0" parTransId="{10A5CB73-9A42-4A74-9796-5C961559B8FC}" sibTransId="{8CE241E7-9478-43C4-A426-B5F118D1A0C5}"/>
    <dgm:cxn modelId="{46A1991D-ACF0-41B8-B71F-C2586D74D38F}" srcId="{ADBCF8B8-7BE3-4244-9AFC-881D8FBFAAA4}" destId="{90FDB2B3-C639-47DE-A13F-73BE6E13DCD9}" srcOrd="1" destOrd="0" parTransId="{1AF05F21-8D8D-44E3-B172-558491B2034D}" sibTransId="{36359E50-F384-4FEB-9F98-E985A5C81620}"/>
    <dgm:cxn modelId="{581D2947-328F-4CC8-89DF-C3C2D88AC524}" srcId="{ADBCF8B8-7BE3-4244-9AFC-881D8FBFAAA4}" destId="{B9FDBA6A-C057-4D2B-A62B-B9787AD0D4C0}" srcOrd="2" destOrd="0" parTransId="{F71445F1-75FF-4815-9438-3F235FD0071A}" sibTransId="{DD8964A9-4A6E-4E53-B52E-C2540221980E}"/>
    <dgm:cxn modelId="{90427D5A-91CB-4258-8E9A-34636C9FA4E6}" type="presOf" srcId="{B9FDBA6A-C057-4D2B-A62B-B9787AD0D4C0}" destId="{0306EF51-728B-4520-810A-72C048FD6C44}" srcOrd="0" destOrd="0" presId="urn:microsoft.com/office/officeart/2005/8/layout/chevron1"/>
    <dgm:cxn modelId="{9B92AD7D-D2CF-4E1A-BC5C-7E2F6CCE9385}" type="presOf" srcId="{90FDB2B3-C639-47DE-A13F-73BE6E13DCD9}" destId="{DEBE801E-210C-4F6B-B5D8-71712919561D}" srcOrd="0" destOrd="0" presId="urn:microsoft.com/office/officeart/2005/8/layout/chevron1"/>
    <dgm:cxn modelId="{FBE27986-566B-448F-BD6F-9F0938F0D8B0}" srcId="{ADBCF8B8-7BE3-4244-9AFC-881D8FBFAAA4}" destId="{7725804E-429A-4891-A68E-E907432C14E8}" srcOrd="0" destOrd="0" parTransId="{543132F8-C350-4B03-9613-32F3B60422C1}" sibTransId="{4AD6D3CE-D161-4B57-96B7-B597A3FFB335}"/>
    <dgm:cxn modelId="{CA56ACBD-CFDC-4418-A81E-72D48F3EA835}" type="presOf" srcId="{045E8EAA-D619-4182-B44A-1ECFF4405AF2}" destId="{EEBCB58C-4285-4D84-928E-A98919561AEB}" srcOrd="0" destOrd="0" presId="urn:microsoft.com/office/officeart/2005/8/layout/chevron1"/>
    <dgm:cxn modelId="{0E5360D7-69C7-46A4-BF4C-81A3808F7518}" type="presOf" srcId="{ADBCF8B8-7BE3-4244-9AFC-881D8FBFAAA4}" destId="{6EEF379C-1F85-4DCF-8063-BD76AB6A5A0D}" srcOrd="0" destOrd="0" presId="urn:microsoft.com/office/officeart/2005/8/layout/chevron1"/>
    <dgm:cxn modelId="{2C1944EA-EE31-4117-9D8C-D8CFD74B61DD}" type="presOf" srcId="{7725804E-429A-4891-A68E-E907432C14E8}" destId="{2C37C264-6664-4672-BA00-5A870A2CD537}" srcOrd="0" destOrd="0" presId="urn:microsoft.com/office/officeart/2005/8/layout/chevron1"/>
    <dgm:cxn modelId="{AC3533E4-E10F-4AB2-A8AF-4871545703F5}" type="presParOf" srcId="{6EEF379C-1F85-4DCF-8063-BD76AB6A5A0D}" destId="{2C37C264-6664-4672-BA00-5A870A2CD537}" srcOrd="0" destOrd="0" presId="urn:microsoft.com/office/officeart/2005/8/layout/chevron1"/>
    <dgm:cxn modelId="{ADBD8BC7-D09F-46E6-9754-7D2E9B156FF8}" type="presParOf" srcId="{6EEF379C-1F85-4DCF-8063-BD76AB6A5A0D}" destId="{8BACDC78-A904-4EA1-AA1E-61C4A7BA98C2}" srcOrd="1" destOrd="0" presId="urn:microsoft.com/office/officeart/2005/8/layout/chevron1"/>
    <dgm:cxn modelId="{2A70FA84-C9FB-4088-938E-16BDE5129B77}" type="presParOf" srcId="{6EEF379C-1F85-4DCF-8063-BD76AB6A5A0D}" destId="{DEBE801E-210C-4F6B-B5D8-71712919561D}" srcOrd="2" destOrd="0" presId="urn:microsoft.com/office/officeart/2005/8/layout/chevron1"/>
    <dgm:cxn modelId="{3AAC48BE-55D1-4943-8836-AAF98F504115}" type="presParOf" srcId="{6EEF379C-1F85-4DCF-8063-BD76AB6A5A0D}" destId="{7334877F-9BC8-4955-BE48-19B74B8F1D3F}" srcOrd="3" destOrd="0" presId="urn:microsoft.com/office/officeart/2005/8/layout/chevron1"/>
    <dgm:cxn modelId="{FB1DE2F4-A5E5-41D1-97CB-19874F8C7F8C}" type="presParOf" srcId="{6EEF379C-1F85-4DCF-8063-BD76AB6A5A0D}" destId="{0306EF51-728B-4520-810A-72C048FD6C44}" srcOrd="4" destOrd="0" presId="urn:microsoft.com/office/officeart/2005/8/layout/chevron1"/>
    <dgm:cxn modelId="{DFB62C27-F933-4A3D-A8D6-CD2564FFB1BC}" type="presParOf" srcId="{6EEF379C-1F85-4DCF-8063-BD76AB6A5A0D}" destId="{0A344C06-91ED-4615-A4D7-201BAB1621A5}" srcOrd="5" destOrd="0" presId="urn:microsoft.com/office/officeart/2005/8/layout/chevron1"/>
    <dgm:cxn modelId="{23322EA2-F268-493C-A3C3-19C6045F5333}" type="presParOf" srcId="{6EEF379C-1F85-4DCF-8063-BD76AB6A5A0D}" destId="{EEBCB58C-4285-4D84-928E-A98919561AEB}" srcOrd="6"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3.xml><?xml version="1.0" encoding="utf-8"?>
<dgm:dataModel xmlns:dgm="http://schemas.openxmlformats.org/drawingml/2006/diagram" xmlns:a="http://schemas.openxmlformats.org/drawingml/2006/main">
  <dgm:ptLst>
    <dgm:pt modelId="{ADBCF8B8-7BE3-4244-9AFC-881D8FBFAAA4}" type="doc">
      <dgm:prSet loTypeId="urn:microsoft.com/office/officeart/2005/8/layout/chevron1" loCatId="process" qsTypeId="urn:microsoft.com/office/officeart/2005/8/quickstyle/simple1" qsCatId="simple" csTypeId="urn:microsoft.com/office/officeart/2005/8/colors/colorful3" csCatId="colorful" phldr="1"/>
      <dgm:spPr/>
    </dgm:pt>
    <dgm:pt modelId="{7725804E-429A-4891-A68E-E907432C14E8}">
      <dgm:prSet phldrT="[Text]" custT="1"/>
      <dgm:spPr>
        <a:solidFill>
          <a:srgbClr val="EB641B">
            <a:alpha val="30196"/>
          </a:srgbClr>
        </a:solidFill>
      </dgm:spPr>
      <dgm:t>
        <a:bodyPr/>
        <a:lstStyle/>
        <a:p>
          <a:r>
            <a:rPr lang="en-US" sz="1000" b="1" dirty="0">
              <a:latin typeface="Helvetica" panose="020B0604020202020204" pitchFamily="34" charset="0"/>
              <a:cs typeface="Helvetica" panose="020B0604020202020204" pitchFamily="34" charset="0"/>
            </a:rPr>
            <a:t>Overview</a:t>
          </a:r>
        </a:p>
      </dgm:t>
    </dgm:pt>
    <dgm:pt modelId="{543132F8-C350-4B03-9613-32F3B60422C1}" type="parTrans" cxnId="{FBE27986-566B-448F-BD6F-9F0938F0D8B0}">
      <dgm:prSet/>
      <dgm:spPr/>
      <dgm:t>
        <a:bodyPr/>
        <a:lstStyle/>
        <a:p>
          <a:endParaRPr lang="en-US" b="1">
            <a:latin typeface="Helvetica" panose="020B0604020202020204" pitchFamily="34" charset="0"/>
            <a:cs typeface="Helvetica" panose="020B0604020202020204" pitchFamily="34" charset="0"/>
          </a:endParaRPr>
        </a:p>
      </dgm:t>
    </dgm:pt>
    <dgm:pt modelId="{4AD6D3CE-D161-4B57-96B7-B597A3FFB335}" type="sibTrans" cxnId="{FBE27986-566B-448F-BD6F-9F0938F0D8B0}">
      <dgm:prSet/>
      <dgm:spPr/>
      <dgm:t>
        <a:bodyPr/>
        <a:lstStyle/>
        <a:p>
          <a:endParaRPr lang="en-US" b="1">
            <a:latin typeface="Helvetica" panose="020B0604020202020204" pitchFamily="34" charset="0"/>
            <a:cs typeface="Helvetica" panose="020B0604020202020204" pitchFamily="34" charset="0"/>
          </a:endParaRPr>
        </a:p>
      </dgm:t>
    </dgm:pt>
    <dgm:pt modelId="{90FDB2B3-C639-47DE-A13F-73BE6E13DCD9}">
      <dgm:prSet phldrT="[Text]" custT="1"/>
      <dgm:spPr>
        <a:solidFill>
          <a:srgbClr val="BDDA20"/>
        </a:solidFill>
      </dgm:spPr>
      <dgm:t>
        <a:bodyPr/>
        <a:lstStyle/>
        <a:p>
          <a:r>
            <a:rPr lang="en-US" sz="1800" b="1" dirty="0">
              <a:latin typeface="Helvetica" panose="020B0604020202020204" pitchFamily="34" charset="0"/>
              <a:cs typeface="Helvetica" panose="020B0604020202020204" pitchFamily="34" charset="0"/>
            </a:rPr>
            <a:t>Usage</a:t>
          </a:r>
        </a:p>
      </dgm:t>
    </dgm:pt>
    <dgm:pt modelId="{1AF05F21-8D8D-44E3-B172-558491B2034D}" type="parTrans" cxnId="{46A1991D-ACF0-41B8-B71F-C2586D74D38F}">
      <dgm:prSet/>
      <dgm:spPr/>
      <dgm:t>
        <a:bodyPr/>
        <a:lstStyle/>
        <a:p>
          <a:endParaRPr lang="en-US" b="1">
            <a:latin typeface="Helvetica" panose="020B0604020202020204" pitchFamily="34" charset="0"/>
            <a:cs typeface="Helvetica" panose="020B0604020202020204" pitchFamily="34" charset="0"/>
          </a:endParaRPr>
        </a:p>
      </dgm:t>
    </dgm:pt>
    <dgm:pt modelId="{36359E50-F384-4FEB-9F98-E985A5C81620}" type="sibTrans" cxnId="{46A1991D-ACF0-41B8-B71F-C2586D74D38F}">
      <dgm:prSet/>
      <dgm:spPr/>
      <dgm:t>
        <a:bodyPr/>
        <a:lstStyle/>
        <a:p>
          <a:endParaRPr lang="en-US" b="1">
            <a:latin typeface="Helvetica" panose="020B0604020202020204" pitchFamily="34" charset="0"/>
            <a:cs typeface="Helvetica" panose="020B0604020202020204" pitchFamily="34" charset="0"/>
          </a:endParaRPr>
        </a:p>
      </dgm:t>
    </dgm:pt>
    <dgm:pt modelId="{B9FDBA6A-C057-4D2B-A62B-B9787AD0D4C0}">
      <dgm:prSet phldrT="[Text]" custT="1"/>
      <dgm:spPr>
        <a:solidFill>
          <a:schemeClr val="accent3">
            <a:hueOff val="5812304"/>
            <a:satOff val="-18573"/>
            <a:lumOff val="-4706"/>
            <a:alpha val="30000"/>
          </a:schemeClr>
        </a:solidFill>
      </dgm:spPr>
      <dgm:t>
        <a:bodyPr/>
        <a:lstStyle/>
        <a:p>
          <a:r>
            <a:rPr lang="en-US" sz="1000" b="1" dirty="0">
              <a:latin typeface="Helvetica" panose="020B0604020202020204" pitchFamily="34" charset="0"/>
              <a:cs typeface="Helvetica" panose="020B0604020202020204" pitchFamily="34" charset="0"/>
            </a:rPr>
            <a:t>Other info</a:t>
          </a:r>
        </a:p>
      </dgm:t>
    </dgm:pt>
    <dgm:pt modelId="{F71445F1-75FF-4815-9438-3F235FD0071A}" type="parTrans" cxnId="{581D2947-328F-4CC8-89DF-C3C2D88AC524}">
      <dgm:prSet/>
      <dgm:spPr/>
      <dgm:t>
        <a:bodyPr/>
        <a:lstStyle/>
        <a:p>
          <a:endParaRPr lang="en-US" b="1">
            <a:latin typeface="Helvetica" panose="020B0604020202020204" pitchFamily="34" charset="0"/>
            <a:cs typeface="Helvetica" panose="020B0604020202020204" pitchFamily="34" charset="0"/>
          </a:endParaRPr>
        </a:p>
      </dgm:t>
    </dgm:pt>
    <dgm:pt modelId="{DD8964A9-4A6E-4E53-B52E-C2540221980E}" type="sibTrans" cxnId="{581D2947-328F-4CC8-89DF-C3C2D88AC524}">
      <dgm:prSet/>
      <dgm:spPr/>
      <dgm:t>
        <a:bodyPr/>
        <a:lstStyle/>
        <a:p>
          <a:endParaRPr lang="en-US" b="1">
            <a:latin typeface="Helvetica" panose="020B0604020202020204" pitchFamily="34" charset="0"/>
            <a:cs typeface="Helvetica" panose="020B0604020202020204" pitchFamily="34" charset="0"/>
          </a:endParaRPr>
        </a:p>
      </dgm:t>
    </dgm:pt>
    <dgm:pt modelId="{045E8EAA-D619-4182-B44A-1ECFF4405AF2}">
      <dgm:prSet custT="1"/>
      <dgm:spPr>
        <a:solidFill>
          <a:schemeClr val="accent3">
            <a:hueOff val="8718455"/>
            <a:satOff val="-27859"/>
            <a:lumOff val="-7059"/>
            <a:alpha val="30000"/>
          </a:schemeClr>
        </a:solidFill>
      </dgm:spPr>
      <dgm:t>
        <a:bodyPr/>
        <a:lstStyle/>
        <a:p>
          <a:r>
            <a:rPr lang="en-US" sz="1000" b="1" dirty="0">
              <a:latin typeface="Helvetica" panose="020B0604020202020204" pitchFamily="34" charset="0"/>
              <a:cs typeface="Helvetica" panose="020B0604020202020204" pitchFamily="34" charset="0"/>
            </a:rPr>
            <a:t>CANUTEC</a:t>
          </a:r>
        </a:p>
      </dgm:t>
    </dgm:pt>
    <dgm:pt modelId="{10A5CB73-9A42-4A74-9796-5C961559B8FC}" type="parTrans" cxnId="{03A9B107-9824-4B04-8890-B6247C400DDF}">
      <dgm:prSet/>
      <dgm:spPr/>
      <dgm:t>
        <a:bodyPr/>
        <a:lstStyle/>
        <a:p>
          <a:endParaRPr lang="en-US" b="1">
            <a:latin typeface="Helvetica" panose="020B0604020202020204" pitchFamily="34" charset="0"/>
            <a:cs typeface="Helvetica" panose="020B0604020202020204" pitchFamily="34" charset="0"/>
          </a:endParaRPr>
        </a:p>
      </dgm:t>
    </dgm:pt>
    <dgm:pt modelId="{8CE241E7-9478-43C4-A426-B5F118D1A0C5}" type="sibTrans" cxnId="{03A9B107-9824-4B04-8890-B6247C400DDF}">
      <dgm:prSet/>
      <dgm:spPr/>
      <dgm:t>
        <a:bodyPr/>
        <a:lstStyle/>
        <a:p>
          <a:endParaRPr lang="en-US" b="1">
            <a:latin typeface="Helvetica" panose="020B0604020202020204" pitchFamily="34" charset="0"/>
            <a:cs typeface="Helvetica" panose="020B0604020202020204" pitchFamily="34" charset="0"/>
          </a:endParaRPr>
        </a:p>
      </dgm:t>
    </dgm:pt>
    <dgm:pt modelId="{6EEF379C-1F85-4DCF-8063-BD76AB6A5A0D}" type="pres">
      <dgm:prSet presAssocID="{ADBCF8B8-7BE3-4244-9AFC-881D8FBFAAA4}" presName="Name0" presStyleCnt="0">
        <dgm:presLayoutVars>
          <dgm:dir/>
          <dgm:animLvl val="lvl"/>
          <dgm:resizeHandles val="exact"/>
        </dgm:presLayoutVars>
      </dgm:prSet>
      <dgm:spPr/>
    </dgm:pt>
    <dgm:pt modelId="{2C37C264-6664-4672-BA00-5A870A2CD537}" type="pres">
      <dgm:prSet presAssocID="{7725804E-429A-4891-A68E-E907432C14E8}" presName="parTxOnly" presStyleLbl="node1" presStyleIdx="0" presStyleCnt="4" custScaleX="90675" custScaleY="91092">
        <dgm:presLayoutVars>
          <dgm:chMax val="0"/>
          <dgm:chPref val="0"/>
          <dgm:bulletEnabled val="1"/>
        </dgm:presLayoutVars>
      </dgm:prSet>
      <dgm:spPr/>
    </dgm:pt>
    <dgm:pt modelId="{8BACDC78-A904-4EA1-AA1E-61C4A7BA98C2}" type="pres">
      <dgm:prSet presAssocID="{4AD6D3CE-D161-4B57-96B7-B597A3FFB335}" presName="parTxOnlySpace" presStyleCnt="0"/>
      <dgm:spPr/>
    </dgm:pt>
    <dgm:pt modelId="{DEBE801E-210C-4F6B-B5D8-71712919561D}" type="pres">
      <dgm:prSet presAssocID="{90FDB2B3-C639-47DE-A13F-73BE6E13DCD9}" presName="parTxOnly" presStyleLbl="node1" presStyleIdx="1" presStyleCnt="4" custScaleX="216778" custScaleY="91092">
        <dgm:presLayoutVars>
          <dgm:chMax val="0"/>
          <dgm:chPref val="0"/>
          <dgm:bulletEnabled val="1"/>
        </dgm:presLayoutVars>
      </dgm:prSet>
      <dgm:spPr/>
    </dgm:pt>
    <dgm:pt modelId="{7334877F-9BC8-4955-BE48-19B74B8F1D3F}" type="pres">
      <dgm:prSet presAssocID="{36359E50-F384-4FEB-9F98-E985A5C81620}" presName="parTxOnlySpace" presStyleCnt="0"/>
      <dgm:spPr/>
    </dgm:pt>
    <dgm:pt modelId="{0306EF51-728B-4520-810A-72C048FD6C44}" type="pres">
      <dgm:prSet presAssocID="{B9FDBA6A-C057-4D2B-A62B-B9787AD0D4C0}" presName="parTxOnly" presStyleLbl="node1" presStyleIdx="2" presStyleCnt="4" custScaleX="90675" custScaleY="91092" custLinFactNeighborY="143">
        <dgm:presLayoutVars>
          <dgm:chMax val="0"/>
          <dgm:chPref val="0"/>
          <dgm:bulletEnabled val="1"/>
        </dgm:presLayoutVars>
      </dgm:prSet>
      <dgm:spPr/>
    </dgm:pt>
    <dgm:pt modelId="{0A344C06-91ED-4615-A4D7-201BAB1621A5}" type="pres">
      <dgm:prSet presAssocID="{DD8964A9-4A6E-4E53-B52E-C2540221980E}" presName="parTxOnlySpace" presStyleCnt="0"/>
      <dgm:spPr/>
    </dgm:pt>
    <dgm:pt modelId="{EEBCB58C-4285-4D84-928E-A98919561AEB}" type="pres">
      <dgm:prSet presAssocID="{045E8EAA-D619-4182-B44A-1ECFF4405AF2}" presName="parTxOnly" presStyleLbl="node1" presStyleIdx="3" presStyleCnt="4" custScaleX="90675" custScaleY="91092">
        <dgm:presLayoutVars>
          <dgm:chMax val="0"/>
          <dgm:chPref val="0"/>
          <dgm:bulletEnabled val="1"/>
        </dgm:presLayoutVars>
      </dgm:prSet>
      <dgm:spPr/>
    </dgm:pt>
  </dgm:ptLst>
  <dgm:cxnLst>
    <dgm:cxn modelId="{03A9B107-9824-4B04-8890-B6247C400DDF}" srcId="{ADBCF8B8-7BE3-4244-9AFC-881D8FBFAAA4}" destId="{045E8EAA-D619-4182-B44A-1ECFF4405AF2}" srcOrd="3" destOrd="0" parTransId="{10A5CB73-9A42-4A74-9796-5C961559B8FC}" sibTransId="{8CE241E7-9478-43C4-A426-B5F118D1A0C5}"/>
    <dgm:cxn modelId="{648A3611-714B-4AF3-994B-AEDB7B3B39A2}" type="presOf" srcId="{7725804E-429A-4891-A68E-E907432C14E8}" destId="{2C37C264-6664-4672-BA00-5A870A2CD537}" srcOrd="0" destOrd="0" presId="urn:microsoft.com/office/officeart/2005/8/layout/chevron1"/>
    <dgm:cxn modelId="{DDA2EF18-28CD-4813-9149-45AC625EF400}" type="presOf" srcId="{045E8EAA-D619-4182-B44A-1ECFF4405AF2}" destId="{EEBCB58C-4285-4D84-928E-A98919561AEB}" srcOrd="0" destOrd="0" presId="urn:microsoft.com/office/officeart/2005/8/layout/chevron1"/>
    <dgm:cxn modelId="{46A1991D-ACF0-41B8-B71F-C2586D74D38F}" srcId="{ADBCF8B8-7BE3-4244-9AFC-881D8FBFAAA4}" destId="{90FDB2B3-C639-47DE-A13F-73BE6E13DCD9}" srcOrd="1" destOrd="0" parTransId="{1AF05F21-8D8D-44E3-B172-558491B2034D}" sibTransId="{36359E50-F384-4FEB-9F98-E985A5C81620}"/>
    <dgm:cxn modelId="{02490F3A-F68E-4B00-8ADC-5D57D6E1F71B}" type="presOf" srcId="{ADBCF8B8-7BE3-4244-9AFC-881D8FBFAAA4}" destId="{6EEF379C-1F85-4DCF-8063-BD76AB6A5A0D}" srcOrd="0" destOrd="0" presId="urn:microsoft.com/office/officeart/2005/8/layout/chevron1"/>
    <dgm:cxn modelId="{581D2947-328F-4CC8-89DF-C3C2D88AC524}" srcId="{ADBCF8B8-7BE3-4244-9AFC-881D8FBFAAA4}" destId="{B9FDBA6A-C057-4D2B-A62B-B9787AD0D4C0}" srcOrd="2" destOrd="0" parTransId="{F71445F1-75FF-4815-9438-3F235FD0071A}" sibTransId="{DD8964A9-4A6E-4E53-B52E-C2540221980E}"/>
    <dgm:cxn modelId="{02E8955A-E94B-4A27-A92C-2BE74D96C002}" type="presOf" srcId="{90FDB2B3-C639-47DE-A13F-73BE6E13DCD9}" destId="{DEBE801E-210C-4F6B-B5D8-71712919561D}" srcOrd="0" destOrd="0" presId="urn:microsoft.com/office/officeart/2005/8/layout/chevron1"/>
    <dgm:cxn modelId="{FBE27986-566B-448F-BD6F-9F0938F0D8B0}" srcId="{ADBCF8B8-7BE3-4244-9AFC-881D8FBFAAA4}" destId="{7725804E-429A-4891-A68E-E907432C14E8}" srcOrd="0" destOrd="0" parTransId="{543132F8-C350-4B03-9613-32F3B60422C1}" sibTransId="{4AD6D3CE-D161-4B57-96B7-B597A3FFB335}"/>
    <dgm:cxn modelId="{024EB7F5-126E-41AD-BA48-6E81925A534B}" type="presOf" srcId="{B9FDBA6A-C057-4D2B-A62B-B9787AD0D4C0}" destId="{0306EF51-728B-4520-810A-72C048FD6C44}" srcOrd="0" destOrd="0" presId="urn:microsoft.com/office/officeart/2005/8/layout/chevron1"/>
    <dgm:cxn modelId="{45DC94DE-286A-4CFA-945C-2860E90F6170}" type="presParOf" srcId="{6EEF379C-1F85-4DCF-8063-BD76AB6A5A0D}" destId="{2C37C264-6664-4672-BA00-5A870A2CD537}" srcOrd="0" destOrd="0" presId="urn:microsoft.com/office/officeart/2005/8/layout/chevron1"/>
    <dgm:cxn modelId="{13603FA0-B2C3-432B-992C-5DEE4EC45903}" type="presParOf" srcId="{6EEF379C-1F85-4DCF-8063-BD76AB6A5A0D}" destId="{8BACDC78-A904-4EA1-AA1E-61C4A7BA98C2}" srcOrd="1" destOrd="0" presId="urn:microsoft.com/office/officeart/2005/8/layout/chevron1"/>
    <dgm:cxn modelId="{ABE9E374-BCF2-4072-BFCB-8EF7FADC6357}" type="presParOf" srcId="{6EEF379C-1F85-4DCF-8063-BD76AB6A5A0D}" destId="{DEBE801E-210C-4F6B-B5D8-71712919561D}" srcOrd="2" destOrd="0" presId="urn:microsoft.com/office/officeart/2005/8/layout/chevron1"/>
    <dgm:cxn modelId="{D73A1F03-7BF8-4118-BE01-0A32C0EDB550}" type="presParOf" srcId="{6EEF379C-1F85-4DCF-8063-BD76AB6A5A0D}" destId="{7334877F-9BC8-4955-BE48-19B74B8F1D3F}" srcOrd="3" destOrd="0" presId="urn:microsoft.com/office/officeart/2005/8/layout/chevron1"/>
    <dgm:cxn modelId="{A515A8E8-26EE-4DB1-A22C-99FD7EC6D154}" type="presParOf" srcId="{6EEF379C-1F85-4DCF-8063-BD76AB6A5A0D}" destId="{0306EF51-728B-4520-810A-72C048FD6C44}" srcOrd="4" destOrd="0" presId="urn:microsoft.com/office/officeart/2005/8/layout/chevron1"/>
    <dgm:cxn modelId="{5419DCC1-1691-4A6A-9F90-E427C0D6C74D}" type="presParOf" srcId="{6EEF379C-1F85-4DCF-8063-BD76AB6A5A0D}" destId="{0A344C06-91ED-4615-A4D7-201BAB1621A5}" srcOrd="5" destOrd="0" presId="urn:microsoft.com/office/officeart/2005/8/layout/chevron1"/>
    <dgm:cxn modelId="{5E41DD68-56A5-4EC9-BDEB-6C98A381CCDA}" type="presParOf" srcId="{6EEF379C-1F85-4DCF-8063-BD76AB6A5A0D}" destId="{EEBCB58C-4285-4D84-928E-A98919561AEB}" srcOrd="6"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4.xml><?xml version="1.0" encoding="utf-8"?>
<dgm:dataModel xmlns:dgm="http://schemas.openxmlformats.org/drawingml/2006/diagram" xmlns:a="http://schemas.openxmlformats.org/drawingml/2006/main">
  <dgm:ptLst>
    <dgm:pt modelId="{ADBCF8B8-7BE3-4244-9AFC-881D8FBFAAA4}" type="doc">
      <dgm:prSet loTypeId="urn:microsoft.com/office/officeart/2005/8/layout/chevron1" loCatId="process" qsTypeId="urn:microsoft.com/office/officeart/2005/8/quickstyle/simple1" qsCatId="simple" csTypeId="urn:microsoft.com/office/officeart/2005/8/colors/colorful3" csCatId="colorful" phldr="1"/>
      <dgm:spPr/>
    </dgm:pt>
    <dgm:pt modelId="{7725804E-429A-4891-A68E-E907432C14E8}">
      <dgm:prSet phldrT="[Text]" custT="1"/>
      <dgm:spPr>
        <a:solidFill>
          <a:srgbClr val="EB641B">
            <a:alpha val="30196"/>
          </a:srgbClr>
        </a:solidFill>
      </dgm:spPr>
      <dgm:t>
        <a:bodyPr/>
        <a:lstStyle/>
        <a:p>
          <a:r>
            <a:rPr lang="en-US" sz="1000" b="1" dirty="0">
              <a:latin typeface="Helvetica" panose="020B0604020202020204" pitchFamily="34" charset="0"/>
              <a:cs typeface="Helvetica" panose="020B0604020202020204" pitchFamily="34" charset="0"/>
            </a:rPr>
            <a:t>Overview</a:t>
          </a:r>
        </a:p>
      </dgm:t>
    </dgm:pt>
    <dgm:pt modelId="{543132F8-C350-4B03-9613-32F3B60422C1}" type="parTrans" cxnId="{FBE27986-566B-448F-BD6F-9F0938F0D8B0}">
      <dgm:prSet/>
      <dgm:spPr/>
      <dgm:t>
        <a:bodyPr/>
        <a:lstStyle/>
        <a:p>
          <a:endParaRPr lang="en-US" b="1">
            <a:latin typeface="Helvetica" panose="020B0604020202020204" pitchFamily="34" charset="0"/>
            <a:cs typeface="Helvetica" panose="020B0604020202020204" pitchFamily="34" charset="0"/>
          </a:endParaRPr>
        </a:p>
      </dgm:t>
    </dgm:pt>
    <dgm:pt modelId="{4AD6D3CE-D161-4B57-96B7-B597A3FFB335}" type="sibTrans" cxnId="{FBE27986-566B-448F-BD6F-9F0938F0D8B0}">
      <dgm:prSet/>
      <dgm:spPr/>
      <dgm:t>
        <a:bodyPr/>
        <a:lstStyle/>
        <a:p>
          <a:endParaRPr lang="en-US" b="1">
            <a:latin typeface="Helvetica" panose="020B0604020202020204" pitchFamily="34" charset="0"/>
            <a:cs typeface="Helvetica" panose="020B0604020202020204" pitchFamily="34" charset="0"/>
          </a:endParaRPr>
        </a:p>
      </dgm:t>
    </dgm:pt>
    <dgm:pt modelId="{90FDB2B3-C639-47DE-A13F-73BE6E13DCD9}">
      <dgm:prSet phldrT="[Text]" custT="1"/>
      <dgm:spPr>
        <a:solidFill>
          <a:srgbClr val="BDDA20"/>
        </a:solidFill>
      </dgm:spPr>
      <dgm:t>
        <a:bodyPr/>
        <a:lstStyle/>
        <a:p>
          <a:r>
            <a:rPr lang="en-US" sz="1800" b="1" dirty="0">
              <a:latin typeface="Helvetica" panose="020B0604020202020204" pitchFamily="34" charset="0"/>
              <a:cs typeface="Helvetica" panose="020B0604020202020204" pitchFamily="34" charset="0"/>
            </a:rPr>
            <a:t>Usage</a:t>
          </a:r>
        </a:p>
      </dgm:t>
    </dgm:pt>
    <dgm:pt modelId="{1AF05F21-8D8D-44E3-B172-558491B2034D}" type="parTrans" cxnId="{46A1991D-ACF0-41B8-B71F-C2586D74D38F}">
      <dgm:prSet/>
      <dgm:spPr/>
      <dgm:t>
        <a:bodyPr/>
        <a:lstStyle/>
        <a:p>
          <a:endParaRPr lang="en-US" b="1">
            <a:latin typeface="Helvetica" panose="020B0604020202020204" pitchFamily="34" charset="0"/>
            <a:cs typeface="Helvetica" panose="020B0604020202020204" pitchFamily="34" charset="0"/>
          </a:endParaRPr>
        </a:p>
      </dgm:t>
    </dgm:pt>
    <dgm:pt modelId="{36359E50-F384-4FEB-9F98-E985A5C81620}" type="sibTrans" cxnId="{46A1991D-ACF0-41B8-B71F-C2586D74D38F}">
      <dgm:prSet/>
      <dgm:spPr/>
      <dgm:t>
        <a:bodyPr/>
        <a:lstStyle/>
        <a:p>
          <a:endParaRPr lang="en-US" b="1">
            <a:latin typeface="Helvetica" panose="020B0604020202020204" pitchFamily="34" charset="0"/>
            <a:cs typeface="Helvetica" panose="020B0604020202020204" pitchFamily="34" charset="0"/>
          </a:endParaRPr>
        </a:p>
      </dgm:t>
    </dgm:pt>
    <dgm:pt modelId="{B9FDBA6A-C057-4D2B-A62B-B9787AD0D4C0}">
      <dgm:prSet phldrT="[Text]" custT="1"/>
      <dgm:spPr>
        <a:solidFill>
          <a:schemeClr val="accent3">
            <a:hueOff val="5812304"/>
            <a:satOff val="-18573"/>
            <a:lumOff val="-4706"/>
            <a:alpha val="30000"/>
          </a:schemeClr>
        </a:solidFill>
      </dgm:spPr>
      <dgm:t>
        <a:bodyPr/>
        <a:lstStyle/>
        <a:p>
          <a:r>
            <a:rPr lang="en-US" sz="1000" b="1" dirty="0">
              <a:latin typeface="Helvetica" panose="020B0604020202020204" pitchFamily="34" charset="0"/>
              <a:cs typeface="Helvetica" panose="020B0604020202020204" pitchFamily="34" charset="0"/>
            </a:rPr>
            <a:t>Other info</a:t>
          </a:r>
        </a:p>
      </dgm:t>
    </dgm:pt>
    <dgm:pt modelId="{F71445F1-75FF-4815-9438-3F235FD0071A}" type="parTrans" cxnId="{581D2947-328F-4CC8-89DF-C3C2D88AC524}">
      <dgm:prSet/>
      <dgm:spPr/>
      <dgm:t>
        <a:bodyPr/>
        <a:lstStyle/>
        <a:p>
          <a:endParaRPr lang="en-US" b="1">
            <a:latin typeface="Helvetica" panose="020B0604020202020204" pitchFamily="34" charset="0"/>
            <a:cs typeface="Helvetica" panose="020B0604020202020204" pitchFamily="34" charset="0"/>
          </a:endParaRPr>
        </a:p>
      </dgm:t>
    </dgm:pt>
    <dgm:pt modelId="{DD8964A9-4A6E-4E53-B52E-C2540221980E}" type="sibTrans" cxnId="{581D2947-328F-4CC8-89DF-C3C2D88AC524}">
      <dgm:prSet/>
      <dgm:spPr/>
      <dgm:t>
        <a:bodyPr/>
        <a:lstStyle/>
        <a:p>
          <a:endParaRPr lang="en-US" b="1">
            <a:latin typeface="Helvetica" panose="020B0604020202020204" pitchFamily="34" charset="0"/>
            <a:cs typeface="Helvetica" panose="020B0604020202020204" pitchFamily="34" charset="0"/>
          </a:endParaRPr>
        </a:p>
      </dgm:t>
    </dgm:pt>
    <dgm:pt modelId="{045E8EAA-D619-4182-B44A-1ECFF4405AF2}">
      <dgm:prSet custT="1"/>
      <dgm:spPr>
        <a:solidFill>
          <a:schemeClr val="accent3">
            <a:hueOff val="8718455"/>
            <a:satOff val="-27859"/>
            <a:lumOff val="-7059"/>
            <a:alpha val="30000"/>
          </a:schemeClr>
        </a:solidFill>
      </dgm:spPr>
      <dgm:t>
        <a:bodyPr/>
        <a:lstStyle/>
        <a:p>
          <a:r>
            <a:rPr lang="en-US" sz="1000" b="1" dirty="0">
              <a:latin typeface="Helvetica" panose="020B0604020202020204" pitchFamily="34" charset="0"/>
              <a:cs typeface="Helvetica" panose="020B0604020202020204" pitchFamily="34" charset="0"/>
            </a:rPr>
            <a:t>CANUTEC</a:t>
          </a:r>
        </a:p>
      </dgm:t>
    </dgm:pt>
    <dgm:pt modelId="{10A5CB73-9A42-4A74-9796-5C961559B8FC}" type="parTrans" cxnId="{03A9B107-9824-4B04-8890-B6247C400DDF}">
      <dgm:prSet/>
      <dgm:spPr/>
      <dgm:t>
        <a:bodyPr/>
        <a:lstStyle/>
        <a:p>
          <a:endParaRPr lang="en-US" b="1">
            <a:latin typeface="Helvetica" panose="020B0604020202020204" pitchFamily="34" charset="0"/>
            <a:cs typeface="Helvetica" panose="020B0604020202020204" pitchFamily="34" charset="0"/>
          </a:endParaRPr>
        </a:p>
      </dgm:t>
    </dgm:pt>
    <dgm:pt modelId="{8CE241E7-9478-43C4-A426-B5F118D1A0C5}" type="sibTrans" cxnId="{03A9B107-9824-4B04-8890-B6247C400DDF}">
      <dgm:prSet/>
      <dgm:spPr/>
      <dgm:t>
        <a:bodyPr/>
        <a:lstStyle/>
        <a:p>
          <a:endParaRPr lang="en-US" b="1">
            <a:latin typeface="Helvetica" panose="020B0604020202020204" pitchFamily="34" charset="0"/>
            <a:cs typeface="Helvetica" panose="020B0604020202020204" pitchFamily="34" charset="0"/>
          </a:endParaRPr>
        </a:p>
      </dgm:t>
    </dgm:pt>
    <dgm:pt modelId="{6EEF379C-1F85-4DCF-8063-BD76AB6A5A0D}" type="pres">
      <dgm:prSet presAssocID="{ADBCF8B8-7BE3-4244-9AFC-881D8FBFAAA4}" presName="Name0" presStyleCnt="0">
        <dgm:presLayoutVars>
          <dgm:dir/>
          <dgm:animLvl val="lvl"/>
          <dgm:resizeHandles val="exact"/>
        </dgm:presLayoutVars>
      </dgm:prSet>
      <dgm:spPr/>
    </dgm:pt>
    <dgm:pt modelId="{2C37C264-6664-4672-BA00-5A870A2CD537}" type="pres">
      <dgm:prSet presAssocID="{7725804E-429A-4891-A68E-E907432C14E8}" presName="parTxOnly" presStyleLbl="node1" presStyleIdx="0" presStyleCnt="4" custScaleX="90675" custScaleY="91092">
        <dgm:presLayoutVars>
          <dgm:chMax val="0"/>
          <dgm:chPref val="0"/>
          <dgm:bulletEnabled val="1"/>
        </dgm:presLayoutVars>
      </dgm:prSet>
      <dgm:spPr/>
    </dgm:pt>
    <dgm:pt modelId="{8BACDC78-A904-4EA1-AA1E-61C4A7BA98C2}" type="pres">
      <dgm:prSet presAssocID="{4AD6D3CE-D161-4B57-96B7-B597A3FFB335}" presName="parTxOnlySpace" presStyleCnt="0"/>
      <dgm:spPr/>
    </dgm:pt>
    <dgm:pt modelId="{DEBE801E-210C-4F6B-B5D8-71712919561D}" type="pres">
      <dgm:prSet presAssocID="{90FDB2B3-C639-47DE-A13F-73BE6E13DCD9}" presName="parTxOnly" presStyleLbl="node1" presStyleIdx="1" presStyleCnt="4" custScaleX="216778" custScaleY="91092">
        <dgm:presLayoutVars>
          <dgm:chMax val="0"/>
          <dgm:chPref val="0"/>
          <dgm:bulletEnabled val="1"/>
        </dgm:presLayoutVars>
      </dgm:prSet>
      <dgm:spPr/>
    </dgm:pt>
    <dgm:pt modelId="{7334877F-9BC8-4955-BE48-19B74B8F1D3F}" type="pres">
      <dgm:prSet presAssocID="{36359E50-F384-4FEB-9F98-E985A5C81620}" presName="parTxOnlySpace" presStyleCnt="0"/>
      <dgm:spPr/>
    </dgm:pt>
    <dgm:pt modelId="{0306EF51-728B-4520-810A-72C048FD6C44}" type="pres">
      <dgm:prSet presAssocID="{B9FDBA6A-C057-4D2B-A62B-B9787AD0D4C0}" presName="parTxOnly" presStyleLbl="node1" presStyleIdx="2" presStyleCnt="4" custScaleX="90675" custScaleY="91092" custLinFactNeighborY="143">
        <dgm:presLayoutVars>
          <dgm:chMax val="0"/>
          <dgm:chPref val="0"/>
          <dgm:bulletEnabled val="1"/>
        </dgm:presLayoutVars>
      </dgm:prSet>
      <dgm:spPr/>
    </dgm:pt>
    <dgm:pt modelId="{0A344C06-91ED-4615-A4D7-201BAB1621A5}" type="pres">
      <dgm:prSet presAssocID="{DD8964A9-4A6E-4E53-B52E-C2540221980E}" presName="parTxOnlySpace" presStyleCnt="0"/>
      <dgm:spPr/>
    </dgm:pt>
    <dgm:pt modelId="{EEBCB58C-4285-4D84-928E-A98919561AEB}" type="pres">
      <dgm:prSet presAssocID="{045E8EAA-D619-4182-B44A-1ECFF4405AF2}" presName="parTxOnly" presStyleLbl="node1" presStyleIdx="3" presStyleCnt="4" custScaleX="90675" custScaleY="91092">
        <dgm:presLayoutVars>
          <dgm:chMax val="0"/>
          <dgm:chPref val="0"/>
          <dgm:bulletEnabled val="1"/>
        </dgm:presLayoutVars>
      </dgm:prSet>
      <dgm:spPr/>
    </dgm:pt>
  </dgm:ptLst>
  <dgm:cxnLst>
    <dgm:cxn modelId="{03A9B107-9824-4B04-8890-B6247C400DDF}" srcId="{ADBCF8B8-7BE3-4244-9AFC-881D8FBFAAA4}" destId="{045E8EAA-D619-4182-B44A-1ECFF4405AF2}" srcOrd="3" destOrd="0" parTransId="{10A5CB73-9A42-4A74-9796-5C961559B8FC}" sibTransId="{8CE241E7-9478-43C4-A426-B5F118D1A0C5}"/>
    <dgm:cxn modelId="{E2D9500E-C411-4EE8-814F-196E01A27B39}" type="presOf" srcId="{7725804E-429A-4891-A68E-E907432C14E8}" destId="{2C37C264-6664-4672-BA00-5A870A2CD537}" srcOrd="0" destOrd="0" presId="urn:microsoft.com/office/officeart/2005/8/layout/chevron1"/>
    <dgm:cxn modelId="{46A1991D-ACF0-41B8-B71F-C2586D74D38F}" srcId="{ADBCF8B8-7BE3-4244-9AFC-881D8FBFAAA4}" destId="{90FDB2B3-C639-47DE-A13F-73BE6E13DCD9}" srcOrd="1" destOrd="0" parTransId="{1AF05F21-8D8D-44E3-B172-558491B2034D}" sibTransId="{36359E50-F384-4FEB-9F98-E985A5C81620}"/>
    <dgm:cxn modelId="{6C63CA2C-095D-48DA-9C0F-869FE43E927C}" type="presOf" srcId="{045E8EAA-D619-4182-B44A-1ECFF4405AF2}" destId="{EEBCB58C-4285-4D84-928E-A98919561AEB}" srcOrd="0" destOrd="0" presId="urn:microsoft.com/office/officeart/2005/8/layout/chevron1"/>
    <dgm:cxn modelId="{B5DEC438-083B-4F18-8711-795FE86E1081}" type="presOf" srcId="{ADBCF8B8-7BE3-4244-9AFC-881D8FBFAAA4}" destId="{6EEF379C-1F85-4DCF-8063-BD76AB6A5A0D}" srcOrd="0" destOrd="0" presId="urn:microsoft.com/office/officeart/2005/8/layout/chevron1"/>
    <dgm:cxn modelId="{581D2947-328F-4CC8-89DF-C3C2D88AC524}" srcId="{ADBCF8B8-7BE3-4244-9AFC-881D8FBFAAA4}" destId="{B9FDBA6A-C057-4D2B-A62B-B9787AD0D4C0}" srcOrd="2" destOrd="0" parTransId="{F71445F1-75FF-4815-9438-3F235FD0071A}" sibTransId="{DD8964A9-4A6E-4E53-B52E-C2540221980E}"/>
    <dgm:cxn modelId="{FBE27986-566B-448F-BD6F-9F0938F0D8B0}" srcId="{ADBCF8B8-7BE3-4244-9AFC-881D8FBFAAA4}" destId="{7725804E-429A-4891-A68E-E907432C14E8}" srcOrd="0" destOrd="0" parTransId="{543132F8-C350-4B03-9613-32F3B60422C1}" sibTransId="{4AD6D3CE-D161-4B57-96B7-B597A3FFB335}"/>
    <dgm:cxn modelId="{D302D09D-80A2-4FB5-9D13-6AE66E119454}" type="presOf" srcId="{90FDB2B3-C639-47DE-A13F-73BE6E13DCD9}" destId="{DEBE801E-210C-4F6B-B5D8-71712919561D}" srcOrd="0" destOrd="0" presId="urn:microsoft.com/office/officeart/2005/8/layout/chevron1"/>
    <dgm:cxn modelId="{8A2190F9-43C0-4096-B2FC-ECA650C73B6C}" type="presOf" srcId="{B9FDBA6A-C057-4D2B-A62B-B9787AD0D4C0}" destId="{0306EF51-728B-4520-810A-72C048FD6C44}" srcOrd="0" destOrd="0" presId="urn:microsoft.com/office/officeart/2005/8/layout/chevron1"/>
    <dgm:cxn modelId="{5957C45E-F101-4FF6-B7E7-A82311168816}" type="presParOf" srcId="{6EEF379C-1F85-4DCF-8063-BD76AB6A5A0D}" destId="{2C37C264-6664-4672-BA00-5A870A2CD537}" srcOrd="0" destOrd="0" presId="urn:microsoft.com/office/officeart/2005/8/layout/chevron1"/>
    <dgm:cxn modelId="{31F7D057-74CC-4DE0-ADB9-1964F3FEEA33}" type="presParOf" srcId="{6EEF379C-1F85-4DCF-8063-BD76AB6A5A0D}" destId="{8BACDC78-A904-4EA1-AA1E-61C4A7BA98C2}" srcOrd="1" destOrd="0" presId="urn:microsoft.com/office/officeart/2005/8/layout/chevron1"/>
    <dgm:cxn modelId="{FB4AE7EE-8D26-457C-AACC-1A981C30AAFA}" type="presParOf" srcId="{6EEF379C-1F85-4DCF-8063-BD76AB6A5A0D}" destId="{DEBE801E-210C-4F6B-B5D8-71712919561D}" srcOrd="2" destOrd="0" presId="urn:microsoft.com/office/officeart/2005/8/layout/chevron1"/>
    <dgm:cxn modelId="{CE25083A-0C53-411D-8316-6B6653E8C206}" type="presParOf" srcId="{6EEF379C-1F85-4DCF-8063-BD76AB6A5A0D}" destId="{7334877F-9BC8-4955-BE48-19B74B8F1D3F}" srcOrd="3" destOrd="0" presId="urn:microsoft.com/office/officeart/2005/8/layout/chevron1"/>
    <dgm:cxn modelId="{A497DBC3-7F69-46C4-BC17-5314B8C7EFF1}" type="presParOf" srcId="{6EEF379C-1F85-4DCF-8063-BD76AB6A5A0D}" destId="{0306EF51-728B-4520-810A-72C048FD6C44}" srcOrd="4" destOrd="0" presId="urn:microsoft.com/office/officeart/2005/8/layout/chevron1"/>
    <dgm:cxn modelId="{218AD58E-8E47-445A-A93C-700FDA14F6C0}" type="presParOf" srcId="{6EEF379C-1F85-4DCF-8063-BD76AB6A5A0D}" destId="{0A344C06-91ED-4615-A4D7-201BAB1621A5}" srcOrd="5" destOrd="0" presId="urn:microsoft.com/office/officeart/2005/8/layout/chevron1"/>
    <dgm:cxn modelId="{B7A5E412-E7BD-4063-A82A-B8578D917F63}" type="presParOf" srcId="{6EEF379C-1F85-4DCF-8063-BD76AB6A5A0D}" destId="{EEBCB58C-4285-4D84-928E-A98919561AEB}" srcOrd="6"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5.xml><?xml version="1.0" encoding="utf-8"?>
<dgm:dataModel xmlns:dgm="http://schemas.openxmlformats.org/drawingml/2006/diagram" xmlns:a="http://schemas.openxmlformats.org/drawingml/2006/main">
  <dgm:ptLst>
    <dgm:pt modelId="{ADBCF8B8-7BE3-4244-9AFC-881D8FBFAAA4}" type="doc">
      <dgm:prSet loTypeId="urn:microsoft.com/office/officeart/2005/8/layout/chevron1" loCatId="process" qsTypeId="urn:microsoft.com/office/officeart/2005/8/quickstyle/simple1" qsCatId="simple" csTypeId="urn:microsoft.com/office/officeart/2005/8/colors/colorful3" csCatId="colorful" phldr="1"/>
      <dgm:spPr/>
    </dgm:pt>
    <dgm:pt modelId="{7725804E-429A-4891-A68E-E907432C14E8}">
      <dgm:prSet phldrT="[Text]" custT="1"/>
      <dgm:spPr>
        <a:solidFill>
          <a:srgbClr val="EB641B">
            <a:alpha val="30196"/>
          </a:srgbClr>
        </a:solidFill>
      </dgm:spPr>
      <dgm:t>
        <a:bodyPr/>
        <a:lstStyle/>
        <a:p>
          <a:r>
            <a:rPr lang="en-US" sz="1000" b="1" dirty="0">
              <a:latin typeface="Helvetica" panose="020B0604020202020204" pitchFamily="34" charset="0"/>
              <a:cs typeface="Helvetica" panose="020B0604020202020204" pitchFamily="34" charset="0"/>
            </a:rPr>
            <a:t>Overview</a:t>
          </a:r>
        </a:p>
      </dgm:t>
    </dgm:pt>
    <dgm:pt modelId="{543132F8-C350-4B03-9613-32F3B60422C1}" type="parTrans" cxnId="{FBE27986-566B-448F-BD6F-9F0938F0D8B0}">
      <dgm:prSet/>
      <dgm:spPr/>
      <dgm:t>
        <a:bodyPr/>
        <a:lstStyle/>
        <a:p>
          <a:endParaRPr lang="en-US" b="1">
            <a:latin typeface="Helvetica" panose="020B0604020202020204" pitchFamily="34" charset="0"/>
            <a:cs typeface="Helvetica" panose="020B0604020202020204" pitchFamily="34" charset="0"/>
          </a:endParaRPr>
        </a:p>
      </dgm:t>
    </dgm:pt>
    <dgm:pt modelId="{4AD6D3CE-D161-4B57-96B7-B597A3FFB335}" type="sibTrans" cxnId="{FBE27986-566B-448F-BD6F-9F0938F0D8B0}">
      <dgm:prSet/>
      <dgm:spPr/>
      <dgm:t>
        <a:bodyPr/>
        <a:lstStyle/>
        <a:p>
          <a:endParaRPr lang="en-US" b="1">
            <a:latin typeface="Helvetica" panose="020B0604020202020204" pitchFamily="34" charset="0"/>
            <a:cs typeface="Helvetica" panose="020B0604020202020204" pitchFamily="34" charset="0"/>
          </a:endParaRPr>
        </a:p>
      </dgm:t>
    </dgm:pt>
    <dgm:pt modelId="{90FDB2B3-C639-47DE-A13F-73BE6E13DCD9}">
      <dgm:prSet phldrT="[Text]" custT="1"/>
      <dgm:spPr>
        <a:solidFill>
          <a:srgbClr val="BDDA20"/>
        </a:solidFill>
      </dgm:spPr>
      <dgm:t>
        <a:bodyPr/>
        <a:lstStyle/>
        <a:p>
          <a:r>
            <a:rPr lang="en-US" sz="1800" b="1" dirty="0">
              <a:latin typeface="Helvetica" panose="020B0604020202020204" pitchFamily="34" charset="0"/>
              <a:cs typeface="Helvetica" panose="020B0604020202020204" pitchFamily="34" charset="0"/>
            </a:rPr>
            <a:t>Usage</a:t>
          </a:r>
        </a:p>
      </dgm:t>
    </dgm:pt>
    <dgm:pt modelId="{1AF05F21-8D8D-44E3-B172-558491B2034D}" type="parTrans" cxnId="{46A1991D-ACF0-41B8-B71F-C2586D74D38F}">
      <dgm:prSet/>
      <dgm:spPr/>
      <dgm:t>
        <a:bodyPr/>
        <a:lstStyle/>
        <a:p>
          <a:endParaRPr lang="en-US" b="1">
            <a:latin typeface="Helvetica" panose="020B0604020202020204" pitchFamily="34" charset="0"/>
            <a:cs typeface="Helvetica" panose="020B0604020202020204" pitchFamily="34" charset="0"/>
          </a:endParaRPr>
        </a:p>
      </dgm:t>
    </dgm:pt>
    <dgm:pt modelId="{36359E50-F384-4FEB-9F98-E985A5C81620}" type="sibTrans" cxnId="{46A1991D-ACF0-41B8-B71F-C2586D74D38F}">
      <dgm:prSet/>
      <dgm:spPr/>
      <dgm:t>
        <a:bodyPr/>
        <a:lstStyle/>
        <a:p>
          <a:endParaRPr lang="en-US" b="1">
            <a:latin typeface="Helvetica" panose="020B0604020202020204" pitchFamily="34" charset="0"/>
            <a:cs typeface="Helvetica" panose="020B0604020202020204" pitchFamily="34" charset="0"/>
          </a:endParaRPr>
        </a:p>
      </dgm:t>
    </dgm:pt>
    <dgm:pt modelId="{B9FDBA6A-C057-4D2B-A62B-B9787AD0D4C0}">
      <dgm:prSet phldrT="[Text]" custT="1"/>
      <dgm:spPr>
        <a:solidFill>
          <a:schemeClr val="accent3">
            <a:hueOff val="5812304"/>
            <a:satOff val="-18573"/>
            <a:lumOff val="-4706"/>
            <a:alpha val="30000"/>
          </a:schemeClr>
        </a:solidFill>
      </dgm:spPr>
      <dgm:t>
        <a:bodyPr/>
        <a:lstStyle/>
        <a:p>
          <a:r>
            <a:rPr lang="en-US" sz="1000" b="1" dirty="0">
              <a:latin typeface="Helvetica" panose="020B0604020202020204" pitchFamily="34" charset="0"/>
              <a:cs typeface="Helvetica" panose="020B0604020202020204" pitchFamily="34" charset="0"/>
            </a:rPr>
            <a:t>Other info</a:t>
          </a:r>
        </a:p>
      </dgm:t>
    </dgm:pt>
    <dgm:pt modelId="{F71445F1-75FF-4815-9438-3F235FD0071A}" type="parTrans" cxnId="{581D2947-328F-4CC8-89DF-C3C2D88AC524}">
      <dgm:prSet/>
      <dgm:spPr/>
      <dgm:t>
        <a:bodyPr/>
        <a:lstStyle/>
        <a:p>
          <a:endParaRPr lang="en-US" b="1">
            <a:latin typeface="Helvetica" panose="020B0604020202020204" pitchFamily="34" charset="0"/>
            <a:cs typeface="Helvetica" panose="020B0604020202020204" pitchFamily="34" charset="0"/>
          </a:endParaRPr>
        </a:p>
      </dgm:t>
    </dgm:pt>
    <dgm:pt modelId="{DD8964A9-4A6E-4E53-B52E-C2540221980E}" type="sibTrans" cxnId="{581D2947-328F-4CC8-89DF-C3C2D88AC524}">
      <dgm:prSet/>
      <dgm:spPr/>
      <dgm:t>
        <a:bodyPr/>
        <a:lstStyle/>
        <a:p>
          <a:endParaRPr lang="en-US" b="1">
            <a:latin typeface="Helvetica" panose="020B0604020202020204" pitchFamily="34" charset="0"/>
            <a:cs typeface="Helvetica" panose="020B0604020202020204" pitchFamily="34" charset="0"/>
          </a:endParaRPr>
        </a:p>
      </dgm:t>
    </dgm:pt>
    <dgm:pt modelId="{045E8EAA-D619-4182-B44A-1ECFF4405AF2}">
      <dgm:prSet custT="1"/>
      <dgm:spPr>
        <a:solidFill>
          <a:schemeClr val="accent3">
            <a:hueOff val="8718455"/>
            <a:satOff val="-27859"/>
            <a:lumOff val="-7059"/>
            <a:alpha val="30000"/>
          </a:schemeClr>
        </a:solidFill>
      </dgm:spPr>
      <dgm:t>
        <a:bodyPr/>
        <a:lstStyle/>
        <a:p>
          <a:r>
            <a:rPr lang="en-US" sz="1000" b="1" dirty="0">
              <a:latin typeface="Helvetica" panose="020B0604020202020204" pitchFamily="34" charset="0"/>
              <a:cs typeface="Helvetica" panose="020B0604020202020204" pitchFamily="34" charset="0"/>
            </a:rPr>
            <a:t>CANUTEC</a:t>
          </a:r>
        </a:p>
      </dgm:t>
    </dgm:pt>
    <dgm:pt modelId="{10A5CB73-9A42-4A74-9796-5C961559B8FC}" type="parTrans" cxnId="{03A9B107-9824-4B04-8890-B6247C400DDF}">
      <dgm:prSet/>
      <dgm:spPr/>
      <dgm:t>
        <a:bodyPr/>
        <a:lstStyle/>
        <a:p>
          <a:endParaRPr lang="en-US" b="1">
            <a:latin typeface="Helvetica" panose="020B0604020202020204" pitchFamily="34" charset="0"/>
            <a:cs typeface="Helvetica" panose="020B0604020202020204" pitchFamily="34" charset="0"/>
          </a:endParaRPr>
        </a:p>
      </dgm:t>
    </dgm:pt>
    <dgm:pt modelId="{8CE241E7-9478-43C4-A426-B5F118D1A0C5}" type="sibTrans" cxnId="{03A9B107-9824-4B04-8890-B6247C400DDF}">
      <dgm:prSet/>
      <dgm:spPr/>
      <dgm:t>
        <a:bodyPr/>
        <a:lstStyle/>
        <a:p>
          <a:endParaRPr lang="en-US" b="1">
            <a:latin typeface="Helvetica" panose="020B0604020202020204" pitchFamily="34" charset="0"/>
            <a:cs typeface="Helvetica" panose="020B0604020202020204" pitchFamily="34" charset="0"/>
          </a:endParaRPr>
        </a:p>
      </dgm:t>
    </dgm:pt>
    <dgm:pt modelId="{6EEF379C-1F85-4DCF-8063-BD76AB6A5A0D}" type="pres">
      <dgm:prSet presAssocID="{ADBCF8B8-7BE3-4244-9AFC-881D8FBFAAA4}" presName="Name0" presStyleCnt="0">
        <dgm:presLayoutVars>
          <dgm:dir/>
          <dgm:animLvl val="lvl"/>
          <dgm:resizeHandles val="exact"/>
        </dgm:presLayoutVars>
      </dgm:prSet>
      <dgm:spPr/>
    </dgm:pt>
    <dgm:pt modelId="{2C37C264-6664-4672-BA00-5A870A2CD537}" type="pres">
      <dgm:prSet presAssocID="{7725804E-429A-4891-A68E-E907432C14E8}" presName="parTxOnly" presStyleLbl="node1" presStyleIdx="0" presStyleCnt="4" custScaleX="90675" custScaleY="91092">
        <dgm:presLayoutVars>
          <dgm:chMax val="0"/>
          <dgm:chPref val="0"/>
          <dgm:bulletEnabled val="1"/>
        </dgm:presLayoutVars>
      </dgm:prSet>
      <dgm:spPr/>
    </dgm:pt>
    <dgm:pt modelId="{8BACDC78-A904-4EA1-AA1E-61C4A7BA98C2}" type="pres">
      <dgm:prSet presAssocID="{4AD6D3CE-D161-4B57-96B7-B597A3FFB335}" presName="parTxOnlySpace" presStyleCnt="0"/>
      <dgm:spPr/>
    </dgm:pt>
    <dgm:pt modelId="{DEBE801E-210C-4F6B-B5D8-71712919561D}" type="pres">
      <dgm:prSet presAssocID="{90FDB2B3-C639-47DE-A13F-73BE6E13DCD9}" presName="parTxOnly" presStyleLbl="node1" presStyleIdx="1" presStyleCnt="4" custScaleX="216778" custScaleY="91092">
        <dgm:presLayoutVars>
          <dgm:chMax val="0"/>
          <dgm:chPref val="0"/>
          <dgm:bulletEnabled val="1"/>
        </dgm:presLayoutVars>
      </dgm:prSet>
      <dgm:spPr/>
    </dgm:pt>
    <dgm:pt modelId="{7334877F-9BC8-4955-BE48-19B74B8F1D3F}" type="pres">
      <dgm:prSet presAssocID="{36359E50-F384-4FEB-9F98-E985A5C81620}" presName="parTxOnlySpace" presStyleCnt="0"/>
      <dgm:spPr/>
    </dgm:pt>
    <dgm:pt modelId="{0306EF51-728B-4520-810A-72C048FD6C44}" type="pres">
      <dgm:prSet presAssocID="{B9FDBA6A-C057-4D2B-A62B-B9787AD0D4C0}" presName="parTxOnly" presStyleLbl="node1" presStyleIdx="2" presStyleCnt="4" custScaleX="90675" custScaleY="91092" custLinFactNeighborY="143">
        <dgm:presLayoutVars>
          <dgm:chMax val="0"/>
          <dgm:chPref val="0"/>
          <dgm:bulletEnabled val="1"/>
        </dgm:presLayoutVars>
      </dgm:prSet>
      <dgm:spPr/>
    </dgm:pt>
    <dgm:pt modelId="{0A344C06-91ED-4615-A4D7-201BAB1621A5}" type="pres">
      <dgm:prSet presAssocID="{DD8964A9-4A6E-4E53-B52E-C2540221980E}" presName="parTxOnlySpace" presStyleCnt="0"/>
      <dgm:spPr/>
    </dgm:pt>
    <dgm:pt modelId="{EEBCB58C-4285-4D84-928E-A98919561AEB}" type="pres">
      <dgm:prSet presAssocID="{045E8EAA-D619-4182-B44A-1ECFF4405AF2}" presName="parTxOnly" presStyleLbl="node1" presStyleIdx="3" presStyleCnt="4" custScaleX="90675" custScaleY="91092">
        <dgm:presLayoutVars>
          <dgm:chMax val="0"/>
          <dgm:chPref val="0"/>
          <dgm:bulletEnabled val="1"/>
        </dgm:presLayoutVars>
      </dgm:prSet>
      <dgm:spPr/>
    </dgm:pt>
  </dgm:ptLst>
  <dgm:cxnLst>
    <dgm:cxn modelId="{03A9B107-9824-4B04-8890-B6247C400DDF}" srcId="{ADBCF8B8-7BE3-4244-9AFC-881D8FBFAAA4}" destId="{045E8EAA-D619-4182-B44A-1ECFF4405AF2}" srcOrd="3" destOrd="0" parTransId="{10A5CB73-9A42-4A74-9796-5C961559B8FC}" sibTransId="{8CE241E7-9478-43C4-A426-B5F118D1A0C5}"/>
    <dgm:cxn modelId="{87816209-D161-42B7-8EC1-EEC19F1248BD}" type="presOf" srcId="{ADBCF8B8-7BE3-4244-9AFC-881D8FBFAAA4}" destId="{6EEF379C-1F85-4DCF-8063-BD76AB6A5A0D}" srcOrd="0" destOrd="0" presId="urn:microsoft.com/office/officeart/2005/8/layout/chevron1"/>
    <dgm:cxn modelId="{46A1991D-ACF0-41B8-B71F-C2586D74D38F}" srcId="{ADBCF8B8-7BE3-4244-9AFC-881D8FBFAAA4}" destId="{90FDB2B3-C639-47DE-A13F-73BE6E13DCD9}" srcOrd="1" destOrd="0" parTransId="{1AF05F21-8D8D-44E3-B172-558491B2034D}" sibTransId="{36359E50-F384-4FEB-9F98-E985A5C81620}"/>
    <dgm:cxn modelId="{4DEAF434-3D8F-421F-8466-F7F61247BF1A}" type="presOf" srcId="{7725804E-429A-4891-A68E-E907432C14E8}" destId="{2C37C264-6664-4672-BA00-5A870A2CD537}" srcOrd="0" destOrd="0" presId="urn:microsoft.com/office/officeart/2005/8/layout/chevron1"/>
    <dgm:cxn modelId="{581D2947-328F-4CC8-89DF-C3C2D88AC524}" srcId="{ADBCF8B8-7BE3-4244-9AFC-881D8FBFAAA4}" destId="{B9FDBA6A-C057-4D2B-A62B-B9787AD0D4C0}" srcOrd="2" destOrd="0" parTransId="{F71445F1-75FF-4815-9438-3F235FD0071A}" sibTransId="{DD8964A9-4A6E-4E53-B52E-C2540221980E}"/>
    <dgm:cxn modelId="{DB65C86B-87D6-4DFB-9871-9F57DD88E04C}" type="presOf" srcId="{B9FDBA6A-C057-4D2B-A62B-B9787AD0D4C0}" destId="{0306EF51-728B-4520-810A-72C048FD6C44}" srcOrd="0" destOrd="0" presId="urn:microsoft.com/office/officeart/2005/8/layout/chevron1"/>
    <dgm:cxn modelId="{FBE27986-566B-448F-BD6F-9F0938F0D8B0}" srcId="{ADBCF8B8-7BE3-4244-9AFC-881D8FBFAAA4}" destId="{7725804E-429A-4891-A68E-E907432C14E8}" srcOrd="0" destOrd="0" parTransId="{543132F8-C350-4B03-9613-32F3B60422C1}" sibTransId="{4AD6D3CE-D161-4B57-96B7-B597A3FFB335}"/>
    <dgm:cxn modelId="{197051E0-F69E-41F1-A787-BA9368DE3A75}" type="presOf" srcId="{90FDB2B3-C639-47DE-A13F-73BE6E13DCD9}" destId="{DEBE801E-210C-4F6B-B5D8-71712919561D}" srcOrd="0" destOrd="0" presId="urn:microsoft.com/office/officeart/2005/8/layout/chevron1"/>
    <dgm:cxn modelId="{0C54C8FE-8F8B-4D93-9162-7531E7A2213A}" type="presOf" srcId="{045E8EAA-D619-4182-B44A-1ECFF4405AF2}" destId="{EEBCB58C-4285-4D84-928E-A98919561AEB}" srcOrd="0" destOrd="0" presId="urn:microsoft.com/office/officeart/2005/8/layout/chevron1"/>
    <dgm:cxn modelId="{072FAD03-186B-44B0-809F-D5608C8A2D14}" type="presParOf" srcId="{6EEF379C-1F85-4DCF-8063-BD76AB6A5A0D}" destId="{2C37C264-6664-4672-BA00-5A870A2CD537}" srcOrd="0" destOrd="0" presId="urn:microsoft.com/office/officeart/2005/8/layout/chevron1"/>
    <dgm:cxn modelId="{142E3153-1B83-43AB-AF97-7A277FB92EC7}" type="presParOf" srcId="{6EEF379C-1F85-4DCF-8063-BD76AB6A5A0D}" destId="{8BACDC78-A904-4EA1-AA1E-61C4A7BA98C2}" srcOrd="1" destOrd="0" presId="urn:microsoft.com/office/officeart/2005/8/layout/chevron1"/>
    <dgm:cxn modelId="{C03157D5-6DC4-4255-85D9-FE207D421D8B}" type="presParOf" srcId="{6EEF379C-1F85-4DCF-8063-BD76AB6A5A0D}" destId="{DEBE801E-210C-4F6B-B5D8-71712919561D}" srcOrd="2" destOrd="0" presId="urn:microsoft.com/office/officeart/2005/8/layout/chevron1"/>
    <dgm:cxn modelId="{7DD6E9E6-FBD6-4FD9-9501-17EFF8383DB8}" type="presParOf" srcId="{6EEF379C-1F85-4DCF-8063-BD76AB6A5A0D}" destId="{7334877F-9BC8-4955-BE48-19B74B8F1D3F}" srcOrd="3" destOrd="0" presId="urn:microsoft.com/office/officeart/2005/8/layout/chevron1"/>
    <dgm:cxn modelId="{93D23943-D9D2-4BA9-964A-47DBB253E00C}" type="presParOf" srcId="{6EEF379C-1F85-4DCF-8063-BD76AB6A5A0D}" destId="{0306EF51-728B-4520-810A-72C048FD6C44}" srcOrd="4" destOrd="0" presId="urn:microsoft.com/office/officeart/2005/8/layout/chevron1"/>
    <dgm:cxn modelId="{1CB8EDC8-7162-488D-AC94-1547E0A04AE5}" type="presParOf" srcId="{6EEF379C-1F85-4DCF-8063-BD76AB6A5A0D}" destId="{0A344C06-91ED-4615-A4D7-201BAB1621A5}" srcOrd="5" destOrd="0" presId="urn:microsoft.com/office/officeart/2005/8/layout/chevron1"/>
    <dgm:cxn modelId="{929D7022-1B3F-40D2-B1E0-4CE1E5C38B9E}" type="presParOf" srcId="{6EEF379C-1F85-4DCF-8063-BD76AB6A5A0D}" destId="{EEBCB58C-4285-4D84-928E-A98919561AEB}" srcOrd="6" destOrd="0" presId="urn:microsoft.com/office/officeart/2005/8/layout/chevro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6.xml><?xml version="1.0" encoding="utf-8"?>
<dgm:dataModel xmlns:dgm="http://schemas.openxmlformats.org/drawingml/2006/diagram" xmlns:a="http://schemas.openxmlformats.org/drawingml/2006/main">
  <dgm:ptLst>
    <dgm:pt modelId="{ADBCF8B8-7BE3-4244-9AFC-881D8FBFAAA4}" type="doc">
      <dgm:prSet loTypeId="urn:microsoft.com/office/officeart/2005/8/layout/chevron1" loCatId="process" qsTypeId="urn:microsoft.com/office/officeart/2005/8/quickstyle/simple1" qsCatId="simple" csTypeId="urn:microsoft.com/office/officeart/2005/8/colors/colorful3" csCatId="colorful" phldr="1"/>
      <dgm:spPr/>
    </dgm:pt>
    <dgm:pt modelId="{7725804E-429A-4891-A68E-E907432C14E8}">
      <dgm:prSet phldrT="[Text]" custT="1"/>
      <dgm:spPr>
        <a:solidFill>
          <a:srgbClr val="EB641B">
            <a:alpha val="30196"/>
          </a:srgbClr>
        </a:solidFill>
      </dgm:spPr>
      <dgm:t>
        <a:bodyPr/>
        <a:lstStyle/>
        <a:p>
          <a:r>
            <a:rPr lang="en-US" sz="1000" b="1" dirty="0">
              <a:latin typeface="Helvetica" panose="020B0604020202020204" pitchFamily="34" charset="0"/>
              <a:cs typeface="Helvetica" panose="020B0604020202020204" pitchFamily="34" charset="0"/>
            </a:rPr>
            <a:t>Overview</a:t>
          </a:r>
        </a:p>
      </dgm:t>
    </dgm:pt>
    <dgm:pt modelId="{543132F8-C350-4B03-9613-32F3B60422C1}" type="parTrans" cxnId="{FBE27986-566B-448F-BD6F-9F0938F0D8B0}">
      <dgm:prSet/>
      <dgm:spPr/>
      <dgm:t>
        <a:bodyPr/>
        <a:lstStyle/>
        <a:p>
          <a:endParaRPr lang="en-US" b="1">
            <a:latin typeface="Helvetica" panose="020B0604020202020204" pitchFamily="34" charset="0"/>
            <a:cs typeface="Helvetica" panose="020B0604020202020204" pitchFamily="34" charset="0"/>
          </a:endParaRPr>
        </a:p>
      </dgm:t>
    </dgm:pt>
    <dgm:pt modelId="{4AD6D3CE-D161-4B57-96B7-B597A3FFB335}" type="sibTrans" cxnId="{FBE27986-566B-448F-BD6F-9F0938F0D8B0}">
      <dgm:prSet/>
      <dgm:spPr/>
      <dgm:t>
        <a:bodyPr/>
        <a:lstStyle/>
        <a:p>
          <a:endParaRPr lang="en-US" b="1">
            <a:latin typeface="Helvetica" panose="020B0604020202020204" pitchFamily="34" charset="0"/>
            <a:cs typeface="Helvetica" panose="020B0604020202020204" pitchFamily="34" charset="0"/>
          </a:endParaRPr>
        </a:p>
      </dgm:t>
    </dgm:pt>
    <dgm:pt modelId="{90FDB2B3-C639-47DE-A13F-73BE6E13DCD9}">
      <dgm:prSet phldrT="[Text]" custT="1"/>
      <dgm:spPr>
        <a:solidFill>
          <a:srgbClr val="BDDA20"/>
        </a:solidFill>
      </dgm:spPr>
      <dgm:t>
        <a:bodyPr/>
        <a:lstStyle/>
        <a:p>
          <a:r>
            <a:rPr lang="en-US" sz="1800" b="1" dirty="0">
              <a:latin typeface="Helvetica" panose="020B0604020202020204" pitchFamily="34" charset="0"/>
              <a:cs typeface="Helvetica" panose="020B0604020202020204" pitchFamily="34" charset="0"/>
            </a:rPr>
            <a:t>Usage</a:t>
          </a:r>
        </a:p>
      </dgm:t>
    </dgm:pt>
    <dgm:pt modelId="{1AF05F21-8D8D-44E3-B172-558491B2034D}" type="parTrans" cxnId="{46A1991D-ACF0-41B8-B71F-C2586D74D38F}">
      <dgm:prSet/>
      <dgm:spPr/>
      <dgm:t>
        <a:bodyPr/>
        <a:lstStyle/>
        <a:p>
          <a:endParaRPr lang="en-US" b="1">
            <a:latin typeface="Helvetica" panose="020B0604020202020204" pitchFamily="34" charset="0"/>
            <a:cs typeface="Helvetica" panose="020B0604020202020204" pitchFamily="34" charset="0"/>
          </a:endParaRPr>
        </a:p>
      </dgm:t>
    </dgm:pt>
    <dgm:pt modelId="{36359E50-F384-4FEB-9F98-E985A5C81620}" type="sibTrans" cxnId="{46A1991D-ACF0-41B8-B71F-C2586D74D38F}">
      <dgm:prSet/>
      <dgm:spPr/>
      <dgm:t>
        <a:bodyPr/>
        <a:lstStyle/>
        <a:p>
          <a:endParaRPr lang="en-US" b="1">
            <a:latin typeface="Helvetica" panose="020B0604020202020204" pitchFamily="34" charset="0"/>
            <a:cs typeface="Helvetica" panose="020B0604020202020204" pitchFamily="34" charset="0"/>
          </a:endParaRPr>
        </a:p>
      </dgm:t>
    </dgm:pt>
    <dgm:pt modelId="{B9FDBA6A-C057-4D2B-A62B-B9787AD0D4C0}">
      <dgm:prSet phldrT="[Text]" custT="1"/>
      <dgm:spPr>
        <a:solidFill>
          <a:schemeClr val="accent3">
            <a:hueOff val="5812304"/>
            <a:satOff val="-18573"/>
            <a:lumOff val="-4706"/>
            <a:alpha val="30000"/>
          </a:schemeClr>
        </a:solidFill>
      </dgm:spPr>
      <dgm:t>
        <a:bodyPr/>
        <a:lstStyle/>
        <a:p>
          <a:r>
            <a:rPr lang="en-US" sz="1000" b="1" dirty="0">
              <a:latin typeface="Helvetica" panose="020B0604020202020204" pitchFamily="34" charset="0"/>
              <a:cs typeface="Helvetica" panose="020B0604020202020204" pitchFamily="34" charset="0"/>
            </a:rPr>
            <a:t>Other info</a:t>
          </a:r>
        </a:p>
      </dgm:t>
    </dgm:pt>
    <dgm:pt modelId="{F71445F1-75FF-4815-9438-3F235FD0071A}" type="parTrans" cxnId="{581D2947-328F-4CC8-89DF-C3C2D88AC524}">
      <dgm:prSet/>
      <dgm:spPr/>
      <dgm:t>
        <a:bodyPr/>
        <a:lstStyle/>
        <a:p>
          <a:endParaRPr lang="en-US" b="1">
            <a:latin typeface="Helvetica" panose="020B0604020202020204" pitchFamily="34" charset="0"/>
            <a:cs typeface="Helvetica" panose="020B0604020202020204" pitchFamily="34" charset="0"/>
          </a:endParaRPr>
        </a:p>
      </dgm:t>
    </dgm:pt>
    <dgm:pt modelId="{DD8964A9-4A6E-4E53-B52E-C2540221980E}" type="sibTrans" cxnId="{581D2947-328F-4CC8-89DF-C3C2D88AC524}">
      <dgm:prSet/>
      <dgm:spPr/>
      <dgm:t>
        <a:bodyPr/>
        <a:lstStyle/>
        <a:p>
          <a:endParaRPr lang="en-US" b="1">
            <a:latin typeface="Helvetica" panose="020B0604020202020204" pitchFamily="34" charset="0"/>
            <a:cs typeface="Helvetica" panose="020B0604020202020204" pitchFamily="34" charset="0"/>
          </a:endParaRPr>
        </a:p>
      </dgm:t>
    </dgm:pt>
    <dgm:pt modelId="{045E8EAA-D619-4182-B44A-1ECFF4405AF2}">
      <dgm:prSet custT="1"/>
      <dgm:spPr>
        <a:solidFill>
          <a:schemeClr val="accent3">
            <a:hueOff val="8718455"/>
            <a:satOff val="-27859"/>
            <a:lumOff val="-7059"/>
            <a:alpha val="30000"/>
          </a:schemeClr>
        </a:solidFill>
      </dgm:spPr>
      <dgm:t>
        <a:bodyPr/>
        <a:lstStyle/>
        <a:p>
          <a:r>
            <a:rPr lang="en-US" sz="1000" b="1" dirty="0">
              <a:latin typeface="Helvetica" panose="020B0604020202020204" pitchFamily="34" charset="0"/>
              <a:cs typeface="Helvetica" panose="020B0604020202020204" pitchFamily="34" charset="0"/>
            </a:rPr>
            <a:t>CANUTEC</a:t>
          </a:r>
        </a:p>
      </dgm:t>
    </dgm:pt>
    <dgm:pt modelId="{10A5CB73-9A42-4A74-9796-5C961559B8FC}" type="parTrans" cxnId="{03A9B107-9824-4B04-8890-B6247C400DDF}">
      <dgm:prSet/>
      <dgm:spPr/>
      <dgm:t>
        <a:bodyPr/>
        <a:lstStyle/>
        <a:p>
          <a:endParaRPr lang="en-US" b="1">
            <a:latin typeface="Helvetica" panose="020B0604020202020204" pitchFamily="34" charset="0"/>
            <a:cs typeface="Helvetica" panose="020B0604020202020204" pitchFamily="34" charset="0"/>
          </a:endParaRPr>
        </a:p>
      </dgm:t>
    </dgm:pt>
    <dgm:pt modelId="{8CE241E7-9478-43C4-A426-B5F118D1A0C5}" type="sibTrans" cxnId="{03A9B107-9824-4B04-8890-B6247C400DDF}">
      <dgm:prSet/>
      <dgm:spPr/>
      <dgm:t>
        <a:bodyPr/>
        <a:lstStyle/>
        <a:p>
          <a:endParaRPr lang="en-US" b="1">
            <a:latin typeface="Helvetica" panose="020B0604020202020204" pitchFamily="34" charset="0"/>
            <a:cs typeface="Helvetica" panose="020B0604020202020204" pitchFamily="34" charset="0"/>
          </a:endParaRPr>
        </a:p>
      </dgm:t>
    </dgm:pt>
    <dgm:pt modelId="{6EEF379C-1F85-4DCF-8063-BD76AB6A5A0D}" type="pres">
      <dgm:prSet presAssocID="{ADBCF8B8-7BE3-4244-9AFC-881D8FBFAAA4}" presName="Name0" presStyleCnt="0">
        <dgm:presLayoutVars>
          <dgm:dir/>
          <dgm:animLvl val="lvl"/>
          <dgm:resizeHandles val="exact"/>
        </dgm:presLayoutVars>
      </dgm:prSet>
      <dgm:spPr/>
    </dgm:pt>
    <dgm:pt modelId="{2C37C264-6664-4672-BA00-5A870A2CD537}" type="pres">
      <dgm:prSet presAssocID="{7725804E-429A-4891-A68E-E907432C14E8}" presName="parTxOnly" presStyleLbl="node1" presStyleIdx="0" presStyleCnt="4" custScaleX="90675" custScaleY="91092">
        <dgm:presLayoutVars>
          <dgm:chMax val="0"/>
          <dgm:chPref val="0"/>
          <dgm:bulletEnabled val="1"/>
        </dgm:presLayoutVars>
      </dgm:prSet>
      <dgm:spPr/>
    </dgm:pt>
    <dgm:pt modelId="{8BACDC78-A904-4EA1-AA1E-61C4A7BA98C2}" type="pres">
      <dgm:prSet presAssocID="{4AD6D3CE-D161-4B57-96B7-B597A3FFB335}" presName="parTxOnlySpace" presStyleCnt="0"/>
      <dgm:spPr/>
    </dgm:pt>
    <dgm:pt modelId="{DEBE801E-210C-4F6B-B5D8-71712919561D}" type="pres">
      <dgm:prSet presAssocID="{90FDB2B3-C639-47DE-A13F-73BE6E13DCD9}" presName="parTxOnly" presStyleLbl="node1" presStyleIdx="1" presStyleCnt="4" custScaleX="216778" custScaleY="91092">
        <dgm:presLayoutVars>
          <dgm:chMax val="0"/>
          <dgm:chPref val="0"/>
          <dgm:bulletEnabled val="1"/>
        </dgm:presLayoutVars>
      </dgm:prSet>
      <dgm:spPr/>
    </dgm:pt>
    <dgm:pt modelId="{7334877F-9BC8-4955-BE48-19B74B8F1D3F}" type="pres">
      <dgm:prSet presAssocID="{36359E50-F384-4FEB-9F98-E985A5C81620}" presName="parTxOnlySpace" presStyleCnt="0"/>
      <dgm:spPr/>
    </dgm:pt>
    <dgm:pt modelId="{0306EF51-728B-4520-810A-72C048FD6C44}" type="pres">
      <dgm:prSet presAssocID="{B9FDBA6A-C057-4D2B-A62B-B9787AD0D4C0}" presName="parTxOnly" presStyleLbl="node1" presStyleIdx="2" presStyleCnt="4" custScaleX="90675" custScaleY="91092" custLinFactNeighborY="143">
        <dgm:presLayoutVars>
          <dgm:chMax val="0"/>
          <dgm:chPref val="0"/>
          <dgm:bulletEnabled val="1"/>
        </dgm:presLayoutVars>
      </dgm:prSet>
      <dgm:spPr/>
    </dgm:pt>
    <dgm:pt modelId="{0A344C06-91ED-4615-A4D7-201BAB1621A5}" type="pres">
      <dgm:prSet presAssocID="{DD8964A9-4A6E-4E53-B52E-C2540221980E}" presName="parTxOnlySpace" presStyleCnt="0"/>
      <dgm:spPr/>
    </dgm:pt>
    <dgm:pt modelId="{EEBCB58C-4285-4D84-928E-A98919561AEB}" type="pres">
      <dgm:prSet presAssocID="{045E8EAA-D619-4182-B44A-1ECFF4405AF2}" presName="parTxOnly" presStyleLbl="node1" presStyleIdx="3" presStyleCnt="4" custScaleX="90675" custScaleY="91092">
        <dgm:presLayoutVars>
          <dgm:chMax val="0"/>
          <dgm:chPref val="0"/>
          <dgm:bulletEnabled val="1"/>
        </dgm:presLayoutVars>
      </dgm:prSet>
      <dgm:spPr/>
    </dgm:pt>
  </dgm:ptLst>
  <dgm:cxnLst>
    <dgm:cxn modelId="{03A9B107-9824-4B04-8890-B6247C400DDF}" srcId="{ADBCF8B8-7BE3-4244-9AFC-881D8FBFAAA4}" destId="{045E8EAA-D619-4182-B44A-1ECFF4405AF2}" srcOrd="3" destOrd="0" parTransId="{10A5CB73-9A42-4A74-9796-5C961559B8FC}" sibTransId="{8CE241E7-9478-43C4-A426-B5F118D1A0C5}"/>
    <dgm:cxn modelId="{46A1991D-ACF0-41B8-B71F-C2586D74D38F}" srcId="{ADBCF8B8-7BE3-4244-9AFC-881D8FBFAAA4}" destId="{90FDB2B3-C639-47DE-A13F-73BE6E13DCD9}" srcOrd="1" destOrd="0" parTransId="{1AF05F21-8D8D-44E3-B172-558491B2034D}" sibTransId="{36359E50-F384-4FEB-9F98-E985A5C81620}"/>
    <dgm:cxn modelId="{581D2947-328F-4CC8-89DF-C3C2D88AC524}" srcId="{ADBCF8B8-7BE3-4244-9AFC-881D8FBFAAA4}" destId="{B9FDBA6A-C057-4D2B-A62B-B9787AD0D4C0}" srcOrd="2" destOrd="0" parTransId="{F71445F1-75FF-4815-9438-3F235FD0071A}" sibTransId="{DD8964A9-4A6E-4E53-B52E-C2540221980E}"/>
    <dgm:cxn modelId="{C5D32150-3836-4082-9C67-85FD6304415E}" type="presOf" srcId="{ADBCF8B8-7BE3-4244-9AFC-881D8FBFAAA4}" destId="{6EEF379C-1F85-4DCF-8063-BD76AB6A5A0D}" srcOrd="0" destOrd="0" presId="urn:microsoft.com/office/officeart/2005/8/layout/chevron1"/>
    <dgm:cxn modelId="{FBE27986-566B-448F-BD6F-9F0938F0D8B0}" srcId="{ADBCF8B8-7BE3-4244-9AFC-881D8FBFAAA4}" destId="{7725804E-429A-4891-A68E-E907432C14E8}" srcOrd="0" destOrd="0" parTransId="{543132F8-C350-4B03-9613-32F3B60422C1}" sibTransId="{4AD6D3CE-D161-4B57-96B7-B597A3FFB335}"/>
    <dgm:cxn modelId="{BEBE9088-B733-4319-B9D3-9D9FDBC52D1C}" type="presOf" srcId="{B9FDBA6A-C057-4D2B-A62B-B9787AD0D4C0}" destId="{0306EF51-728B-4520-810A-72C048FD6C44}" srcOrd="0" destOrd="0" presId="urn:microsoft.com/office/officeart/2005/8/layout/chevron1"/>
    <dgm:cxn modelId="{983E21CE-021A-44EE-A1BC-B2DF7D24AE2F}" type="presOf" srcId="{90FDB2B3-C639-47DE-A13F-73BE6E13DCD9}" destId="{DEBE801E-210C-4F6B-B5D8-71712919561D}" srcOrd="0" destOrd="0" presId="urn:microsoft.com/office/officeart/2005/8/layout/chevron1"/>
    <dgm:cxn modelId="{C7CFD9DC-A48D-435E-89CD-C7D0038FF1D7}" type="presOf" srcId="{045E8EAA-D619-4182-B44A-1ECFF4405AF2}" destId="{EEBCB58C-4285-4D84-928E-A98919561AEB}" srcOrd="0" destOrd="0" presId="urn:microsoft.com/office/officeart/2005/8/layout/chevron1"/>
    <dgm:cxn modelId="{EBA90FE3-AAB5-4183-8F95-9FDBEBD7605D}" type="presOf" srcId="{7725804E-429A-4891-A68E-E907432C14E8}" destId="{2C37C264-6664-4672-BA00-5A870A2CD537}" srcOrd="0" destOrd="0" presId="urn:microsoft.com/office/officeart/2005/8/layout/chevron1"/>
    <dgm:cxn modelId="{9896C43D-794B-4CB8-BBA5-8C429BC8153C}" type="presParOf" srcId="{6EEF379C-1F85-4DCF-8063-BD76AB6A5A0D}" destId="{2C37C264-6664-4672-BA00-5A870A2CD537}" srcOrd="0" destOrd="0" presId="urn:microsoft.com/office/officeart/2005/8/layout/chevron1"/>
    <dgm:cxn modelId="{17F13476-61AB-478B-BD7C-4D33FC26220D}" type="presParOf" srcId="{6EEF379C-1F85-4DCF-8063-BD76AB6A5A0D}" destId="{8BACDC78-A904-4EA1-AA1E-61C4A7BA98C2}" srcOrd="1" destOrd="0" presId="urn:microsoft.com/office/officeart/2005/8/layout/chevron1"/>
    <dgm:cxn modelId="{D572B8D9-0478-48F9-9931-4B2313FEC12F}" type="presParOf" srcId="{6EEF379C-1F85-4DCF-8063-BD76AB6A5A0D}" destId="{DEBE801E-210C-4F6B-B5D8-71712919561D}" srcOrd="2" destOrd="0" presId="urn:microsoft.com/office/officeart/2005/8/layout/chevron1"/>
    <dgm:cxn modelId="{3AEF94B9-7E9F-4C3E-902E-EC986211A7BA}" type="presParOf" srcId="{6EEF379C-1F85-4DCF-8063-BD76AB6A5A0D}" destId="{7334877F-9BC8-4955-BE48-19B74B8F1D3F}" srcOrd="3" destOrd="0" presId="urn:microsoft.com/office/officeart/2005/8/layout/chevron1"/>
    <dgm:cxn modelId="{5BE71E95-C034-4547-B7D6-A057F2393168}" type="presParOf" srcId="{6EEF379C-1F85-4DCF-8063-BD76AB6A5A0D}" destId="{0306EF51-728B-4520-810A-72C048FD6C44}" srcOrd="4" destOrd="0" presId="urn:microsoft.com/office/officeart/2005/8/layout/chevron1"/>
    <dgm:cxn modelId="{BFC9EAF8-7E6B-4475-9D47-7B97EF1ECD5B}" type="presParOf" srcId="{6EEF379C-1F85-4DCF-8063-BD76AB6A5A0D}" destId="{0A344C06-91ED-4615-A4D7-201BAB1621A5}" srcOrd="5" destOrd="0" presId="urn:microsoft.com/office/officeart/2005/8/layout/chevron1"/>
    <dgm:cxn modelId="{146791E7-5F87-47D0-8CC0-B93C19F784E4}" type="presParOf" srcId="{6EEF379C-1F85-4DCF-8063-BD76AB6A5A0D}" destId="{EEBCB58C-4285-4D84-928E-A98919561AEB}" srcOrd="6"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7.xml><?xml version="1.0" encoding="utf-8"?>
<dgm:dataModel xmlns:dgm="http://schemas.openxmlformats.org/drawingml/2006/diagram" xmlns:a="http://schemas.openxmlformats.org/drawingml/2006/main">
  <dgm:ptLst>
    <dgm:pt modelId="{ADBCF8B8-7BE3-4244-9AFC-881D8FBFAAA4}" type="doc">
      <dgm:prSet loTypeId="urn:microsoft.com/office/officeart/2005/8/layout/chevron1" loCatId="process" qsTypeId="urn:microsoft.com/office/officeart/2005/8/quickstyle/simple1" qsCatId="simple" csTypeId="urn:microsoft.com/office/officeart/2005/8/colors/colorful3" csCatId="colorful" phldr="1"/>
      <dgm:spPr/>
    </dgm:pt>
    <dgm:pt modelId="{7725804E-429A-4891-A68E-E907432C14E8}">
      <dgm:prSet phldrT="[Text]" custT="1"/>
      <dgm:spPr>
        <a:solidFill>
          <a:srgbClr val="EB641B">
            <a:alpha val="30196"/>
          </a:srgbClr>
        </a:solidFill>
      </dgm:spPr>
      <dgm:t>
        <a:bodyPr/>
        <a:lstStyle/>
        <a:p>
          <a:r>
            <a:rPr lang="en-US" sz="1000" b="1" dirty="0">
              <a:latin typeface="Helvetica" panose="020B0604020202020204" pitchFamily="34" charset="0"/>
              <a:cs typeface="Helvetica" panose="020B0604020202020204" pitchFamily="34" charset="0"/>
            </a:rPr>
            <a:t>Overview</a:t>
          </a:r>
        </a:p>
      </dgm:t>
    </dgm:pt>
    <dgm:pt modelId="{543132F8-C350-4B03-9613-32F3B60422C1}" type="parTrans" cxnId="{FBE27986-566B-448F-BD6F-9F0938F0D8B0}">
      <dgm:prSet/>
      <dgm:spPr/>
      <dgm:t>
        <a:bodyPr/>
        <a:lstStyle/>
        <a:p>
          <a:endParaRPr lang="en-US" b="1">
            <a:latin typeface="Helvetica" panose="020B0604020202020204" pitchFamily="34" charset="0"/>
            <a:cs typeface="Helvetica" panose="020B0604020202020204" pitchFamily="34" charset="0"/>
          </a:endParaRPr>
        </a:p>
      </dgm:t>
    </dgm:pt>
    <dgm:pt modelId="{4AD6D3CE-D161-4B57-96B7-B597A3FFB335}" type="sibTrans" cxnId="{FBE27986-566B-448F-BD6F-9F0938F0D8B0}">
      <dgm:prSet/>
      <dgm:spPr/>
      <dgm:t>
        <a:bodyPr/>
        <a:lstStyle/>
        <a:p>
          <a:endParaRPr lang="en-US" b="1">
            <a:latin typeface="Helvetica" panose="020B0604020202020204" pitchFamily="34" charset="0"/>
            <a:cs typeface="Helvetica" panose="020B0604020202020204" pitchFamily="34" charset="0"/>
          </a:endParaRPr>
        </a:p>
      </dgm:t>
    </dgm:pt>
    <dgm:pt modelId="{90FDB2B3-C639-47DE-A13F-73BE6E13DCD9}">
      <dgm:prSet phldrT="[Text]" custT="1"/>
      <dgm:spPr>
        <a:solidFill>
          <a:srgbClr val="BDDA20"/>
        </a:solidFill>
      </dgm:spPr>
      <dgm:t>
        <a:bodyPr/>
        <a:lstStyle/>
        <a:p>
          <a:r>
            <a:rPr lang="en-US" sz="1800" b="1" dirty="0">
              <a:latin typeface="Helvetica" panose="020B0604020202020204" pitchFamily="34" charset="0"/>
              <a:cs typeface="Helvetica" panose="020B0604020202020204" pitchFamily="34" charset="0"/>
            </a:rPr>
            <a:t>Usage</a:t>
          </a:r>
        </a:p>
      </dgm:t>
    </dgm:pt>
    <dgm:pt modelId="{1AF05F21-8D8D-44E3-B172-558491B2034D}" type="parTrans" cxnId="{46A1991D-ACF0-41B8-B71F-C2586D74D38F}">
      <dgm:prSet/>
      <dgm:spPr/>
      <dgm:t>
        <a:bodyPr/>
        <a:lstStyle/>
        <a:p>
          <a:endParaRPr lang="en-US" b="1">
            <a:latin typeface="Helvetica" panose="020B0604020202020204" pitchFamily="34" charset="0"/>
            <a:cs typeface="Helvetica" panose="020B0604020202020204" pitchFamily="34" charset="0"/>
          </a:endParaRPr>
        </a:p>
      </dgm:t>
    </dgm:pt>
    <dgm:pt modelId="{36359E50-F384-4FEB-9F98-E985A5C81620}" type="sibTrans" cxnId="{46A1991D-ACF0-41B8-B71F-C2586D74D38F}">
      <dgm:prSet/>
      <dgm:spPr/>
      <dgm:t>
        <a:bodyPr/>
        <a:lstStyle/>
        <a:p>
          <a:endParaRPr lang="en-US" b="1">
            <a:latin typeface="Helvetica" panose="020B0604020202020204" pitchFamily="34" charset="0"/>
            <a:cs typeface="Helvetica" panose="020B0604020202020204" pitchFamily="34" charset="0"/>
          </a:endParaRPr>
        </a:p>
      </dgm:t>
    </dgm:pt>
    <dgm:pt modelId="{B9FDBA6A-C057-4D2B-A62B-B9787AD0D4C0}">
      <dgm:prSet phldrT="[Text]" custT="1"/>
      <dgm:spPr>
        <a:solidFill>
          <a:schemeClr val="accent3">
            <a:hueOff val="5812304"/>
            <a:satOff val="-18573"/>
            <a:lumOff val="-4706"/>
            <a:alpha val="30000"/>
          </a:schemeClr>
        </a:solidFill>
      </dgm:spPr>
      <dgm:t>
        <a:bodyPr/>
        <a:lstStyle/>
        <a:p>
          <a:r>
            <a:rPr lang="en-US" sz="1000" b="1" dirty="0">
              <a:latin typeface="Helvetica" panose="020B0604020202020204" pitchFamily="34" charset="0"/>
              <a:cs typeface="Helvetica" panose="020B0604020202020204" pitchFamily="34" charset="0"/>
            </a:rPr>
            <a:t>Other info</a:t>
          </a:r>
        </a:p>
      </dgm:t>
    </dgm:pt>
    <dgm:pt modelId="{F71445F1-75FF-4815-9438-3F235FD0071A}" type="parTrans" cxnId="{581D2947-328F-4CC8-89DF-C3C2D88AC524}">
      <dgm:prSet/>
      <dgm:spPr/>
      <dgm:t>
        <a:bodyPr/>
        <a:lstStyle/>
        <a:p>
          <a:endParaRPr lang="en-US" b="1">
            <a:latin typeface="Helvetica" panose="020B0604020202020204" pitchFamily="34" charset="0"/>
            <a:cs typeface="Helvetica" panose="020B0604020202020204" pitchFamily="34" charset="0"/>
          </a:endParaRPr>
        </a:p>
      </dgm:t>
    </dgm:pt>
    <dgm:pt modelId="{DD8964A9-4A6E-4E53-B52E-C2540221980E}" type="sibTrans" cxnId="{581D2947-328F-4CC8-89DF-C3C2D88AC524}">
      <dgm:prSet/>
      <dgm:spPr/>
      <dgm:t>
        <a:bodyPr/>
        <a:lstStyle/>
        <a:p>
          <a:endParaRPr lang="en-US" b="1">
            <a:latin typeface="Helvetica" panose="020B0604020202020204" pitchFamily="34" charset="0"/>
            <a:cs typeface="Helvetica" panose="020B0604020202020204" pitchFamily="34" charset="0"/>
          </a:endParaRPr>
        </a:p>
      </dgm:t>
    </dgm:pt>
    <dgm:pt modelId="{045E8EAA-D619-4182-B44A-1ECFF4405AF2}">
      <dgm:prSet custT="1"/>
      <dgm:spPr>
        <a:solidFill>
          <a:schemeClr val="accent3">
            <a:hueOff val="8718455"/>
            <a:satOff val="-27859"/>
            <a:lumOff val="-7059"/>
            <a:alpha val="30000"/>
          </a:schemeClr>
        </a:solidFill>
      </dgm:spPr>
      <dgm:t>
        <a:bodyPr/>
        <a:lstStyle/>
        <a:p>
          <a:r>
            <a:rPr lang="en-US" sz="1000" b="1" dirty="0">
              <a:latin typeface="Helvetica" panose="020B0604020202020204" pitchFamily="34" charset="0"/>
              <a:cs typeface="Helvetica" panose="020B0604020202020204" pitchFamily="34" charset="0"/>
            </a:rPr>
            <a:t>CANUTEC</a:t>
          </a:r>
        </a:p>
      </dgm:t>
    </dgm:pt>
    <dgm:pt modelId="{10A5CB73-9A42-4A74-9796-5C961559B8FC}" type="parTrans" cxnId="{03A9B107-9824-4B04-8890-B6247C400DDF}">
      <dgm:prSet/>
      <dgm:spPr/>
      <dgm:t>
        <a:bodyPr/>
        <a:lstStyle/>
        <a:p>
          <a:endParaRPr lang="en-US" b="1">
            <a:latin typeface="Helvetica" panose="020B0604020202020204" pitchFamily="34" charset="0"/>
            <a:cs typeface="Helvetica" panose="020B0604020202020204" pitchFamily="34" charset="0"/>
          </a:endParaRPr>
        </a:p>
      </dgm:t>
    </dgm:pt>
    <dgm:pt modelId="{8CE241E7-9478-43C4-A426-B5F118D1A0C5}" type="sibTrans" cxnId="{03A9B107-9824-4B04-8890-B6247C400DDF}">
      <dgm:prSet/>
      <dgm:spPr/>
      <dgm:t>
        <a:bodyPr/>
        <a:lstStyle/>
        <a:p>
          <a:endParaRPr lang="en-US" b="1">
            <a:latin typeface="Helvetica" panose="020B0604020202020204" pitchFamily="34" charset="0"/>
            <a:cs typeface="Helvetica" panose="020B0604020202020204" pitchFamily="34" charset="0"/>
          </a:endParaRPr>
        </a:p>
      </dgm:t>
    </dgm:pt>
    <dgm:pt modelId="{6EEF379C-1F85-4DCF-8063-BD76AB6A5A0D}" type="pres">
      <dgm:prSet presAssocID="{ADBCF8B8-7BE3-4244-9AFC-881D8FBFAAA4}" presName="Name0" presStyleCnt="0">
        <dgm:presLayoutVars>
          <dgm:dir/>
          <dgm:animLvl val="lvl"/>
          <dgm:resizeHandles val="exact"/>
        </dgm:presLayoutVars>
      </dgm:prSet>
      <dgm:spPr/>
    </dgm:pt>
    <dgm:pt modelId="{2C37C264-6664-4672-BA00-5A870A2CD537}" type="pres">
      <dgm:prSet presAssocID="{7725804E-429A-4891-A68E-E907432C14E8}" presName="parTxOnly" presStyleLbl="node1" presStyleIdx="0" presStyleCnt="4" custScaleX="90675" custScaleY="91092">
        <dgm:presLayoutVars>
          <dgm:chMax val="0"/>
          <dgm:chPref val="0"/>
          <dgm:bulletEnabled val="1"/>
        </dgm:presLayoutVars>
      </dgm:prSet>
      <dgm:spPr/>
    </dgm:pt>
    <dgm:pt modelId="{8BACDC78-A904-4EA1-AA1E-61C4A7BA98C2}" type="pres">
      <dgm:prSet presAssocID="{4AD6D3CE-D161-4B57-96B7-B597A3FFB335}" presName="parTxOnlySpace" presStyleCnt="0"/>
      <dgm:spPr/>
    </dgm:pt>
    <dgm:pt modelId="{DEBE801E-210C-4F6B-B5D8-71712919561D}" type="pres">
      <dgm:prSet presAssocID="{90FDB2B3-C639-47DE-A13F-73BE6E13DCD9}" presName="parTxOnly" presStyleLbl="node1" presStyleIdx="1" presStyleCnt="4" custScaleX="216778" custScaleY="91092">
        <dgm:presLayoutVars>
          <dgm:chMax val="0"/>
          <dgm:chPref val="0"/>
          <dgm:bulletEnabled val="1"/>
        </dgm:presLayoutVars>
      </dgm:prSet>
      <dgm:spPr/>
    </dgm:pt>
    <dgm:pt modelId="{7334877F-9BC8-4955-BE48-19B74B8F1D3F}" type="pres">
      <dgm:prSet presAssocID="{36359E50-F384-4FEB-9F98-E985A5C81620}" presName="parTxOnlySpace" presStyleCnt="0"/>
      <dgm:spPr/>
    </dgm:pt>
    <dgm:pt modelId="{0306EF51-728B-4520-810A-72C048FD6C44}" type="pres">
      <dgm:prSet presAssocID="{B9FDBA6A-C057-4D2B-A62B-B9787AD0D4C0}" presName="parTxOnly" presStyleLbl="node1" presStyleIdx="2" presStyleCnt="4" custScaleX="90675" custScaleY="91092" custLinFactNeighborY="143">
        <dgm:presLayoutVars>
          <dgm:chMax val="0"/>
          <dgm:chPref val="0"/>
          <dgm:bulletEnabled val="1"/>
        </dgm:presLayoutVars>
      </dgm:prSet>
      <dgm:spPr/>
    </dgm:pt>
    <dgm:pt modelId="{0A344C06-91ED-4615-A4D7-201BAB1621A5}" type="pres">
      <dgm:prSet presAssocID="{DD8964A9-4A6E-4E53-B52E-C2540221980E}" presName="parTxOnlySpace" presStyleCnt="0"/>
      <dgm:spPr/>
    </dgm:pt>
    <dgm:pt modelId="{EEBCB58C-4285-4D84-928E-A98919561AEB}" type="pres">
      <dgm:prSet presAssocID="{045E8EAA-D619-4182-B44A-1ECFF4405AF2}" presName="parTxOnly" presStyleLbl="node1" presStyleIdx="3" presStyleCnt="4" custScaleX="90675" custScaleY="91092">
        <dgm:presLayoutVars>
          <dgm:chMax val="0"/>
          <dgm:chPref val="0"/>
          <dgm:bulletEnabled val="1"/>
        </dgm:presLayoutVars>
      </dgm:prSet>
      <dgm:spPr/>
    </dgm:pt>
  </dgm:ptLst>
  <dgm:cxnLst>
    <dgm:cxn modelId="{03A9B107-9824-4B04-8890-B6247C400DDF}" srcId="{ADBCF8B8-7BE3-4244-9AFC-881D8FBFAAA4}" destId="{045E8EAA-D619-4182-B44A-1ECFF4405AF2}" srcOrd="3" destOrd="0" parTransId="{10A5CB73-9A42-4A74-9796-5C961559B8FC}" sibTransId="{8CE241E7-9478-43C4-A426-B5F118D1A0C5}"/>
    <dgm:cxn modelId="{46A1991D-ACF0-41B8-B71F-C2586D74D38F}" srcId="{ADBCF8B8-7BE3-4244-9AFC-881D8FBFAAA4}" destId="{90FDB2B3-C639-47DE-A13F-73BE6E13DCD9}" srcOrd="1" destOrd="0" parTransId="{1AF05F21-8D8D-44E3-B172-558491B2034D}" sibTransId="{36359E50-F384-4FEB-9F98-E985A5C81620}"/>
    <dgm:cxn modelId="{581D2947-328F-4CC8-89DF-C3C2D88AC524}" srcId="{ADBCF8B8-7BE3-4244-9AFC-881D8FBFAAA4}" destId="{B9FDBA6A-C057-4D2B-A62B-B9787AD0D4C0}" srcOrd="2" destOrd="0" parTransId="{F71445F1-75FF-4815-9438-3F235FD0071A}" sibTransId="{DD8964A9-4A6E-4E53-B52E-C2540221980E}"/>
    <dgm:cxn modelId="{BC075B4E-9540-4EBF-8270-8DBD06B9B370}" type="presOf" srcId="{ADBCF8B8-7BE3-4244-9AFC-881D8FBFAAA4}" destId="{6EEF379C-1F85-4DCF-8063-BD76AB6A5A0D}" srcOrd="0" destOrd="0" presId="urn:microsoft.com/office/officeart/2005/8/layout/chevron1"/>
    <dgm:cxn modelId="{FBE27986-566B-448F-BD6F-9F0938F0D8B0}" srcId="{ADBCF8B8-7BE3-4244-9AFC-881D8FBFAAA4}" destId="{7725804E-429A-4891-A68E-E907432C14E8}" srcOrd="0" destOrd="0" parTransId="{543132F8-C350-4B03-9613-32F3B60422C1}" sibTransId="{4AD6D3CE-D161-4B57-96B7-B597A3FFB335}"/>
    <dgm:cxn modelId="{4606A58C-E798-4C7B-B62E-1D229AE6932A}" type="presOf" srcId="{90FDB2B3-C639-47DE-A13F-73BE6E13DCD9}" destId="{DEBE801E-210C-4F6B-B5D8-71712919561D}" srcOrd="0" destOrd="0" presId="urn:microsoft.com/office/officeart/2005/8/layout/chevron1"/>
    <dgm:cxn modelId="{CC37DEE6-0D07-4B3A-814B-80F0DCB6E224}" type="presOf" srcId="{7725804E-429A-4891-A68E-E907432C14E8}" destId="{2C37C264-6664-4672-BA00-5A870A2CD537}" srcOrd="0" destOrd="0" presId="urn:microsoft.com/office/officeart/2005/8/layout/chevron1"/>
    <dgm:cxn modelId="{7087E5E7-1FD8-4F59-80D1-EEDF0E10E01C}" type="presOf" srcId="{B9FDBA6A-C057-4D2B-A62B-B9787AD0D4C0}" destId="{0306EF51-728B-4520-810A-72C048FD6C44}" srcOrd="0" destOrd="0" presId="urn:microsoft.com/office/officeart/2005/8/layout/chevron1"/>
    <dgm:cxn modelId="{6AF86AFE-E235-4CBD-A1BF-39ACBA3AD386}" type="presOf" srcId="{045E8EAA-D619-4182-B44A-1ECFF4405AF2}" destId="{EEBCB58C-4285-4D84-928E-A98919561AEB}" srcOrd="0" destOrd="0" presId="urn:microsoft.com/office/officeart/2005/8/layout/chevron1"/>
    <dgm:cxn modelId="{FC7564E0-273E-43EA-8924-599393BD6B20}" type="presParOf" srcId="{6EEF379C-1F85-4DCF-8063-BD76AB6A5A0D}" destId="{2C37C264-6664-4672-BA00-5A870A2CD537}" srcOrd="0" destOrd="0" presId="urn:microsoft.com/office/officeart/2005/8/layout/chevron1"/>
    <dgm:cxn modelId="{C062095E-B8F7-46B8-BC2C-982FF3630870}" type="presParOf" srcId="{6EEF379C-1F85-4DCF-8063-BD76AB6A5A0D}" destId="{8BACDC78-A904-4EA1-AA1E-61C4A7BA98C2}" srcOrd="1" destOrd="0" presId="urn:microsoft.com/office/officeart/2005/8/layout/chevron1"/>
    <dgm:cxn modelId="{B145A650-7467-43B6-9E26-FD6DA980ED45}" type="presParOf" srcId="{6EEF379C-1F85-4DCF-8063-BD76AB6A5A0D}" destId="{DEBE801E-210C-4F6B-B5D8-71712919561D}" srcOrd="2" destOrd="0" presId="urn:microsoft.com/office/officeart/2005/8/layout/chevron1"/>
    <dgm:cxn modelId="{21827FA4-4F4C-4B7B-89F2-3DEDACB7A627}" type="presParOf" srcId="{6EEF379C-1F85-4DCF-8063-BD76AB6A5A0D}" destId="{7334877F-9BC8-4955-BE48-19B74B8F1D3F}" srcOrd="3" destOrd="0" presId="urn:microsoft.com/office/officeart/2005/8/layout/chevron1"/>
    <dgm:cxn modelId="{44103B3C-D0B9-4D81-80E9-4FBD29F0919D}" type="presParOf" srcId="{6EEF379C-1F85-4DCF-8063-BD76AB6A5A0D}" destId="{0306EF51-728B-4520-810A-72C048FD6C44}" srcOrd="4" destOrd="0" presId="urn:microsoft.com/office/officeart/2005/8/layout/chevron1"/>
    <dgm:cxn modelId="{C9D9CF0F-F784-4060-B64E-6F536482A954}" type="presParOf" srcId="{6EEF379C-1F85-4DCF-8063-BD76AB6A5A0D}" destId="{0A344C06-91ED-4615-A4D7-201BAB1621A5}" srcOrd="5" destOrd="0" presId="urn:microsoft.com/office/officeart/2005/8/layout/chevron1"/>
    <dgm:cxn modelId="{D88316B3-8414-4705-B9E2-E13610C44D36}" type="presParOf" srcId="{6EEF379C-1F85-4DCF-8063-BD76AB6A5A0D}" destId="{EEBCB58C-4285-4D84-928E-A98919561AEB}" srcOrd="6"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8.xml><?xml version="1.0" encoding="utf-8"?>
<dgm:dataModel xmlns:dgm="http://schemas.openxmlformats.org/drawingml/2006/diagram" xmlns:a="http://schemas.openxmlformats.org/drawingml/2006/main">
  <dgm:ptLst>
    <dgm:pt modelId="{ADBCF8B8-7BE3-4244-9AFC-881D8FBFAAA4}" type="doc">
      <dgm:prSet loTypeId="urn:microsoft.com/office/officeart/2005/8/layout/chevron1" loCatId="process" qsTypeId="urn:microsoft.com/office/officeart/2005/8/quickstyle/simple1" qsCatId="simple" csTypeId="urn:microsoft.com/office/officeart/2005/8/colors/colorful3" csCatId="colorful" phldr="1"/>
      <dgm:spPr/>
    </dgm:pt>
    <dgm:pt modelId="{7725804E-429A-4891-A68E-E907432C14E8}">
      <dgm:prSet phldrT="[Text]" custT="1"/>
      <dgm:spPr>
        <a:solidFill>
          <a:srgbClr val="EB641B">
            <a:alpha val="30196"/>
          </a:srgbClr>
        </a:solidFill>
      </dgm:spPr>
      <dgm:t>
        <a:bodyPr/>
        <a:lstStyle/>
        <a:p>
          <a:r>
            <a:rPr lang="en-US" sz="1000" b="1" dirty="0">
              <a:latin typeface="Helvetica" panose="020B0604020202020204" pitchFamily="34" charset="0"/>
              <a:cs typeface="Helvetica" panose="020B0604020202020204" pitchFamily="34" charset="0"/>
            </a:rPr>
            <a:t>Overview</a:t>
          </a:r>
        </a:p>
      </dgm:t>
    </dgm:pt>
    <dgm:pt modelId="{543132F8-C350-4B03-9613-32F3B60422C1}" type="parTrans" cxnId="{FBE27986-566B-448F-BD6F-9F0938F0D8B0}">
      <dgm:prSet/>
      <dgm:spPr/>
      <dgm:t>
        <a:bodyPr/>
        <a:lstStyle/>
        <a:p>
          <a:endParaRPr lang="en-US" b="1">
            <a:latin typeface="Helvetica" panose="020B0604020202020204" pitchFamily="34" charset="0"/>
            <a:cs typeface="Helvetica" panose="020B0604020202020204" pitchFamily="34" charset="0"/>
          </a:endParaRPr>
        </a:p>
      </dgm:t>
    </dgm:pt>
    <dgm:pt modelId="{4AD6D3CE-D161-4B57-96B7-B597A3FFB335}" type="sibTrans" cxnId="{FBE27986-566B-448F-BD6F-9F0938F0D8B0}">
      <dgm:prSet/>
      <dgm:spPr/>
      <dgm:t>
        <a:bodyPr/>
        <a:lstStyle/>
        <a:p>
          <a:endParaRPr lang="en-US" b="1">
            <a:latin typeface="Helvetica" panose="020B0604020202020204" pitchFamily="34" charset="0"/>
            <a:cs typeface="Helvetica" panose="020B0604020202020204" pitchFamily="34" charset="0"/>
          </a:endParaRPr>
        </a:p>
      </dgm:t>
    </dgm:pt>
    <dgm:pt modelId="{90FDB2B3-C639-47DE-A13F-73BE6E13DCD9}">
      <dgm:prSet phldrT="[Text]" custT="1"/>
      <dgm:spPr>
        <a:solidFill>
          <a:srgbClr val="BDDA20"/>
        </a:solidFill>
      </dgm:spPr>
      <dgm:t>
        <a:bodyPr/>
        <a:lstStyle/>
        <a:p>
          <a:r>
            <a:rPr lang="en-US" sz="1800" b="1" dirty="0">
              <a:latin typeface="Helvetica" panose="020B0604020202020204" pitchFamily="34" charset="0"/>
              <a:cs typeface="Helvetica" panose="020B0604020202020204" pitchFamily="34" charset="0"/>
            </a:rPr>
            <a:t>Usage</a:t>
          </a:r>
        </a:p>
      </dgm:t>
    </dgm:pt>
    <dgm:pt modelId="{1AF05F21-8D8D-44E3-B172-558491B2034D}" type="parTrans" cxnId="{46A1991D-ACF0-41B8-B71F-C2586D74D38F}">
      <dgm:prSet/>
      <dgm:spPr/>
      <dgm:t>
        <a:bodyPr/>
        <a:lstStyle/>
        <a:p>
          <a:endParaRPr lang="en-US" b="1">
            <a:latin typeface="Helvetica" panose="020B0604020202020204" pitchFamily="34" charset="0"/>
            <a:cs typeface="Helvetica" panose="020B0604020202020204" pitchFamily="34" charset="0"/>
          </a:endParaRPr>
        </a:p>
      </dgm:t>
    </dgm:pt>
    <dgm:pt modelId="{36359E50-F384-4FEB-9F98-E985A5C81620}" type="sibTrans" cxnId="{46A1991D-ACF0-41B8-B71F-C2586D74D38F}">
      <dgm:prSet/>
      <dgm:spPr/>
      <dgm:t>
        <a:bodyPr/>
        <a:lstStyle/>
        <a:p>
          <a:endParaRPr lang="en-US" b="1">
            <a:latin typeface="Helvetica" panose="020B0604020202020204" pitchFamily="34" charset="0"/>
            <a:cs typeface="Helvetica" panose="020B0604020202020204" pitchFamily="34" charset="0"/>
          </a:endParaRPr>
        </a:p>
      </dgm:t>
    </dgm:pt>
    <dgm:pt modelId="{B9FDBA6A-C057-4D2B-A62B-B9787AD0D4C0}">
      <dgm:prSet phldrT="[Text]" custT="1"/>
      <dgm:spPr>
        <a:solidFill>
          <a:schemeClr val="accent3">
            <a:hueOff val="5812304"/>
            <a:satOff val="-18573"/>
            <a:lumOff val="-4706"/>
            <a:alpha val="30000"/>
          </a:schemeClr>
        </a:solidFill>
      </dgm:spPr>
      <dgm:t>
        <a:bodyPr/>
        <a:lstStyle/>
        <a:p>
          <a:r>
            <a:rPr lang="en-US" sz="1000" b="1" dirty="0">
              <a:latin typeface="Helvetica" panose="020B0604020202020204" pitchFamily="34" charset="0"/>
              <a:cs typeface="Helvetica" panose="020B0604020202020204" pitchFamily="34" charset="0"/>
            </a:rPr>
            <a:t>Other info</a:t>
          </a:r>
        </a:p>
      </dgm:t>
    </dgm:pt>
    <dgm:pt modelId="{F71445F1-75FF-4815-9438-3F235FD0071A}" type="parTrans" cxnId="{581D2947-328F-4CC8-89DF-C3C2D88AC524}">
      <dgm:prSet/>
      <dgm:spPr/>
      <dgm:t>
        <a:bodyPr/>
        <a:lstStyle/>
        <a:p>
          <a:endParaRPr lang="en-US" b="1">
            <a:latin typeface="Helvetica" panose="020B0604020202020204" pitchFamily="34" charset="0"/>
            <a:cs typeface="Helvetica" panose="020B0604020202020204" pitchFamily="34" charset="0"/>
          </a:endParaRPr>
        </a:p>
      </dgm:t>
    </dgm:pt>
    <dgm:pt modelId="{DD8964A9-4A6E-4E53-B52E-C2540221980E}" type="sibTrans" cxnId="{581D2947-328F-4CC8-89DF-C3C2D88AC524}">
      <dgm:prSet/>
      <dgm:spPr/>
      <dgm:t>
        <a:bodyPr/>
        <a:lstStyle/>
        <a:p>
          <a:endParaRPr lang="en-US" b="1">
            <a:latin typeface="Helvetica" panose="020B0604020202020204" pitchFamily="34" charset="0"/>
            <a:cs typeface="Helvetica" panose="020B0604020202020204" pitchFamily="34" charset="0"/>
          </a:endParaRPr>
        </a:p>
      </dgm:t>
    </dgm:pt>
    <dgm:pt modelId="{045E8EAA-D619-4182-B44A-1ECFF4405AF2}">
      <dgm:prSet custT="1"/>
      <dgm:spPr>
        <a:solidFill>
          <a:schemeClr val="accent3">
            <a:hueOff val="8718455"/>
            <a:satOff val="-27859"/>
            <a:lumOff val="-7059"/>
            <a:alpha val="30000"/>
          </a:schemeClr>
        </a:solidFill>
      </dgm:spPr>
      <dgm:t>
        <a:bodyPr/>
        <a:lstStyle/>
        <a:p>
          <a:r>
            <a:rPr lang="en-US" sz="1000" b="1" dirty="0">
              <a:latin typeface="Helvetica" panose="020B0604020202020204" pitchFamily="34" charset="0"/>
              <a:cs typeface="Helvetica" panose="020B0604020202020204" pitchFamily="34" charset="0"/>
            </a:rPr>
            <a:t>CANUTEC</a:t>
          </a:r>
        </a:p>
      </dgm:t>
    </dgm:pt>
    <dgm:pt modelId="{10A5CB73-9A42-4A74-9796-5C961559B8FC}" type="parTrans" cxnId="{03A9B107-9824-4B04-8890-B6247C400DDF}">
      <dgm:prSet/>
      <dgm:spPr/>
      <dgm:t>
        <a:bodyPr/>
        <a:lstStyle/>
        <a:p>
          <a:endParaRPr lang="en-US" b="1">
            <a:latin typeface="Helvetica" panose="020B0604020202020204" pitchFamily="34" charset="0"/>
            <a:cs typeface="Helvetica" panose="020B0604020202020204" pitchFamily="34" charset="0"/>
          </a:endParaRPr>
        </a:p>
      </dgm:t>
    </dgm:pt>
    <dgm:pt modelId="{8CE241E7-9478-43C4-A426-B5F118D1A0C5}" type="sibTrans" cxnId="{03A9B107-9824-4B04-8890-B6247C400DDF}">
      <dgm:prSet/>
      <dgm:spPr/>
      <dgm:t>
        <a:bodyPr/>
        <a:lstStyle/>
        <a:p>
          <a:endParaRPr lang="en-US" b="1">
            <a:latin typeface="Helvetica" panose="020B0604020202020204" pitchFamily="34" charset="0"/>
            <a:cs typeface="Helvetica" panose="020B0604020202020204" pitchFamily="34" charset="0"/>
          </a:endParaRPr>
        </a:p>
      </dgm:t>
    </dgm:pt>
    <dgm:pt modelId="{6EEF379C-1F85-4DCF-8063-BD76AB6A5A0D}" type="pres">
      <dgm:prSet presAssocID="{ADBCF8B8-7BE3-4244-9AFC-881D8FBFAAA4}" presName="Name0" presStyleCnt="0">
        <dgm:presLayoutVars>
          <dgm:dir/>
          <dgm:animLvl val="lvl"/>
          <dgm:resizeHandles val="exact"/>
        </dgm:presLayoutVars>
      </dgm:prSet>
      <dgm:spPr/>
    </dgm:pt>
    <dgm:pt modelId="{2C37C264-6664-4672-BA00-5A870A2CD537}" type="pres">
      <dgm:prSet presAssocID="{7725804E-429A-4891-A68E-E907432C14E8}" presName="parTxOnly" presStyleLbl="node1" presStyleIdx="0" presStyleCnt="4" custScaleX="90675" custScaleY="91092">
        <dgm:presLayoutVars>
          <dgm:chMax val="0"/>
          <dgm:chPref val="0"/>
          <dgm:bulletEnabled val="1"/>
        </dgm:presLayoutVars>
      </dgm:prSet>
      <dgm:spPr/>
    </dgm:pt>
    <dgm:pt modelId="{8BACDC78-A904-4EA1-AA1E-61C4A7BA98C2}" type="pres">
      <dgm:prSet presAssocID="{4AD6D3CE-D161-4B57-96B7-B597A3FFB335}" presName="parTxOnlySpace" presStyleCnt="0"/>
      <dgm:spPr/>
    </dgm:pt>
    <dgm:pt modelId="{DEBE801E-210C-4F6B-B5D8-71712919561D}" type="pres">
      <dgm:prSet presAssocID="{90FDB2B3-C639-47DE-A13F-73BE6E13DCD9}" presName="parTxOnly" presStyleLbl="node1" presStyleIdx="1" presStyleCnt="4" custScaleX="216778" custScaleY="91092">
        <dgm:presLayoutVars>
          <dgm:chMax val="0"/>
          <dgm:chPref val="0"/>
          <dgm:bulletEnabled val="1"/>
        </dgm:presLayoutVars>
      </dgm:prSet>
      <dgm:spPr/>
    </dgm:pt>
    <dgm:pt modelId="{7334877F-9BC8-4955-BE48-19B74B8F1D3F}" type="pres">
      <dgm:prSet presAssocID="{36359E50-F384-4FEB-9F98-E985A5C81620}" presName="parTxOnlySpace" presStyleCnt="0"/>
      <dgm:spPr/>
    </dgm:pt>
    <dgm:pt modelId="{0306EF51-728B-4520-810A-72C048FD6C44}" type="pres">
      <dgm:prSet presAssocID="{B9FDBA6A-C057-4D2B-A62B-B9787AD0D4C0}" presName="parTxOnly" presStyleLbl="node1" presStyleIdx="2" presStyleCnt="4" custScaleX="90675" custScaleY="91092" custLinFactNeighborY="143">
        <dgm:presLayoutVars>
          <dgm:chMax val="0"/>
          <dgm:chPref val="0"/>
          <dgm:bulletEnabled val="1"/>
        </dgm:presLayoutVars>
      </dgm:prSet>
      <dgm:spPr/>
    </dgm:pt>
    <dgm:pt modelId="{0A344C06-91ED-4615-A4D7-201BAB1621A5}" type="pres">
      <dgm:prSet presAssocID="{DD8964A9-4A6E-4E53-B52E-C2540221980E}" presName="parTxOnlySpace" presStyleCnt="0"/>
      <dgm:spPr/>
    </dgm:pt>
    <dgm:pt modelId="{EEBCB58C-4285-4D84-928E-A98919561AEB}" type="pres">
      <dgm:prSet presAssocID="{045E8EAA-D619-4182-B44A-1ECFF4405AF2}" presName="parTxOnly" presStyleLbl="node1" presStyleIdx="3" presStyleCnt="4" custScaleX="90675" custScaleY="91092">
        <dgm:presLayoutVars>
          <dgm:chMax val="0"/>
          <dgm:chPref val="0"/>
          <dgm:bulletEnabled val="1"/>
        </dgm:presLayoutVars>
      </dgm:prSet>
      <dgm:spPr/>
    </dgm:pt>
  </dgm:ptLst>
  <dgm:cxnLst>
    <dgm:cxn modelId="{03A9B107-9824-4B04-8890-B6247C400DDF}" srcId="{ADBCF8B8-7BE3-4244-9AFC-881D8FBFAAA4}" destId="{045E8EAA-D619-4182-B44A-1ECFF4405AF2}" srcOrd="3" destOrd="0" parTransId="{10A5CB73-9A42-4A74-9796-5C961559B8FC}" sibTransId="{8CE241E7-9478-43C4-A426-B5F118D1A0C5}"/>
    <dgm:cxn modelId="{46A1991D-ACF0-41B8-B71F-C2586D74D38F}" srcId="{ADBCF8B8-7BE3-4244-9AFC-881D8FBFAAA4}" destId="{90FDB2B3-C639-47DE-A13F-73BE6E13DCD9}" srcOrd="1" destOrd="0" parTransId="{1AF05F21-8D8D-44E3-B172-558491B2034D}" sibTransId="{36359E50-F384-4FEB-9F98-E985A5C81620}"/>
    <dgm:cxn modelId="{E4A30D3C-8C93-4923-96A5-C192FC146823}" type="presOf" srcId="{90FDB2B3-C639-47DE-A13F-73BE6E13DCD9}" destId="{DEBE801E-210C-4F6B-B5D8-71712919561D}" srcOrd="0" destOrd="0" presId="urn:microsoft.com/office/officeart/2005/8/layout/chevron1"/>
    <dgm:cxn modelId="{581D2947-328F-4CC8-89DF-C3C2D88AC524}" srcId="{ADBCF8B8-7BE3-4244-9AFC-881D8FBFAAA4}" destId="{B9FDBA6A-C057-4D2B-A62B-B9787AD0D4C0}" srcOrd="2" destOrd="0" parTransId="{F71445F1-75FF-4815-9438-3F235FD0071A}" sibTransId="{DD8964A9-4A6E-4E53-B52E-C2540221980E}"/>
    <dgm:cxn modelId="{DB79A867-F226-4F42-853B-B3E8F9D74961}" type="presOf" srcId="{ADBCF8B8-7BE3-4244-9AFC-881D8FBFAAA4}" destId="{6EEF379C-1F85-4DCF-8063-BD76AB6A5A0D}" srcOrd="0" destOrd="0" presId="urn:microsoft.com/office/officeart/2005/8/layout/chevron1"/>
    <dgm:cxn modelId="{846F9B50-FEB2-40A6-A970-7BABD975FEB9}" type="presOf" srcId="{7725804E-429A-4891-A68E-E907432C14E8}" destId="{2C37C264-6664-4672-BA00-5A870A2CD537}" srcOrd="0" destOrd="0" presId="urn:microsoft.com/office/officeart/2005/8/layout/chevron1"/>
    <dgm:cxn modelId="{FBE27986-566B-448F-BD6F-9F0938F0D8B0}" srcId="{ADBCF8B8-7BE3-4244-9AFC-881D8FBFAAA4}" destId="{7725804E-429A-4891-A68E-E907432C14E8}" srcOrd="0" destOrd="0" parTransId="{543132F8-C350-4B03-9613-32F3B60422C1}" sibTransId="{4AD6D3CE-D161-4B57-96B7-B597A3FFB335}"/>
    <dgm:cxn modelId="{0B9826CB-4B02-49F9-B927-BB5A6D1486B2}" type="presOf" srcId="{045E8EAA-D619-4182-B44A-1ECFF4405AF2}" destId="{EEBCB58C-4285-4D84-928E-A98919561AEB}" srcOrd="0" destOrd="0" presId="urn:microsoft.com/office/officeart/2005/8/layout/chevron1"/>
    <dgm:cxn modelId="{E45F6AF8-9682-4BE3-88FB-A365E03466C2}" type="presOf" srcId="{B9FDBA6A-C057-4D2B-A62B-B9787AD0D4C0}" destId="{0306EF51-728B-4520-810A-72C048FD6C44}" srcOrd="0" destOrd="0" presId="urn:microsoft.com/office/officeart/2005/8/layout/chevron1"/>
    <dgm:cxn modelId="{12479113-6612-473D-9279-9E264DA27044}" type="presParOf" srcId="{6EEF379C-1F85-4DCF-8063-BD76AB6A5A0D}" destId="{2C37C264-6664-4672-BA00-5A870A2CD537}" srcOrd="0" destOrd="0" presId="urn:microsoft.com/office/officeart/2005/8/layout/chevron1"/>
    <dgm:cxn modelId="{5E7FF708-1D7A-4F85-BD8A-388F7EAA8956}" type="presParOf" srcId="{6EEF379C-1F85-4DCF-8063-BD76AB6A5A0D}" destId="{8BACDC78-A904-4EA1-AA1E-61C4A7BA98C2}" srcOrd="1" destOrd="0" presId="urn:microsoft.com/office/officeart/2005/8/layout/chevron1"/>
    <dgm:cxn modelId="{A488BA0E-3CF9-4912-BD57-5B9DACB693C1}" type="presParOf" srcId="{6EEF379C-1F85-4DCF-8063-BD76AB6A5A0D}" destId="{DEBE801E-210C-4F6B-B5D8-71712919561D}" srcOrd="2" destOrd="0" presId="urn:microsoft.com/office/officeart/2005/8/layout/chevron1"/>
    <dgm:cxn modelId="{7739C77A-3447-44D7-B955-5AF94262A6CC}" type="presParOf" srcId="{6EEF379C-1F85-4DCF-8063-BD76AB6A5A0D}" destId="{7334877F-9BC8-4955-BE48-19B74B8F1D3F}" srcOrd="3" destOrd="0" presId="urn:microsoft.com/office/officeart/2005/8/layout/chevron1"/>
    <dgm:cxn modelId="{E600991B-EDF5-4DBE-9297-F4A46F2E58EB}" type="presParOf" srcId="{6EEF379C-1F85-4DCF-8063-BD76AB6A5A0D}" destId="{0306EF51-728B-4520-810A-72C048FD6C44}" srcOrd="4" destOrd="0" presId="urn:microsoft.com/office/officeart/2005/8/layout/chevron1"/>
    <dgm:cxn modelId="{7C80E6CA-1C19-401F-9E36-25836FA040AD}" type="presParOf" srcId="{6EEF379C-1F85-4DCF-8063-BD76AB6A5A0D}" destId="{0A344C06-91ED-4615-A4D7-201BAB1621A5}" srcOrd="5" destOrd="0" presId="urn:microsoft.com/office/officeart/2005/8/layout/chevron1"/>
    <dgm:cxn modelId="{45368F63-977D-4FEF-A810-FD1E5C01179E}" type="presParOf" srcId="{6EEF379C-1F85-4DCF-8063-BD76AB6A5A0D}" destId="{EEBCB58C-4285-4D84-928E-A98919561AEB}" srcOrd="6" destOrd="0" presId="urn:microsoft.com/office/officeart/2005/8/layout/chevro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9.xml><?xml version="1.0" encoding="utf-8"?>
<dgm:dataModel xmlns:dgm="http://schemas.openxmlformats.org/drawingml/2006/diagram" xmlns:a="http://schemas.openxmlformats.org/drawingml/2006/main">
  <dgm:ptLst>
    <dgm:pt modelId="{ADBCF8B8-7BE3-4244-9AFC-881D8FBFAAA4}" type="doc">
      <dgm:prSet loTypeId="urn:microsoft.com/office/officeart/2005/8/layout/chevron1" loCatId="process" qsTypeId="urn:microsoft.com/office/officeart/2005/8/quickstyle/simple1" qsCatId="simple" csTypeId="urn:microsoft.com/office/officeart/2005/8/colors/colorful3" csCatId="colorful" phldr="1"/>
      <dgm:spPr/>
    </dgm:pt>
    <dgm:pt modelId="{7725804E-429A-4891-A68E-E907432C14E8}">
      <dgm:prSet phldrT="[Text]" custT="1"/>
      <dgm:spPr>
        <a:solidFill>
          <a:srgbClr val="EB641B">
            <a:alpha val="30196"/>
          </a:srgbClr>
        </a:solidFill>
      </dgm:spPr>
      <dgm:t>
        <a:bodyPr/>
        <a:lstStyle/>
        <a:p>
          <a:r>
            <a:rPr lang="en-US" sz="1000" b="1" dirty="0">
              <a:latin typeface="Helvetica" panose="020B0604020202020204" pitchFamily="34" charset="0"/>
              <a:cs typeface="Helvetica" panose="020B0604020202020204" pitchFamily="34" charset="0"/>
            </a:rPr>
            <a:t>Overview</a:t>
          </a:r>
        </a:p>
      </dgm:t>
    </dgm:pt>
    <dgm:pt modelId="{543132F8-C350-4B03-9613-32F3B60422C1}" type="parTrans" cxnId="{FBE27986-566B-448F-BD6F-9F0938F0D8B0}">
      <dgm:prSet/>
      <dgm:spPr/>
      <dgm:t>
        <a:bodyPr/>
        <a:lstStyle/>
        <a:p>
          <a:endParaRPr lang="en-US" b="1">
            <a:latin typeface="Helvetica" panose="020B0604020202020204" pitchFamily="34" charset="0"/>
            <a:cs typeface="Helvetica" panose="020B0604020202020204" pitchFamily="34" charset="0"/>
          </a:endParaRPr>
        </a:p>
      </dgm:t>
    </dgm:pt>
    <dgm:pt modelId="{4AD6D3CE-D161-4B57-96B7-B597A3FFB335}" type="sibTrans" cxnId="{FBE27986-566B-448F-BD6F-9F0938F0D8B0}">
      <dgm:prSet/>
      <dgm:spPr/>
      <dgm:t>
        <a:bodyPr/>
        <a:lstStyle/>
        <a:p>
          <a:endParaRPr lang="en-US" b="1">
            <a:latin typeface="Helvetica" panose="020B0604020202020204" pitchFamily="34" charset="0"/>
            <a:cs typeface="Helvetica" panose="020B0604020202020204" pitchFamily="34" charset="0"/>
          </a:endParaRPr>
        </a:p>
      </dgm:t>
    </dgm:pt>
    <dgm:pt modelId="{90FDB2B3-C639-47DE-A13F-73BE6E13DCD9}">
      <dgm:prSet phldrT="[Text]" custT="1"/>
      <dgm:spPr>
        <a:solidFill>
          <a:srgbClr val="BDDA20"/>
        </a:solidFill>
      </dgm:spPr>
      <dgm:t>
        <a:bodyPr/>
        <a:lstStyle/>
        <a:p>
          <a:r>
            <a:rPr lang="en-US" sz="1800" b="1" dirty="0">
              <a:latin typeface="Helvetica" panose="020B0604020202020204" pitchFamily="34" charset="0"/>
              <a:cs typeface="Helvetica" panose="020B0604020202020204" pitchFamily="34" charset="0"/>
            </a:rPr>
            <a:t>Usage</a:t>
          </a:r>
        </a:p>
      </dgm:t>
    </dgm:pt>
    <dgm:pt modelId="{1AF05F21-8D8D-44E3-B172-558491B2034D}" type="parTrans" cxnId="{46A1991D-ACF0-41B8-B71F-C2586D74D38F}">
      <dgm:prSet/>
      <dgm:spPr/>
      <dgm:t>
        <a:bodyPr/>
        <a:lstStyle/>
        <a:p>
          <a:endParaRPr lang="en-US" b="1">
            <a:latin typeface="Helvetica" panose="020B0604020202020204" pitchFamily="34" charset="0"/>
            <a:cs typeface="Helvetica" panose="020B0604020202020204" pitchFamily="34" charset="0"/>
          </a:endParaRPr>
        </a:p>
      </dgm:t>
    </dgm:pt>
    <dgm:pt modelId="{36359E50-F384-4FEB-9F98-E985A5C81620}" type="sibTrans" cxnId="{46A1991D-ACF0-41B8-B71F-C2586D74D38F}">
      <dgm:prSet/>
      <dgm:spPr/>
      <dgm:t>
        <a:bodyPr/>
        <a:lstStyle/>
        <a:p>
          <a:endParaRPr lang="en-US" b="1">
            <a:latin typeface="Helvetica" panose="020B0604020202020204" pitchFamily="34" charset="0"/>
            <a:cs typeface="Helvetica" panose="020B0604020202020204" pitchFamily="34" charset="0"/>
          </a:endParaRPr>
        </a:p>
      </dgm:t>
    </dgm:pt>
    <dgm:pt modelId="{B9FDBA6A-C057-4D2B-A62B-B9787AD0D4C0}">
      <dgm:prSet phldrT="[Text]" custT="1"/>
      <dgm:spPr>
        <a:solidFill>
          <a:schemeClr val="accent3">
            <a:hueOff val="5812304"/>
            <a:satOff val="-18573"/>
            <a:lumOff val="-4706"/>
            <a:alpha val="30000"/>
          </a:schemeClr>
        </a:solidFill>
      </dgm:spPr>
      <dgm:t>
        <a:bodyPr/>
        <a:lstStyle/>
        <a:p>
          <a:r>
            <a:rPr lang="en-US" sz="1000" b="1" dirty="0">
              <a:latin typeface="Helvetica" panose="020B0604020202020204" pitchFamily="34" charset="0"/>
              <a:cs typeface="Helvetica" panose="020B0604020202020204" pitchFamily="34" charset="0"/>
            </a:rPr>
            <a:t>Other info</a:t>
          </a:r>
        </a:p>
      </dgm:t>
    </dgm:pt>
    <dgm:pt modelId="{F71445F1-75FF-4815-9438-3F235FD0071A}" type="parTrans" cxnId="{581D2947-328F-4CC8-89DF-C3C2D88AC524}">
      <dgm:prSet/>
      <dgm:spPr/>
      <dgm:t>
        <a:bodyPr/>
        <a:lstStyle/>
        <a:p>
          <a:endParaRPr lang="en-US" b="1">
            <a:latin typeface="Helvetica" panose="020B0604020202020204" pitchFamily="34" charset="0"/>
            <a:cs typeface="Helvetica" panose="020B0604020202020204" pitchFamily="34" charset="0"/>
          </a:endParaRPr>
        </a:p>
      </dgm:t>
    </dgm:pt>
    <dgm:pt modelId="{DD8964A9-4A6E-4E53-B52E-C2540221980E}" type="sibTrans" cxnId="{581D2947-328F-4CC8-89DF-C3C2D88AC524}">
      <dgm:prSet/>
      <dgm:spPr/>
      <dgm:t>
        <a:bodyPr/>
        <a:lstStyle/>
        <a:p>
          <a:endParaRPr lang="en-US" b="1">
            <a:latin typeface="Helvetica" panose="020B0604020202020204" pitchFamily="34" charset="0"/>
            <a:cs typeface="Helvetica" panose="020B0604020202020204" pitchFamily="34" charset="0"/>
          </a:endParaRPr>
        </a:p>
      </dgm:t>
    </dgm:pt>
    <dgm:pt modelId="{045E8EAA-D619-4182-B44A-1ECFF4405AF2}">
      <dgm:prSet custT="1"/>
      <dgm:spPr>
        <a:solidFill>
          <a:schemeClr val="accent3">
            <a:hueOff val="8718455"/>
            <a:satOff val="-27859"/>
            <a:lumOff val="-7059"/>
            <a:alpha val="30000"/>
          </a:schemeClr>
        </a:solidFill>
      </dgm:spPr>
      <dgm:t>
        <a:bodyPr/>
        <a:lstStyle/>
        <a:p>
          <a:r>
            <a:rPr lang="en-US" sz="1000" b="1" dirty="0">
              <a:latin typeface="Helvetica" panose="020B0604020202020204" pitchFamily="34" charset="0"/>
              <a:cs typeface="Helvetica" panose="020B0604020202020204" pitchFamily="34" charset="0"/>
            </a:rPr>
            <a:t>CANUTEC</a:t>
          </a:r>
        </a:p>
      </dgm:t>
    </dgm:pt>
    <dgm:pt modelId="{10A5CB73-9A42-4A74-9796-5C961559B8FC}" type="parTrans" cxnId="{03A9B107-9824-4B04-8890-B6247C400DDF}">
      <dgm:prSet/>
      <dgm:spPr/>
      <dgm:t>
        <a:bodyPr/>
        <a:lstStyle/>
        <a:p>
          <a:endParaRPr lang="en-US" b="1">
            <a:latin typeface="Helvetica" panose="020B0604020202020204" pitchFamily="34" charset="0"/>
            <a:cs typeface="Helvetica" panose="020B0604020202020204" pitchFamily="34" charset="0"/>
          </a:endParaRPr>
        </a:p>
      </dgm:t>
    </dgm:pt>
    <dgm:pt modelId="{8CE241E7-9478-43C4-A426-B5F118D1A0C5}" type="sibTrans" cxnId="{03A9B107-9824-4B04-8890-B6247C400DDF}">
      <dgm:prSet/>
      <dgm:spPr/>
      <dgm:t>
        <a:bodyPr/>
        <a:lstStyle/>
        <a:p>
          <a:endParaRPr lang="en-US" b="1">
            <a:latin typeface="Helvetica" panose="020B0604020202020204" pitchFamily="34" charset="0"/>
            <a:cs typeface="Helvetica" panose="020B0604020202020204" pitchFamily="34" charset="0"/>
          </a:endParaRPr>
        </a:p>
      </dgm:t>
    </dgm:pt>
    <dgm:pt modelId="{6EEF379C-1F85-4DCF-8063-BD76AB6A5A0D}" type="pres">
      <dgm:prSet presAssocID="{ADBCF8B8-7BE3-4244-9AFC-881D8FBFAAA4}" presName="Name0" presStyleCnt="0">
        <dgm:presLayoutVars>
          <dgm:dir/>
          <dgm:animLvl val="lvl"/>
          <dgm:resizeHandles val="exact"/>
        </dgm:presLayoutVars>
      </dgm:prSet>
      <dgm:spPr/>
    </dgm:pt>
    <dgm:pt modelId="{2C37C264-6664-4672-BA00-5A870A2CD537}" type="pres">
      <dgm:prSet presAssocID="{7725804E-429A-4891-A68E-E907432C14E8}" presName="parTxOnly" presStyleLbl="node1" presStyleIdx="0" presStyleCnt="4" custScaleX="90675" custScaleY="91092">
        <dgm:presLayoutVars>
          <dgm:chMax val="0"/>
          <dgm:chPref val="0"/>
          <dgm:bulletEnabled val="1"/>
        </dgm:presLayoutVars>
      </dgm:prSet>
      <dgm:spPr/>
    </dgm:pt>
    <dgm:pt modelId="{8BACDC78-A904-4EA1-AA1E-61C4A7BA98C2}" type="pres">
      <dgm:prSet presAssocID="{4AD6D3CE-D161-4B57-96B7-B597A3FFB335}" presName="parTxOnlySpace" presStyleCnt="0"/>
      <dgm:spPr/>
    </dgm:pt>
    <dgm:pt modelId="{DEBE801E-210C-4F6B-B5D8-71712919561D}" type="pres">
      <dgm:prSet presAssocID="{90FDB2B3-C639-47DE-A13F-73BE6E13DCD9}" presName="parTxOnly" presStyleLbl="node1" presStyleIdx="1" presStyleCnt="4" custScaleX="216778" custScaleY="91092">
        <dgm:presLayoutVars>
          <dgm:chMax val="0"/>
          <dgm:chPref val="0"/>
          <dgm:bulletEnabled val="1"/>
        </dgm:presLayoutVars>
      </dgm:prSet>
      <dgm:spPr/>
    </dgm:pt>
    <dgm:pt modelId="{7334877F-9BC8-4955-BE48-19B74B8F1D3F}" type="pres">
      <dgm:prSet presAssocID="{36359E50-F384-4FEB-9F98-E985A5C81620}" presName="parTxOnlySpace" presStyleCnt="0"/>
      <dgm:spPr/>
    </dgm:pt>
    <dgm:pt modelId="{0306EF51-728B-4520-810A-72C048FD6C44}" type="pres">
      <dgm:prSet presAssocID="{B9FDBA6A-C057-4D2B-A62B-B9787AD0D4C0}" presName="parTxOnly" presStyleLbl="node1" presStyleIdx="2" presStyleCnt="4" custScaleX="90675" custScaleY="91092" custLinFactNeighborY="143">
        <dgm:presLayoutVars>
          <dgm:chMax val="0"/>
          <dgm:chPref val="0"/>
          <dgm:bulletEnabled val="1"/>
        </dgm:presLayoutVars>
      </dgm:prSet>
      <dgm:spPr/>
    </dgm:pt>
    <dgm:pt modelId="{0A344C06-91ED-4615-A4D7-201BAB1621A5}" type="pres">
      <dgm:prSet presAssocID="{DD8964A9-4A6E-4E53-B52E-C2540221980E}" presName="parTxOnlySpace" presStyleCnt="0"/>
      <dgm:spPr/>
    </dgm:pt>
    <dgm:pt modelId="{EEBCB58C-4285-4D84-928E-A98919561AEB}" type="pres">
      <dgm:prSet presAssocID="{045E8EAA-D619-4182-B44A-1ECFF4405AF2}" presName="parTxOnly" presStyleLbl="node1" presStyleIdx="3" presStyleCnt="4" custScaleX="90675" custScaleY="91092">
        <dgm:presLayoutVars>
          <dgm:chMax val="0"/>
          <dgm:chPref val="0"/>
          <dgm:bulletEnabled val="1"/>
        </dgm:presLayoutVars>
      </dgm:prSet>
      <dgm:spPr/>
    </dgm:pt>
  </dgm:ptLst>
  <dgm:cxnLst>
    <dgm:cxn modelId="{03A9B107-9824-4B04-8890-B6247C400DDF}" srcId="{ADBCF8B8-7BE3-4244-9AFC-881D8FBFAAA4}" destId="{045E8EAA-D619-4182-B44A-1ECFF4405AF2}" srcOrd="3" destOrd="0" parTransId="{10A5CB73-9A42-4A74-9796-5C961559B8FC}" sibTransId="{8CE241E7-9478-43C4-A426-B5F118D1A0C5}"/>
    <dgm:cxn modelId="{46A1991D-ACF0-41B8-B71F-C2586D74D38F}" srcId="{ADBCF8B8-7BE3-4244-9AFC-881D8FBFAAA4}" destId="{90FDB2B3-C639-47DE-A13F-73BE6E13DCD9}" srcOrd="1" destOrd="0" parTransId="{1AF05F21-8D8D-44E3-B172-558491B2034D}" sibTransId="{36359E50-F384-4FEB-9F98-E985A5C81620}"/>
    <dgm:cxn modelId="{502D0644-2C8B-40C0-A684-1199D8C3E4C9}" type="presOf" srcId="{045E8EAA-D619-4182-B44A-1ECFF4405AF2}" destId="{EEBCB58C-4285-4D84-928E-A98919561AEB}" srcOrd="0" destOrd="0" presId="urn:microsoft.com/office/officeart/2005/8/layout/chevron1"/>
    <dgm:cxn modelId="{581D2947-328F-4CC8-89DF-C3C2D88AC524}" srcId="{ADBCF8B8-7BE3-4244-9AFC-881D8FBFAAA4}" destId="{B9FDBA6A-C057-4D2B-A62B-B9787AD0D4C0}" srcOrd="2" destOrd="0" parTransId="{F71445F1-75FF-4815-9438-3F235FD0071A}" sibTransId="{DD8964A9-4A6E-4E53-B52E-C2540221980E}"/>
    <dgm:cxn modelId="{FBE27986-566B-448F-BD6F-9F0938F0D8B0}" srcId="{ADBCF8B8-7BE3-4244-9AFC-881D8FBFAAA4}" destId="{7725804E-429A-4891-A68E-E907432C14E8}" srcOrd="0" destOrd="0" parTransId="{543132F8-C350-4B03-9613-32F3B60422C1}" sibTransId="{4AD6D3CE-D161-4B57-96B7-B597A3FFB335}"/>
    <dgm:cxn modelId="{C834339B-14E0-460B-BE00-F6CDEC8DE065}" type="presOf" srcId="{90FDB2B3-C639-47DE-A13F-73BE6E13DCD9}" destId="{DEBE801E-210C-4F6B-B5D8-71712919561D}" srcOrd="0" destOrd="0" presId="urn:microsoft.com/office/officeart/2005/8/layout/chevron1"/>
    <dgm:cxn modelId="{23F99CB2-55D9-4A58-9273-0E5A7D976236}" type="presOf" srcId="{B9FDBA6A-C057-4D2B-A62B-B9787AD0D4C0}" destId="{0306EF51-728B-4520-810A-72C048FD6C44}" srcOrd="0" destOrd="0" presId="urn:microsoft.com/office/officeart/2005/8/layout/chevron1"/>
    <dgm:cxn modelId="{C59BDAC7-1EE0-48EB-AB02-D6627F55D525}" type="presOf" srcId="{7725804E-429A-4891-A68E-E907432C14E8}" destId="{2C37C264-6664-4672-BA00-5A870A2CD537}" srcOrd="0" destOrd="0" presId="urn:microsoft.com/office/officeart/2005/8/layout/chevron1"/>
    <dgm:cxn modelId="{703DA8F9-7CF4-407B-A521-538B33EDF90E}" type="presOf" srcId="{ADBCF8B8-7BE3-4244-9AFC-881D8FBFAAA4}" destId="{6EEF379C-1F85-4DCF-8063-BD76AB6A5A0D}" srcOrd="0" destOrd="0" presId="urn:microsoft.com/office/officeart/2005/8/layout/chevron1"/>
    <dgm:cxn modelId="{99E69070-A9D9-40E1-BC6D-1A0998A7A8D2}" type="presParOf" srcId="{6EEF379C-1F85-4DCF-8063-BD76AB6A5A0D}" destId="{2C37C264-6664-4672-BA00-5A870A2CD537}" srcOrd="0" destOrd="0" presId="urn:microsoft.com/office/officeart/2005/8/layout/chevron1"/>
    <dgm:cxn modelId="{3D853360-2CD4-493B-B1A9-857DB0B4DC45}" type="presParOf" srcId="{6EEF379C-1F85-4DCF-8063-BD76AB6A5A0D}" destId="{8BACDC78-A904-4EA1-AA1E-61C4A7BA98C2}" srcOrd="1" destOrd="0" presId="urn:microsoft.com/office/officeart/2005/8/layout/chevron1"/>
    <dgm:cxn modelId="{A0507794-1EA6-4736-95B8-CA438FB96973}" type="presParOf" srcId="{6EEF379C-1F85-4DCF-8063-BD76AB6A5A0D}" destId="{DEBE801E-210C-4F6B-B5D8-71712919561D}" srcOrd="2" destOrd="0" presId="urn:microsoft.com/office/officeart/2005/8/layout/chevron1"/>
    <dgm:cxn modelId="{D7E4619C-F853-4FF1-AA83-3CF47E0241E1}" type="presParOf" srcId="{6EEF379C-1F85-4DCF-8063-BD76AB6A5A0D}" destId="{7334877F-9BC8-4955-BE48-19B74B8F1D3F}" srcOrd="3" destOrd="0" presId="urn:microsoft.com/office/officeart/2005/8/layout/chevron1"/>
    <dgm:cxn modelId="{9DD430DB-2531-43F4-99F8-57E4B95115A3}" type="presParOf" srcId="{6EEF379C-1F85-4DCF-8063-BD76AB6A5A0D}" destId="{0306EF51-728B-4520-810A-72C048FD6C44}" srcOrd="4" destOrd="0" presId="urn:microsoft.com/office/officeart/2005/8/layout/chevron1"/>
    <dgm:cxn modelId="{CC6CF07F-CFBA-4E34-9CC9-62CBF7E7C54C}" type="presParOf" srcId="{6EEF379C-1F85-4DCF-8063-BD76AB6A5A0D}" destId="{0A344C06-91ED-4615-A4D7-201BAB1621A5}" srcOrd="5" destOrd="0" presId="urn:microsoft.com/office/officeart/2005/8/layout/chevron1"/>
    <dgm:cxn modelId="{71F9BE68-1FD0-4C70-871D-DE815A6F629A}" type="presParOf" srcId="{6EEF379C-1F85-4DCF-8063-BD76AB6A5A0D}" destId="{EEBCB58C-4285-4D84-928E-A98919561AEB}" srcOrd="6"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DBCF8B8-7BE3-4244-9AFC-881D8FBFAAA4}" type="doc">
      <dgm:prSet loTypeId="urn:microsoft.com/office/officeart/2005/8/layout/chevron1" loCatId="process" qsTypeId="urn:microsoft.com/office/officeart/2005/8/quickstyle/simple1" qsCatId="simple" csTypeId="urn:microsoft.com/office/officeart/2005/8/colors/colorful3" csCatId="colorful" phldr="1"/>
      <dgm:spPr/>
    </dgm:pt>
    <dgm:pt modelId="{7725804E-429A-4891-A68E-E907432C14E8}">
      <dgm:prSet phldrT="[Text]" custT="1"/>
      <dgm:spPr/>
      <dgm:t>
        <a:bodyPr/>
        <a:lstStyle/>
        <a:p>
          <a:r>
            <a:rPr lang="en-US" sz="1800" b="1" dirty="0">
              <a:latin typeface="Helvetica" panose="020B0604020202020204" pitchFamily="34" charset="0"/>
              <a:cs typeface="Helvetica" panose="020B0604020202020204" pitchFamily="34" charset="0"/>
            </a:rPr>
            <a:t>Overview</a:t>
          </a:r>
        </a:p>
      </dgm:t>
    </dgm:pt>
    <dgm:pt modelId="{543132F8-C350-4B03-9613-32F3B60422C1}" type="parTrans" cxnId="{FBE27986-566B-448F-BD6F-9F0938F0D8B0}">
      <dgm:prSet/>
      <dgm:spPr/>
      <dgm:t>
        <a:bodyPr/>
        <a:lstStyle/>
        <a:p>
          <a:endParaRPr lang="en-US" b="1">
            <a:latin typeface="Helvetica" panose="020B0604020202020204" pitchFamily="34" charset="0"/>
            <a:cs typeface="Helvetica" panose="020B0604020202020204" pitchFamily="34" charset="0"/>
          </a:endParaRPr>
        </a:p>
      </dgm:t>
    </dgm:pt>
    <dgm:pt modelId="{4AD6D3CE-D161-4B57-96B7-B597A3FFB335}" type="sibTrans" cxnId="{FBE27986-566B-448F-BD6F-9F0938F0D8B0}">
      <dgm:prSet/>
      <dgm:spPr/>
      <dgm:t>
        <a:bodyPr/>
        <a:lstStyle/>
        <a:p>
          <a:endParaRPr lang="en-US" b="1">
            <a:latin typeface="Helvetica" panose="020B0604020202020204" pitchFamily="34" charset="0"/>
            <a:cs typeface="Helvetica" panose="020B0604020202020204" pitchFamily="34" charset="0"/>
          </a:endParaRPr>
        </a:p>
      </dgm:t>
    </dgm:pt>
    <dgm:pt modelId="{90FDB2B3-C639-47DE-A13F-73BE6E13DCD9}">
      <dgm:prSet phldrT="[Text]"/>
      <dgm:spPr>
        <a:solidFill>
          <a:schemeClr val="accent3">
            <a:hueOff val="2906152"/>
            <a:satOff val="-9286"/>
            <a:lumOff val="-2353"/>
            <a:alpha val="30000"/>
          </a:schemeClr>
        </a:solidFill>
      </dgm:spPr>
      <dgm:t>
        <a:bodyPr/>
        <a:lstStyle/>
        <a:p>
          <a:r>
            <a:rPr lang="en-US" b="1" dirty="0">
              <a:latin typeface="Helvetica" panose="020B0604020202020204" pitchFamily="34" charset="0"/>
              <a:cs typeface="Helvetica" panose="020B0604020202020204" pitchFamily="34" charset="0"/>
            </a:rPr>
            <a:t>Usage</a:t>
          </a:r>
        </a:p>
      </dgm:t>
    </dgm:pt>
    <dgm:pt modelId="{1AF05F21-8D8D-44E3-B172-558491B2034D}" type="parTrans" cxnId="{46A1991D-ACF0-41B8-B71F-C2586D74D38F}">
      <dgm:prSet/>
      <dgm:spPr/>
      <dgm:t>
        <a:bodyPr/>
        <a:lstStyle/>
        <a:p>
          <a:endParaRPr lang="en-US" b="1">
            <a:latin typeface="Helvetica" panose="020B0604020202020204" pitchFamily="34" charset="0"/>
            <a:cs typeface="Helvetica" panose="020B0604020202020204" pitchFamily="34" charset="0"/>
          </a:endParaRPr>
        </a:p>
      </dgm:t>
    </dgm:pt>
    <dgm:pt modelId="{36359E50-F384-4FEB-9F98-E985A5C81620}" type="sibTrans" cxnId="{46A1991D-ACF0-41B8-B71F-C2586D74D38F}">
      <dgm:prSet/>
      <dgm:spPr/>
      <dgm:t>
        <a:bodyPr/>
        <a:lstStyle/>
        <a:p>
          <a:endParaRPr lang="en-US" b="1">
            <a:latin typeface="Helvetica" panose="020B0604020202020204" pitchFamily="34" charset="0"/>
            <a:cs typeface="Helvetica" panose="020B0604020202020204" pitchFamily="34" charset="0"/>
          </a:endParaRPr>
        </a:p>
      </dgm:t>
    </dgm:pt>
    <dgm:pt modelId="{B9FDBA6A-C057-4D2B-A62B-B9787AD0D4C0}">
      <dgm:prSet phldrT="[Text]"/>
      <dgm:spPr>
        <a:solidFill>
          <a:schemeClr val="accent3">
            <a:hueOff val="5812304"/>
            <a:satOff val="-18573"/>
            <a:lumOff val="-4706"/>
            <a:alpha val="30000"/>
          </a:schemeClr>
        </a:solidFill>
      </dgm:spPr>
      <dgm:t>
        <a:bodyPr/>
        <a:lstStyle/>
        <a:p>
          <a:r>
            <a:rPr lang="en-US" b="1" dirty="0">
              <a:latin typeface="Helvetica" panose="020B0604020202020204" pitchFamily="34" charset="0"/>
              <a:cs typeface="Helvetica" panose="020B0604020202020204" pitchFamily="34" charset="0"/>
            </a:rPr>
            <a:t>Other info</a:t>
          </a:r>
        </a:p>
      </dgm:t>
    </dgm:pt>
    <dgm:pt modelId="{F71445F1-75FF-4815-9438-3F235FD0071A}" type="parTrans" cxnId="{581D2947-328F-4CC8-89DF-C3C2D88AC524}">
      <dgm:prSet/>
      <dgm:spPr/>
      <dgm:t>
        <a:bodyPr/>
        <a:lstStyle/>
        <a:p>
          <a:endParaRPr lang="en-US" b="1">
            <a:latin typeface="Helvetica" panose="020B0604020202020204" pitchFamily="34" charset="0"/>
            <a:cs typeface="Helvetica" panose="020B0604020202020204" pitchFamily="34" charset="0"/>
          </a:endParaRPr>
        </a:p>
      </dgm:t>
    </dgm:pt>
    <dgm:pt modelId="{DD8964A9-4A6E-4E53-B52E-C2540221980E}" type="sibTrans" cxnId="{581D2947-328F-4CC8-89DF-C3C2D88AC524}">
      <dgm:prSet/>
      <dgm:spPr/>
      <dgm:t>
        <a:bodyPr/>
        <a:lstStyle/>
        <a:p>
          <a:endParaRPr lang="en-US" b="1">
            <a:latin typeface="Helvetica" panose="020B0604020202020204" pitchFamily="34" charset="0"/>
            <a:cs typeface="Helvetica" panose="020B0604020202020204" pitchFamily="34" charset="0"/>
          </a:endParaRPr>
        </a:p>
      </dgm:t>
    </dgm:pt>
    <dgm:pt modelId="{045E8EAA-D619-4182-B44A-1ECFF4405AF2}">
      <dgm:prSet/>
      <dgm:spPr>
        <a:solidFill>
          <a:schemeClr val="accent3">
            <a:hueOff val="8718455"/>
            <a:satOff val="-27859"/>
            <a:lumOff val="-7059"/>
            <a:alpha val="30000"/>
          </a:schemeClr>
        </a:solidFill>
      </dgm:spPr>
      <dgm:t>
        <a:bodyPr/>
        <a:lstStyle/>
        <a:p>
          <a:r>
            <a:rPr lang="en-US" b="1" dirty="0">
              <a:latin typeface="Helvetica" panose="020B0604020202020204" pitchFamily="34" charset="0"/>
              <a:cs typeface="Helvetica" panose="020B0604020202020204" pitchFamily="34" charset="0"/>
            </a:rPr>
            <a:t>CANUTEC</a:t>
          </a:r>
        </a:p>
      </dgm:t>
    </dgm:pt>
    <dgm:pt modelId="{10A5CB73-9A42-4A74-9796-5C961559B8FC}" type="parTrans" cxnId="{03A9B107-9824-4B04-8890-B6247C400DDF}">
      <dgm:prSet/>
      <dgm:spPr/>
      <dgm:t>
        <a:bodyPr/>
        <a:lstStyle/>
        <a:p>
          <a:endParaRPr lang="en-US" b="1">
            <a:latin typeface="Helvetica" panose="020B0604020202020204" pitchFamily="34" charset="0"/>
            <a:cs typeface="Helvetica" panose="020B0604020202020204" pitchFamily="34" charset="0"/>
          </a:endParaRPr>
        </a:p>
      </dgm:t>
    </dgm:pt>
    <dgm:pt modelId="{8CE241E7-9478-43C4-A426-B5F118D1A0C5}" type="sibTrans" cxnId="{03A9B107-9824-4B04-8890-B6247C400DDF}">
      <dgm:prSet/>
      <dgm:spPr/>
      <dgm:t>
        <a:bodyPr/>
        <a:lstStyle/>
        <a:p>
          <a:endParaRPr lang="en-US" b="1">
            <a:latin typeface="Helvetica" panose="020B0604020202020204" pitchFamily="34" charset="0"/>
            <a:cs typeface="Helvetica" panose="020B0604020202020204" pitchFamily="34" charset="0"/>
          </a:endParaRPr>
        </a:p>
      </dgm:t>
    </dgm:pt>
    <dgm:pt modelId="{6EEF379C-1F85-4DCF-8063-BD76AB6A5A0D}" type="pres">
      <dgm:prSet presAssocID="{ADBCF8B8-7BE3-4244-9AFC-881D8FBFAAA4}" presName="Name0" presStyleCnt="0">
        <dgm:presLayoutVars>
          <dgm:dir/>
          <dgm:animLvl val="lvl"/>
          <dgm:resizeHandles val="exact"/>
        </dgm:presLayoutVars>
      </dgm:prSet>
      <dgm:spPr/>
    </dgm:pt>
    <dgm:pt modelId="{2C37C264-6664-4672-BA00-5A870A2CD537}" type="pres">
      <dgm:prSet presAssocID="{7725804E-429A-4891-A68E-E907432C14E8}" presName="parTxOnly" presStyleLbl="node1" presStyleIdx="0" presStyleCnt="4" custScaleX="234445">
        <dgm:presLayoutVars>
          <dgm:chMax val="0"/>
          <dgm:chPref val="0"/>
          <dgm:bulletEnabled val="1"/>
        </dgm:presLayoutVars>
      </dgm:prSet>
      <dgm:spPr/>
    </dgm:pt>
    <dgm:pt modelId="{8BACDC78-A904-4EA1-AA1E-61C4A7BA98C2}" type="pres">
      <dgm:prSet presAssocID="{4AD6D3CE-D161-4B57-96B7-B597A3FFB335}" presName="parTxOnlySpace" presStyleCnt="0"/>
      <dgm:spPr/>
    </dgm:pt>
    <dgm:pt modelId="{DEBE801E-210C-4F6B-B5D8-71712919561D}" type="pres">
      <dgm:prSet presAssocID="{90FDB2B3-C639-47DE-A13F-73BE6E13DCD9}" presName="parTxOnly" presStyleLbl="node1" presStyleIdx="1" presStyleCnt="4">
        <dgm:presLayoutVars>
          <dgm:chMax val="0"/>
          <dgm:chPref val="0"/>
          <dgm:bulletEnabled val="1"/>
        </dgm:presLayoutVars>
      </dgm:prSet>
      <dgm:spPr/>
    </dgm:pt>
    <dgm:pt modelId="{7334877F-9BC8-4955-BE48-19B74B8F1D3F}" type="pres">
      <dgm:prSet presAssocID="{36359E50-F384-4FEB-9F98-E985A5C81620}" presName="parTxOnlySpace" presStyleCnt="0"/>
      <dgm:spPr/>
    </dgm:pt>
    <dgm:pt modelId="{0306EF51-728B-4520-810A-72C048FD6C44}" type="pres">
      <dgm:prSet presAssocID="{B9FDBA6A-C057-4D2B-A62B-B9787AD0D4C0}" presName="parTxOnly" presStyleLbl="node1" presStyleIdx="2" presStyleCnt="4">
        <dgm:presLayoutVars>
          <dgm:chMax val="0"/>
          <dgm:chPref val="0"/>
          <dgm:bulletEnabled val="1"/>
        </dgm:presLayoutVars>
      </dgm:prSet>
      <dgm:spPr/>
    </dgm:pt>
    <dgm:pt modelId="{0A344C06-91ED-4615-A4D7-201BAB1621A5}" type="pres">
      <dgm:prSet presAssocID="{DD8964A9-4A6E-4E53-B52E-C2540221980E}" presName="parTxOnlySpace" presStyleCnt="0"/>
      <dgm:spPr/>
    </dgm:pt>
    <dgm:pt modelId="{EEBCB58C-4285-4D84-928E-A98919561AEB}" type="pres">
      <dgm:prSet presAssocID="{045E8EAA-D619-4182-B44A-1ECFF4405AF2}" presName="parTxOnly" presStyleLbl="node1" presStyleIdx="3" presStyleCnt="4">
        <dgm:presLayoutVars>
          <dgm:chMax val="0"/>
          <dgm:chPref val="0"/>
          <dgm:bulletEnabled val="1"/>
        </dgm:presLayoutVars>
      </dgm:prSet>
      <dgm:spPr/>
    </dgm:pt>
  </dgm:ptLst>
  <dgm:cxnLst>
    <dgm:cxn modelId="{03A9B107-9824-4B04-8890-B6247C400DDF}" srcId="{ADBCF8B8-7BE3-4244-9AFC-881D8FBFAAA4}" destId="{045E8EAA-D619-4182-B44A-1ECFF4405AF2}" srcOrd="3" destOrd="0" parTransId="{10A5CB73-9A42-4A74-9796-5C961559B8FC}" sibTransId="{8CE241E7-9478-43C4-A426-B5F118D1A0C5}"/>
    <dgm:cxn modelId="{721F9B15-E5F3-4140-B085-248B23BCAAE3}" type="presOf" srcId="{7725804E-429A-4891-A68E-E907432C14E8}" destId="{2C37C264-6664-4672-BA00-5A870A2CD537}" srcOrd="0" destOrd="0" presId="urn:microsoft.com/office/officeart/2005/8/layout/chevron1"/>
    <dgm:cxn modelId="{46A1991D-ACF0-41B8-B71F-C2586D74D38F}" srcId="{ADBCF8B8-7BE3-4244-9AFC-881D8FBFAAA4}" destId="{90FDB2B3-C639-47DE-A13F-73BE6E13DCD9}" srcOrd="1" destOrd="0" parTransId="{1AF05F21-8D8D-44E3-B172-558491B2034D}" sibTransId="{36359E50-F384-4FEB-9F98-E985A5C81620}"/>
    <dgm:cxn modelId="{581D2947-328F-4CC8-89DF-C3C2D88AC524}" srcId="{ADBCF8B8-7BE3-4244-9AFC-881D8FBFAAA4}" destId="{B9FDBA6A-C057-4D2B-A62B-B9787AD0D4C0}" srcOrd="2" destOrd="0" parTransId="{F71445F1-75FF-4815-9438-3F235FD0071A}" sibTransId="{DD8964A9-4A6E-4E53-B52E-C2540221980E}"/>
    <dgm:cxn modelId="{CE6DB969-28CF-4DB4-9F83-5B1C963E1B40}" type="presOf" srcId="{90FDB2B3-C639-47DE-A13F-73BE6E13DCD9}" destId="{DEBE801E-210C-4F6B-B5D8-71712919561D}" srcOrd="0" destOrd="0" presId="urn:microsoft.com/office/officeart/2005/8/layout/chevron1"/>
    <dgm:cxn modelId="{FBE27986-566B-448F-BD6F-9F0938F0D8B0}" srcId="{ADBCF8B8-7BE3-4244-9AFC-881D8FBFAAA4}" destId="{7725804E-429A-4891-A68E-E907432C14E8}" srcOrd="0" destOrd="0" parTransId="{543132F8-C350-4B03-9613-32F3B60422C1}" sibTransId="{4AD6D3CE-D161-4B57-96B7-B597A3FFB335}"/>
    <dgm:cxn modelId="{351F1DAB-9782-4180-8C90-AC8400CDE839}" type="presOf" srcId="{ADBCF8B8-7BE3-4244-9AFC-881D8FBFAAA4}" destId="{6EEF379C-1F85-4DCF-8063-BD76AB6A5A0D}" srcOrd="0" destOrd="0" presId="urn:microsoft.com/office/officeart/2005/8/layout/chevron1"/>
    <dgm:cxn modelId="{F2CD4EC8-E1FA-491D-915C-1804128017E2}" type="presOf" srcId="{045E8EAA-D619-4182-B44A-1ECFF4405AF2}" destId="{EEBCB58C-4285-4D84-928E-A98919561AEB}" srcOrd="0" destOrd="0" presId="urn:microsoft.com/office/officeart/2005/8/layout/chevron1"/>
    <dgm:cxn modelId="{0BA567E6-131E-4007-B671-017ADA7001D2}" type="presOf" srcId="{B9FDBA6A-C057-4D2B-A62B-B9787AD0D4C0}" destId="{0306EF51-728B-4520-810A-72C048FD6C44}" srcOrd="0" destOrd="0" presId="urn:microsoft.com/office/officeart/2005/8/layout/chevron1"/>
    <dgm:cxn modelId="{AEF894B8-90A7-404F-8D51-2C563B567B2D}" type="presParOf" srcId="{6EEF379C-1F85-4DCF-8063-BD76AB6A5A0D}" destId="{2C37C264-6664-4672-BA00-5A870A2CD537}" srcOrd="0" destOrd="0" presId="urn:microsoft.com/office/officeart/2005/8/layout/chevron1"/>
    <dgm:cxn modelId="{C5AEB91D-E0D1-40CC-B2AF-943EAB3616AE}" type="presParOf" srcId="{6EEF379C-1F85-4DCF-8063-BD76AB6A5A0D}" destId="{8BACDC78-A904-4EA1-AA1E-61C4A7BA98C2}" srcOrd="1" destOrd="0" presId="urn:microsoft.com/office/officeart/2005/8/layout/chevron1"/>
    <dgm:cxn modelId="{01B3CAC8-6A12-4420-9C84-AEC01E43CF26}" type="presParOf" srcId="{6EEF379C-1F85-4DCF-8063-BD76AB6A5A0D}" destId="{DEBE801E-210C-4F6B-B5D8-71712919561D}" srcOrd="2" destOrd="0" presId="urn:microsoft.com/office/officeart/2005/8/layout/chevron1"/>
    <dgm:cxn modelId="{3AE04A70-4420-45FE-8C0C-6B271774B3F6}" type="presParOf" srcId="{6EEF379C-1F85-4DCF-8063-BD76AB6A5A0D}" destId="{7334877F-9BC8-4955-BE48-19B74B8F1D3F}" srcOrd="3" destOrd="0" presId="urn:microsoft.com/office/officeart/2005/8/layout/chevron1"/>
    <dgm:cxn modelId="{7C6154D2-FE30-4B94-A46C-1F354D758031}" type="presParOf" srcId="{6EEF379C-1F85-4DCF-8063-BD76AB6A5A0D}" destId="{0306EF51-728B-4520-810A-72C048FD6C44}" srcOrd="4" destOrd="0" presId="urn:microsoft.com/office/officeart/2005/8/layout/chevron1"/>
    <dgm:cxn modelId="{5A655823-B774-43E0-975D-A5744A79B110}" type="presParOf" srcId="{6EEF379C-1F85-4DCF-8063-BD76AB6A5A0D}" destId="{0A344C06-91ED-4615-A4D7-201BAB1621A5}" srcOrd="5" destOrd="0" presId="urn:microsoft.com/office/officeart/2005/8/layout/chevron1"/>
    <dgm:cxn modelId="{02EAF2C8-97F5-41D1-B443-847A5313C425}" type="presParOf" srcId="{6EEF379C-1F85-4DCF-8063-BD76AB6A5A0D}" destId="{EEBCB58C-4285-4D84-928E-A98919561AEB}" srcOrd="6"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0.xml><?xml version="1.0" encoding="utf-8"?>
<dgm:dataModel xmlns:dgm="http://schemas.openxmlformats.org/drawingml/2006/diagram" xmlns:a="http://schemas.openxmlformats.org/drawingml/2006/main">
  <dgm:ptLst>
    <dgm:pt modelId="{ADBCF8B8-7BE3-4244-9AFC-881D8FBFAAA4}" type="doc">
      <dgm:prSet loTypeId="urn:microsoft.com/office/officeart/2005/8/layout/chevron1" loCatId="process" qsTypeId="urn:microsoft.com/office/officeart/2005/8/quickstyle/simple1" qsCatId="simple" csTypeId="urn:microsoft.com/office/officeart/2005/8/colors/colorful3" csCatId="colorful" phldr="1"/>
      <dgm:spPr/>
    </dgm:pt>
    <dgm:pt modelId="{7725804E-429A-4891-A68E-E907432C14E8}">
      <dgm:prSet phldrT="[Text]" custT="1"/>
      <dgm:spPr>
        <a:solidFill>
          <a:srgbClr val="EB641B">
            <a:alpha val="30196"/>
          </a:srgbClr>
        </a:solidFill>
      </dgm:spPr>
      <dgm:t>
        <a:bodyPr/>
        <a:lstStyle/>
        <a:p>
          <a:r>
            <a:rPr lang="en-US" sz="1000" b="1" dirty="0">
              <a:latin typeface="Helvetica" panose="020B0604020202020204" pitchFamily="34" charset="0"/>
              <a:cs typeface="Helvetica" panose="020B0604020202020204" pitchFamily="34" charset="0"/>
            </a:rPr>
            <a:t>Overview</a:t>
          </a:r>
        </a:p>
      </dgm:t>
    </dgm:pt>
    <dgm:pt modelId="{543132F8-C350-4B03-9613-32F3B60422C1}" type="parTrans" cxnId="{FBE27986-566B-448F-BD6F-9F0938F0D8B0}">
      <dgm:prSet/>
      <dgm:spPr/>
      <dgm:t>
        <a:bodyPr/>
        <a:lstStyle/>
        <a:p>
          <a:endParaRPr lang="en-US" b="1">
            <a:latin typeface="Helvetica" panose="020B0604020202020204" pitchFamily="34" charset="0"/>
            <a:cs typeface="Helvetica" panose="020B0604020202020204" pitchFamily="34" charset="0"/>
          </a:endParaRPr>
        </a:p>
      </dgm:t>
    </dgm:pt>
    <dgm:pt modelId="{4AD6D3CE-D161-4B57-96B7-B597A3FFB335}" type="sibTrans" cxnId="{FBE27986-566B-448F-BD6F-9F0938F0D8B0}">
      <dgm:prSet/>
      <dgm:spPr/>
      <dgm:t>
        <a:bodyPr/>
        <a:lstStyle/>
        <a:p>
          <a:endParaRPr lang="en-US" b="1">
            <a:latin typeface="Helvetica" panose="020B0604020202020204" pitchFamily="34" charset="0"/>
            <a:cs typeface="Helvetica" panose="020B0604020202020204" pitchFamily="34" charset="0"/>
          </a:endParaRPr>
        </a:p>
      </dgm:t>
    </dgm:pt>
    <dgm:pt modelId="{90FDB2B3-C639-47DE-A13F-73BE6E13DCD9}">
      <dgm:prSet phldrT="[Text]" custT="1"/>
      <dgm:spPr>
        <a:solidFill>
          <a:srgbClr val="BDDA20"/>
        </a:solidFill>
      </dgm:spPr>
      <dgm:t>
        <a:bodyPr/>
        <a:lstStyle/>
        <a:p>
          <a:r>
            <a:rPr lang="en-US" sz="1800" b="1" dirty="0">
              <a:latin typeface="Helvetica" panose="020B0604020202020204" pitchFamily="34" charset="0"/>
              <a:cs typeface="Helvetica" panose="020B0604020202020204" pitchFamily="34" charset="0"/>
            </a:rPr>
            <a:t>Usage</a:t>
          </a:r>
        </a:p>
      </dgm:t>
    </dgm:pt>
    <dgm:pt modelId="{1AF05F21-8D8D-44E3-B172-558491B2034D}" type="parTrans" cxnId="{46A1991D-ACF0-41B8-B71F-C2586D74D38F}">
      <dgm:prSet/>
      <dgm:spPr/>
      <dgm:t>
        <a:bodyPr/>
        <a:lstStyle/>
        <a:p>
          <a:endParaRPr lang="en-US" b="1">
            <a:latin typeface="Helvetica" panose="020B0604020202020204" pitchFamily="34" charset="0"/>
            <a:cs typeface="Helvetica" panose="020B0604020202020204" pitchFamily="34" charset="0"/>
          </a:endParaRPr>
        </a:p>
      </dgm:t>
    </dgm:pt>
    <dgm:pt modelId="{36359E50-F384-4FEB-9F98-E985A5C81620}" type="sibTrans" cxnId="{46A1991D-ACF0-41B8-B71F-C2586D74D38F}">
      <dgm:prSet/>
      <dgm:spPr/>
      <dgm:t>
        <a:bodyPr/>
        <a:lstStyle/>
        <a:p>
          <a:endParaRPr lang="en-US" b="1">
            <a:latin typeface="Helvetica" panose="020B0604020202020204" pitchFamily="34" charset="0"/>
            <a:cs typeface="Helvetica" panose="020B0604020202020204" pitchFamily="34" charset="0"/>
          </a:endParaRPr>
        </a:p>
      </dgm:t>
    </dgm:pt>
    <dgm:pt modelId="{B9FDBA6A-C057-4D2B-A62B-B9787AD0D4C0}">
      <dgm:prSet phldrT="[Text]" custT="1"/>
      <dgm:spPr>
        <a:solidFill>
          <a:schemeClr val="accent3">
            <a:hueOff val="5812304"/>
            <a:satOff val="-18573"/>
            <a:lumOff val="-4706"/>
            <a:alpha val="30000"/>
          </a:schemeClr>
        </a:solidFill>
      </dgm:spPr>
      <dgm:t>
        <a:bodyPr/>
        <a:lstStyle/>
        <a:p>
          <a:r>
            <a:rPr lang="en-US" sz="1000" b="1" dirty="0">
              <a:latin typeface="Helvetica" panose="020B0604020202020204" pitchFamily="34" charset="0"/>
              <a:cs typeface="Helvetica" panose="020B0604020202020204" pitchFamily="34" charset="0"/>
            </a:rPr>
            <a:t>Other info</a:t>
          </a:r>
        </a:p>
      </dgm:t>
    </dgm:pt>
    <dgm:pt modelId="{F71445F1-75FF-4815-9438-3F235FD0071A}" type="parTrans" cxnId="{581D2947-328F-4CC8-89DF-C3C2D88AC524}">
      <dgm:prSet/>
      <dgm:spPr/>
      <dgm:t>
        <a:bodyPr/>
        <a:lstStyle/>
        <a:p>
          <a:endParaRPr lang="en-US" b="1">
            <a:latin typeface="Helvetica" panose="020B0604020202020204" pitchFamily="34" charset="0"/>
            <a:cs typeface="Helvetica" panose="020B0604020202020204" pitchFamily="34" charset="0"/>
          </a:endParaRPr>
        </a:p>
      </dgm:t>
    </dgm:pt>
    <dgm:pt modelId="{DD8964A9-4A6E-4E53-B52E-C2540221980E}" type="sibTrans" cxnId="{581D2947-328F-4CC8-89DF-C3C2D88AC524}">
      <dgm:prSet/>
      <dgm:spPr/>
      <dgm:t>
        <a:bodyPr/>
        <a:lstStyle/>
        <a:p>
          <a:endParaRPr lang="en-US" b="1">
            <a:latin typeface="Helvetica" panose="020B0604020202020204" pitchFamily="34" charset="0"/>
            <a:cs typeface="Helvetica" panose="020B0604020202020204" pitchFamily="34" charset="0"/>
          </a:endParaRPr>
        </a:p>
      </dgm:t>
    </dgm:pt>
    <dgm:pt modelId="{045E8EAA-D619-4182-B44A-1ECFF4405AF2}">
      <dgm:prSet custT="1"/>
      <dgm:spPr>
        <a:solidFill>
          <a:schemeClr val="accent3">
            <a:hueOff val="8718455"/>
            <a:satOff val="-27859"/>
            <a:lumOff val="-7059"/>
            <a:alpha val="30000"/>
          </a:schemeClr>
        </a:solidFill>
      </dgm:spPr>
      <dgm:t>
        <a:bodyPr/>
        <a:lstStyle/>
        <a:p>
          <a:r>
            <a:rPr lang="en-US" sz="1000" b="1" dirty="0">
              <a:latin typeface="Helvetica" panose="020B0604020202020204" pitchFamily="34" charset="0"/>
              <a:cs typeface="Helvetica" panose="020B0604020202020204" pitchFamily="34" charset="0"/>
            </a:rPr>
            <a:t>CANUTEC</a:t>
          </a:r>
        </a:p>
      </dgm:t>
    </dgm:pt>
    <dgm:pt modelId="{10A5CB73-9A42-4A74-9796-5C961559B8FC}" type="parTrans" cxnId="{03A9B107-9824-4B04-8890-B6247C400DDF}">
      <dgm:prSet/>
      <dgm:spPr/>
      <dgm:t>
        <a:bodyPr/>
        <a:lstStyle/>
        <a:p>
          <a:endParaRPr lang="en-US" b="1">
            <a:latin typeface="Helvetica" panose="020B0604020202020204" pitchFamily="34" charset="0"/>
            <a:cs typeface="Helvetica" panose="020B0604020202020204" pitchFamily="34" charset="0"/>
          </a:endParaRPr>
        </a:p>
      </dgm:t>
    </dgm:pt>
    <dgm:pt modelId="{8CE241E7-9478-43C4-A426-B5F118D1A0C5}" type="sibTrans" cxnId="{03A9B107-9824-4B04-8890-B6247C400DDF}">
      <dgm:prSet/>
      <dgm:spPr/>
      <dgm:t>
        <a:bodyPr/>
        <a:lstStyle/>
        <a:p>
          <a:endParaRPr lang="en-US" b="1">
            <a:latin typeface="Helvetica" panose="020B0604020202020204" pitchFamily="34" charset="0"/>
            <a:cs typeface="Helvetica" panose="020B0604020202020204" pitchFamily="34" charset="0"/>
          </a:endParaRPr>
        </a:p>
      </dgm:t>
    </dgm:pt>
    <dgm:pt modelId="{6EEF379C-1F85-4DCF-8063-BD76AB6A5A0D}" type="pres">
      <dgm:prSet presAssocID="{ADBCF8B8-7BE3-4244-9AFC-881D8FBFAAA4}" presName="Name0" presStyleCnt="0">
        <dgm:presLayoutVars>
          <dgm:dir/>
          <dgm:animLvl val="lvl"/>
          <dgm:resizeHandles val="exact"/>
        </dgm:presLayoutVars>
      </dgm:prSet>
      <dgm:spPr/>
    </dgm:pt>
    <dgm:pt modelId="{2C37C264-6664-4672-BA00-5A870A2CD537}" type="pres">
      <dgm:prSet presAssocID="{7725804E-429A-4891-A68E-E907432C14E8}" presName="parTxOnly" presStyleLbl="node1" presStyleIdx="0" presStyleCnt="4" custScaleX="90675" custScaleY="91092">
        <dgm:presLayoutVars>
          <dgm:chMax val="0"/>
          <dgm:chPref val="0"/>
          <dgm:bulletEnabled val="1"/>
        </dgm:presLayoutVars>
      </dgm:prSet>
      <dgm:spPr/>
    </dgm:pt>
    <dgm:pt modelId="{8BACDC78-A904-4EA1-AA1E-61C4A7BA98C2}" type="pres">
      <dgm:prSet presAssocID="{4AD6D3CE-D161-4B57-96B7-B597A3FFB335}" presName="parTxOnlySpace" presStyleCnt="0"/>
      <dgm:spPr/>
    </dgm:pt>
    <dgm:pt modelId="{DEBE801E-210C-4F6B-B5D8-71712919561D}" type="pres">
      <dgm:prSet presAssocID="{90FDB2B3-C639-47DE-A13F-73BE6E13DCD9}" presName="parTxOnly" presStyleLbl="node1" presStyleIdx="1" presStyleCnt="4" custScaleX="216778" custScaleY="91092">
        <dgm:presLayoutVars>
          <dgm:chMax val="0"/>
          <dgm:chPref val="0"/>
          <dgm:bulletEnabled val="1"/>
        </dgm:presLayoutVars>
      </dgm:prSet>
      <dgm:spPr/>
    </dgm:pt>
    <dgm:pt modelId="{7334877F-9BC8-4955-BE48-19B74B8F1D3F}" type="pres">
      <dgm:prSet presAssocID="{36359E50-F384-4FEB-9F98-E985A5C81620}" presName="parTxOnlySpace" presStyleCnt="0"/>
      <dgm:spPr/>
    </dgm:pt>
    <dgm:pt modelId="{0306EF51-728B-4520-810A-72C048FD6C44}" type="pres">
      <dgm:prSet presAssocID="{B9FDBA6A-C057-4D2B-A62B-B9787AD0D4C0}" presName="parTxOnly" presStyleLbl="node1" presStyleIdx="2" presStyleCnt="4" custScaleX="90675" custScaleY="91092" custLinFactNeighborY="143">
        <dgm:presLayoutVars>
          <dgm:chMax val="0"/>
          <dgm:chPref val="0"/>
          <dgm:bulletEnabled val="1"/>
        </dgm:presLayoutVars>
      </dgm:prSet>
      <dgm:spPr/>
    </dgm:pt>
    <dgm:pt modelId="{0A344C06-91ED-4615-A4D7-201BAB1621A5}" type="pres">
      <dgm:prSet presAssocID="{DD8964A9-4A6E-4E53-B52E-C2540221980E}" presName="parTxOnlySpace" presStyleCnt="0"/>
      <dgm:spPr/>
    </dgm:pt>
    <dgm:pt modelId="{EEBCB58C-4285-4D84-928E-A98919561AEB}" type="pres">
      <dgm:prSet presAssocID="{045E8EAA-D619-4182-B44A-1ECFF4405AF2}" presName="parTxOnly" presStyleLbl="node1" presStyleIdx="3" presStyleCnt="4" custScaleX="90675" custScaleY="91092">
        <dgm:presLayoutVars>
          <dgm:chMax val="0"/>
          <dgm:chPref val="0"/>
          <dgm:bulletEnabled val="1"/>
        </dgm:presLayoutVars>
      </dgm:prSet>
      <dgm:spPr/>
    </dgm:pt>
  </dgm:ptLst>
  <dgm:cxnLst>
    <dgm:cxn modelId="{03A9B107-9824-4B04-8890-B6247C400DDF}" srcId="{ADBCF8B8-7BE3-4244-9AFC-881D8FBFAAA4}" destId="{045E8EAA-D619-4182-B44A-1ECFF4405AF2}" srcOrd="3" destOrd="0" parTransId="{10A5CB73-9A42-4A74-9796-5C961559B8FC}" sibTransId="{8CE241E7-9478-43C4-A426-B5F118D1A0C5}"/>
    <dgm:cxn modelId="{46A1991D-ACF0-41B8-B71F-C2586D74D38F}" srcId="{ADBCF8B8-7BE3-4244-9AFC-881D8FBFAAA4}" destId="{90FDB2B3-C639-47DE-A13F-73BE6E13DCD9}" srcOrd="1" destOrd="0" parTransId="{1AF05F21-8D8D-44E3-B172-558491B2034D}" sibTransId="{36359E50-F384-4FEB-9F98-E985A5C81620}"/>
    <dgm:cxn modelId="{12A4E434-D42B-4218-93EE-B4F01767BDB1}" type="presOf" srcId="{ADBCF8B8-7BE3-4244-9AFC-881D8FBFAAA4}" destId="{6EEF379C-1F85-4DCF-8063-BD76AB6A5A0D}" srcOrd="0" destOrd="0" presId="urn:microsoft.com/office/officeart/2005/8/layout/chevron1"/>
    <dgm:cxn modelId="{ADA87737-CAE2-4D0B-9083-6759ACDC1FF9}" type="presOf" srcId="{90FDB2B3-C639-47DE-A13F-73BE6E13DCD9}" destId="{DEBE801E-210C-4F6B-B5D8-71712919561D}" srcOrd="0" destOrd="0" presId="urn:microsoft.com/office/officeart/2005/8/layout/chevron1"/>
    <dgm:cxn modelId="{581D2947-328F-4CC8-89DF-C3C2D88AC524}" srcId="{ADBCF8B8-7BE3-4244-9AFC-881D8FBFAAA4}" destId="{B9FDBA6A-C057-4D2B-A62B-B9787AD0D4C0}" srcOrd="2" destOrd="0" parTransId="{F71445F1-75FF-4815-9438-3F235FD0071A}" sibTransId="{DD8964A9-4A6E-4E53-B52E-C2540221980E}"/>
    <dgm:cxn modelId="{0C02C180-DB1D-44A3-96B1-046D4F82540E}" type="presOf" srcId="{045E8EAA-D619-4182-B44A-1ECFF4405AF2}" destId="{EEBCB58C-4285-4D84-928E-A98919561AEB}" srcOrd="0" destOrd="0" presId="urn:microsoft.com/office/officeart/2005/8/layout/chevron1"/>
    <dgm:cxn modelId="{FBE27986-566B-448F-BD6F-9F0938F0D8B0}" srcId="{ADBCF8B8-7BE3-4244-9AFC-881D8FBFAAA4}" destId="{7725804E-429A-4891-A68E-E907432C14E8}" srcOrd="0" destOrd="0" parTransId="{543132F8-C350-4B03-9613-32F3B60422C1}" sibTransId="{4AD6D3CE-D161-4B57-96B7-B597A3FFB335}"/>
    <dgm:cxn modelId="{1CB8C9B9-B48B-4E46-AC1D-F9752D6059DA}" type="presOf" srcId="{B9FDBA6A-C057-4D2B-A62B-B9787AD0D4C0}" destId="{0306EF51-728B-4520-810A-72C048FD6C44}" srcOrd="0" destOrd="0" presId="urn:microsoft.com/office/officeart/2005/8/layout/chevron1"/>
    <dgm:cxn modelId="{76BB3EC7-D09F-4489-991B-1CB489480157}" type="presOf" srcId="{7725804E-429A-4891-A68E-E907432C14E8}" destId="{2C37C264-6664-4672-BA00-5A870A2CD537}" srcOrd="0" destOrd="0" presId="urn:microsoft.com/office/officeart/2005/8/layout/chevron1"/>
    <dgm:cxn modelId="{60E6A85B-4121-410E-A765-71CDD1D24E03}" type="presParOf" srcId="{6EEF379C-1F85-4DCF-8063-BD76AB6A5A0D}" destId="{2C37C264-6664-4672-BA00-5A870A2CD537}" srcOrd="0" destOrd="0" presId="urn:microsoft.com/office/officeart/2005/8/layout/chevron1"/>
    <dgm:cxn modelId="{C7730A16-9EA1-4668-BE0F-89CAECD2CF52}" type="presParOf" srcId="{6EEF379C-1F85-4DCF-8063-BD76AB6A5A0D}" destId="{8BACDC78-A904-4EA1-AA1E-61C4A7BA98C2}" srcOrd="1" destOrd="0" presId="urn:microsoft.com/office/officeart/2005/8/layout/chevron1"/>
    <dgm:cxn modelId="{78C70138-A7CA-43BE-B66B-10384A31CAF6}" type="presParOf" srcId="{6EEF379C-1F85-4DCF-8063-BD76AB6A5A0D}" destId="{DEBE801E-210C-4F6B-B5D8-71712919561D}" srcOrd="2" destOrd="0" presId="urn:microsoft.com/office/officeart/2005/8/layout/chevron1"/>
    <dgm:cxn modelId="{37480630-85B5-4D92-8F9B-C50BF516B237}" type="presParOf" srcId="{6EEF379C-1F85-4DCF-8063-BD76AB6A5A0D}" destId="{7334877F-9BC8-4955-BE48-19B74B8F1D3F}" srcOrd="3" destOrd="0" presId="urn:microsoft.com/office/officeart/2005/8/layout/chevron1"/>
    <dgm:cxn modelId="{602C8869-F736-494F-89CC-F68664220F9B}" type="presParOf" srcId="{6EEF379C-1F85-4DCF-8063-BD76AB6A5A0D}" destId="{0306EF51-728B-4520-810A-72C048FD6C44}" srcOrd="4" destOrd="0" presId="urn:microsoft.com/office/officeart/2005/8/layout/chevron1"/>
    <dgm:cxn modelId="{C9179C3E-0743-419E-801D-82F28E2C803E}" type="presParOf" srcId="{6EEF379C-1F85-4DCF-8063-BD76AB6A5A0D}" destId="{0A344C06-91ED-4615-A4D7-201BAB1621A5}" srcOrd="5" destOrd="0" presId="urn:microsoft.com/office/officeart/2005/8/layout/chevron1"/>
    <dgm:cxn modelId="{0939DADD-FF5F-4F26-85DE-E2C122BDA1C5}" type="presParOf" srcId="{6EEF379C-1F85-4DCF-8063-BD76AB6A5A0D}" destId="{EEBCB58C-4285-4D84-928E-A98919561AEB}" srcOrd="6" destOrd="0" presId="urn:microsoft.com/office/officeart/2005/8/layout/chevro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1.xml><?xml version="1.0" encoding="utf-8"?>
<dgm:dataModel xmlns:dgm="http://schemas.openxmlformats.org/drawingml/2006/diagram" xmlns:a="http://schemas.openxmlformats.org/drawingml/2006/main">
  <dgm:ptLst>
    <dgm:pt modelId="{ADBCF8B8-7BE3-4244-9AFC-881D8FBFAAA4}" type="doc">
      <dgm:prSet loTypeId="urn:microsoft.com/office/officeart/2005/8/layout/chevron1" loCatId="process" qsTypeId="urn:microsoft.com/office/officeart/2005/8/quickstyle/simple1" qsCatId="simple" csTypeId="urn:microsoft.com/office/officeart/2005/8/colors/colorful3" csCatId="colorful" phldr="1"/>
      <dgm:spPr/>
    </dgm:pt>
    <dgm:pt modelId="{7725804E-429A-4891-A68E-E907432C14E8}">
      <dgm:prSet phldrT="[Text]" custT="1"/>
      <dgm:spPr>
        <a:solidFill>
          <a:srgbClr val="EB641B">
            <a:alpha val="30196"/>
          </a:srgbClr>
        </a:solidFill>
      </dgm:spPr>
      <dgm:t>
        <a:bodyPr/>
        <a:lstStyle/>
        <a:p>
          <a:r>
            <a:rPr lang="en-US" sz="1000" b="1" dirty="0">
              <a:latin typeface="Helvetica" panose="020B0604020202020204" pitchFamily="34" charset="0"/>
              <a:cs typeface="Helvetica" panose="020B0604020202020204" pitchFamily="34" charset="0"/>
            </a:rPr>
            <a:t>Overview</a:t>
          </a:r>
        </a:p>
      </dgm:t>
    </dgm:pt>
    <dgm:pt modelId="{543132F8-C350-4B03-9613-32F3B60422C1}" type="parTrans" cxnId="{FBE27986-566B-448F-BD6F-9F0938F0D8B0}">
      <dgm:prSet/>
      <dgm:spPr/>
      <dgm:t>
        <a:bodyPr/>
        <a:lstStyle/>
        <a:p>
          <a:endParaRPr lang="en-US" b="1">
            <a:latin typeface="Helvetica" panose="020B0604020202020204" pitchFamily="34" charset="0"/>
            <a:cs typeface="Helvetica" panose="020B0604020202020204" pitchFamily="34" charset="0"/>
          </a:endParaRPr>
        </a:p>
      </dgm:t>
    </dgm:pt>
    <dgm:pt modelId="{4AD6D3CE-D161-4B57-96B7-B597A3FFB335}" type="sibTrans" cxnId="{FBE27986-566B-448F-BD6F-9F0938F0D8B0}">
      <dgm:prSet/>
      <dgm:spPr/>
      <dgm:t>
        <a:bodyPr/>
        <a:lstStyle/>
        <a:p>
          <a:endParaRPr lang="en-US" b="1">
            <a:latin typeface="Helvetica" panose="020B0604020202020204" pitchFamily="34" charset="0"/>
            <a:cs typeface="Helvetica" panose="020B0604020202020204" pitchFamily="34" charset="0"/>
          </a:endParaRPr>
        </a:p>
      </dgm:t>
    </dgm:pt>
    <dgm:pt modelId="{90FDB2B3-C639-47DE-A13F-73BE6E13DCD9}">
      <dgm:prSet phldrT="[Text]" custT="1"/>
      <dgm:spPr>
        <a:solidFill>
          <a:srgbClr val="BDDA20"/>
        </a:solidFill>
      </dgm:spPr>
      <dgm:t>
        <a:bodyPr/>
        <a:lstStyle/>
        <a:p>
          <a:r>
            <a:rPr lang="en-US" sz="1800" b="1" dirty="0">
              <a:latin typeface="Helvetica" panose="020B0604020202020204" pitchFamily="34" charset="0"/>
              <a:cs typeface="Helvetica" panose="020B0604020202020204" pitchFamily="34" charset="0"/>
            </a:rPr>
            <a:t>Usage</a:t>
          </a:r>
        </a:p>
      </dgm:t>
    </dgm:pt>
    <dgm:pt modelId="{1AF05F21-8D8D-44E3-B172-558491B2034D}" type="parTrans" cxnId="{46A1991D-ACF0-41B8-B71F-C2586D74D38F}">
      <dgm:prSet/>
      <dgm:spPr/>
      <dgm:t>
        <a:bodyPr/>
        <a:lstStyle/>
        <a:p>
          <a:endParaRPr lang="en-US" b="1">
            <a:latin typeface="Helvetica" panose="020B0604020202020204" pitchFamily="34" charset="0"/>
            <a:cs typeface="Helvetica" panose="020B0604020202020204" pitchFamily="34" charset="0"/>
          </a:endParaRPr>
        </a:p>
      </dgm:t>
    </dgm:pt>
    <dgm:pt modelId="{36359E50-F384-4FEB-9F98-E985A5C81620}" type="sibTrans" cxnId="{46A1991D-ACF0-41B8-B71F-C2586D74D38F}">
      <dgm:prSet/>
      <dgm:spPr/>
      <dgm:t>
        <a:bodyPr/>
        <a:lstStyle/>
        <a:p>
          <a:endParaRPr lang="en-US" b="1">
            <a:latin typeface="Helvetica" panose="020B0604020202020204" pitchFamily="34" charset="0"/>
            <a:cs typeface="Helvetica" panose="020B0604020202020204" pitchFamily="34" charset="0"/>
          </a:endParaRPr>
        </a:p>
      </dgm:t>
    </dgm:pt>
    <dgm:pt modelId="{B9FDBA6A-C057-4D2B-A62B-B9787AD0D4C0}">
      <dgm:prSet phldrT="[Text]" custT="1"/>
      <dgm:spPr>
        <a:solidFill>
          <a:schemeClr val="accent3">
            <a:hueOff val="5812304"/>
            <a:satOff val="-18573"/>
            <a:lumOff val="-4706"/>
            <a:alpha val="30000"/>
          </a:schemeClr>
        </a:solidFill>
      </dgm:spPr>
      <dgm:t>
        <a:bodyPr/>
        <a:lstStyle/>
        <a:p>
          <a:r>
            <a:rPr lang="en-US" sz="1000" b="1" dirty="0">
              <a:latin typeface="Helvetica" panose="020B0604020202020204" pitchFamily="34" charset="0"/>
              <a:cs typeface="Helvetica" panose="020B0604020202020204" pitchFamily="34" charset="0"/>
            </a:rPr>
            <a:t>Other info</a:t>
          </a:r>
        </a:p>
      </dgm:t>
    </dgm:pt>
    <dgm:pt modelId="{F71445F1-75FF-4815-9438-3F235FD0071A}" type="parTrans" cxnId="{581D2947-328F-4CC8-89DF-C3C2D88AC524}">
      <dgm:prSet/>
      <dgm:spPr/>
      <dgm:t>
        <a:bodyPr/>
        <a:lstStyle/>
        <a:p>
          <a:endParaRPr lang="en-US" b="1">
            <a:latin typeface="Helvetica" panose="020B0604020202020204" pitchFamily="34" charset="0"/>
            <a:cs typeface="Helvetica" panose="020B0604020202020204" pitchFamily="34" charset="0"/>
          </a:endParaRPr>
        </a:p>
      </dgm:t>
    </dgm:pt>
    <dgm:pt modelId="{DD8964A9-4A6E-4E53-B52E-C2540221980E}" type="sibTrans" cxnId="{581D2947-328F-4CC8-89DF-C3C2D88AC524}">
      <dgm:prSet/>
      <dgm:spPr/>
      <dgm:t>
        <a:bodyPr/>
        <a:lstStyle/>
        <a:p>
          <a:endParaRPr lang="en-US" b="1">
            <a:latin typeface="Helvetica" panose="020B0604020202020204" pitchFamily="34" charset="0"/>
            <a:cs typeface="Helvetica" panose="020B0604020202020204" pitchFamily="34" charset="0"/>
          </a:endParaRPr>
        </a:p>
      </dgm:t>
    </dgm:pt>
    <dgm:pt modelId="{045E8EAA-D619-4182-B44A-1ECFF4405AF2}">
      <dgm:prSet custT="1"/>
      <dgm:spPr>
        <a:solidFill>
          <a:schemeClr val="accent3">
            <a:hueOff val="8718455"/>
            <a:satOff val="-27859"/>
            <a:lumOff val="-7059"/>
            <a:alpha val="30000"/>
          </a:schemeClr>
        </a:solidFill>
      </dgm:spPr>
      <dgm:t>
        <a:bodyPr/>
        <a:lstStyle/>
        <a:p>
          <a:r>
            <a:rPr lang="en-US" sz="1000" b="1" dirty="0">
              <a:latin typeface="Helvetica" panose="020B0604020202020204" pitchFamily="34" charset="0"/>
              <a:cs typeface="Helvetica" panose="020B0604020202020204" pitchFamily="34" charset="0"/>
            </a:rPr>
            <a:t>CANUTEC</a:t>
          </a:r>
        </a:p>
      </dgm:t>
    </dgm:pt>
    <dgm:pt modelId="{10A5CB73-9A42-4A74-9796-5C961559B8FC}" type="parTrans" cxnId="{03A9B107-9824-4B04-8890-B6247C400DDF}">
      <dgm:prSet/>
      <dgm:spPr/>
      <dgm:t>
        <a:bodyPr/>
        <a:lstStyle/>
        <a:p>
          <a:endParaRPr lang="en-US" b="1">
            <a:latin typeface="Helvetica" panose="020B0604020202020204" pitchFamily="34" charset="0"/>
            <a:cs typeface="Helvetica" panose="020B0604020202020204" pitchFamily="34" charset="0"/>
          </a:endParaRPr>
        </a:p>
      </dgm:t>
    </dgm:pt>
    <dgm:pt modelId="{8CE241E7-9478-43C4-A426-B5F118D1A0C5}" type="sibTrans" cxnId="{03A9B107-9824-4B04-8890-B6247C400DDF}">
      <dgm:prSet/>
      <dgm:spPr/>
      <dgm:t>
        <a:bodyPr/>
        <a:lstStyle/>
        <a:p>
          <a:endParaRPr lang="en-US" b="1">
            <a:latin typeface="Helvetica" panose="020B0604020202020204" pitchFamily="34" charset="0"/>
            <a:cs typeface="Helvetica" panose="020B0604020202020204" pitchFamily="34" charset="0"/>
          </a:endParaRPr>
        </a:p>
      </dgm:t>
    </dgm:pt>
    <dgm:pt modelId="{6EEF379C-1F85-4DCF-8063-BD76AB6A5A0D}" type="pres">
      <dgm:prSet presAssocID="{ADBCF8B8-7BE3-4244-9AFC-881D8FBFAAA4}" presName="Name0" presStyleCnt="0">
        <dgm:presLayoutVars>
          <dgm:dir/>
          <dgm:animLvl val="lvl"/>
          <dgm:resizeHandles val="exact"/>
        </dgm:presLayoutVars>
      </dgm:prSet>
      <dgm:spPr/>
    </dgm:pt>
    <dgm:pt modelId="{2C37C264-6664-4672-BA00-5A870A2CD537}" type="pres">
      <dgm:prSet presAssocID="{7725804E-429A-4891-A68E-E907432C14E8}" presName="parTxOnly" presStyleLbl="node1" presStyleIdx="0" presStyleCnt="4" custScaleX="90675" custScaleY="91092">
        <dgm:presLayoutVars>
          <dgm:chMax val="0"/>
          <dgm:chPref val="0"/>
          <dgm:bulletEnabled val="1"/>
        </dgm:presLayoutVars>
      </dgm:prSet>
      <dgm:spPr/>
    </dgm:pt>
    <dgm:pt modelId="{8BACDC78-A904-4EA1-AA1E-61C4A7BA98C2}" type="pres">
      <dgm:prSet presAssocID="{4AD6D3CE-D161-4B57-96B7-B597A3FFB335}" presName="parTxOnlySpace" presStyleCnt="0"/>
      <dgm:spPr/>
    </dgm:pt>
    <dgm:pt modelId="{DEBE801E-210C-4F6B-B5D8-71712919561D}" type="pres">
      <dgm:prSet presAssocID="{90FDB2B3-C639-47DE-A13F-73BE6E13DCD9}" presName="parTxOnly" presStyleLbl="node1" presStyleIdx="1" presStyleCnt="4" custScaleX="216778" custScaleY="91092">
        <dgm:presLayoutVars>
          <dgm:chMax val="0"/>
          <dgm:chPref val="0"/>
          <dgm:bulletEnabled val="1"/>
        </dgm:presLayoutVars>
      </dgm:prSet>
      <dgm:spPr/>
    </dgm:pt>
    <dgm:pt modelId="{7334877F-9BC8-4955-BE48-19B74B8F1D3F}" type="pres">
      <dgm:prSet presAssocID="{36359E50-F384-4FEB-9F98-E985A5C81620}" presName="parTxOnlySpace" presStyleCnt="0"/>
      <dgm:spPr/>
    </dgm:pt>
    <dgm:pt modelId="{0306EF51-728B-4520-810A-72C048FD6C44}" type="pres">
      <dgm:prSet presAssocID="{B9FDBA6A-C057-4D2B-A62B-B9787AD0D4C0}" presName="parTxOnly" presStyleLbl="node1" presStyleIdx="2" presStyleCnt="4" custScaleX="90675" custScaleY="91092" custLinFactNeighborY="143">
        <dgm:presLayoutVars>
          <dgm:chMax val="0"/>
          <dgm:chPref val="0"/>
          <dgm:bulletEnabled val="1"/>
        </dgm:presLayoutVars>
      </dgm:prSet>
      <dgm:spPr/>
    </dgm:pt>
    <dgm:pt modelId="{0A344C06-91ED-4615-A4D7-201BAB1621A5}" type="pres">
      <dgm:prSet presAssocID="{DD8964A9-4A6E-4E53-B52E-C2540221980E}" presName="parTxOnlySpace" presStyleCnt="0"/>
      <dgm:spPr/>
    </dgm:pt>
    <dgm:pt modelId="{EEBCB58C-4285-4D84-928E-A98919561AEB}" type="pres">
      <dgm:prSet presAssocID="{045E8EAA-D619-4182-B44A-1ECFF4405AF2}" presName="parTxOnly" presStyleLbl="node1" presStyleIdx="3" presStyleCnt="4" custScaleX="90675" custScaleY="91092">
        <dgm:presLayoutVars>
          <dgm:chMax val="0"/>
          <dgm:chPref val="0"/>
          <dgm:bulletEnabled val="1"/>
        </dgm:presLayoutVars>
      </dgm:prSet>
      <dgm:spPr/>
    </dgm:pt>
  </dgm:ptLst>
  <dgm:cxnLst>
    <dgm:cxn modelId="{03A9B107-9824-4B04-8890-B6247C400DDF}" srcId="{ADBCF8B8-7BE3-4244-9AFC-881D8FBFAAA4}" destId="{045E8EAA-D619-4182-B44A-1ECFF4405AF2}" srcOrd="3" destOrd="0" parTransId="{10A5CB73-9A42-4A74-9796-5C961559B8FC}" sibTransId="{8CE241E7-9478-43C4-A426-B5F118D1A0C5}"/>
    <dgm:cxn modelId="{57891E0F-8456-4055-885E-77F4E5D9AFBA}" type="presOf" srcId="{90FDB2B3-C639-47DE-A13F-73BE6E13DCD9}" destId="{DEBE801E-210C-4F6B-B5D8-71712919561D}" srcOrd="0" destOrd="0" presId="urn:microsoft.com/office/officeart/2005/8/layout/chevron1"/>
    <dgm:cxn modelId="{46A1991D-ACF0-41B8-B71F-C2586D74D38F}" srcId="{ADBCF8B8-7BE3-4244-9AFC-881D8FBFAAA4}" destId="{90FDB2B3-C639-47DE-A13F-73BE6E13DCD9}" srcOrd="1" destOrd="0" parTransId="{1AF05F21-8D8D-44E3-B172-558491B2034D}" sibTransId="{36359E50-F384-4FEB-9F98-E985A5C81620}"/>
    <dgm:cxn modelId="{8B151522-18A9-476E-AF7A-AFCBDA117F8F}" type="presOf" srcId="{045E8EAA-D619-4182-B44A-1ECFF4405AF2}" destId="{EEBCB58C-4285-4D84-928E-A98919561AEB}" srcOrd="0" destOrd="0" presId="urn:microsoft.com/office/officeart/2005/8/layout/chevron1"/>
    <dgm:cxn modelId="{581D2947-328F-4CC8-89DF-C3C2D88AC524}" srcId="{ADBCF8B8-7BE3-4244-9AFC-881D8FBFAAA4}" destId="{B9FDBA6A-C057-4D2B-A62B-B9787AD0D4C0}" srcOrd="2" destOrd="0" parTransId="{F71445F1-75FF-4815-9438-3F235FD0071A}" sibTransId="{DD8964A9-4A6E-4E53-B52E-C2540221980E}"/>
    <dgm:cxn modelId="{6A3CBD70-2AC4-45FF-9009-231AD2BB8C8C}" type="presOf" srcId="{B9FDBA6A-C057-4D2B-A62B-B9787AD0D4C0}" destId="{0306EF51-728B-4520-810A-72C048FD6C44}" srcOrd="0" destOrd="0" presId="urn:microsoft.com/office/officeart/2005/8/layout/chevron1"/>
    <dgm:cxn modelId="{FBE27986-566B-448F-BD6F-9F0938F0D8B0}" srcId="{ADBCF8B8-7BE3-4244-9AFC-881D8FBFAAA4}" destId="{7725804E-429A-4891-A68E-E907432C14E8}" srcOrd="0" destOrd="0" parTransId="{543132F8-C350-4B03-9613-32F3B60422C1}" sibTransId="{4AD6D3CE-D161-4B57-96B7-B597A3FFB335}"/>
    <dgm:cxn modelId="{005B3FBF-F845-494A-BBC8-DF67068E99B6}" type="presOf" srcId="{ADBCF8B8-7BE3-4244-9AFC-881D8FBFAAA4}" destId="{6EEF379C-1F85-4DCF-8063-BD76AB6A5A0D}" srcOrd="0" destOrd="0" presId="urn:microsoft.com/office/officeart/2005/8/layout/chevron1"/>
    <dgm:cxn modelId="{A9D767C5-5767-4CBB-8D2B-CF1E5ABF23A9}" type="presOf" srcId="{7725804E-429A-4891-A68E-E907432C14E8}" destId="{2C37C264-6664-4672-BA00-5A870A2CD537}" srcOrd="0" destOrd="0" presId="urn:microsoft.com/office/officeart/2005/8/layout/chevron1"/>
    <dgm:cxn modelId="{C9002A11-5C08-4E12-809E-3785D5879BC3}" type="presParOf" srcId="{6EEF379C-1F85-4DCF-8063-BD76AB6A5A0D}" destId="{2C37C264-6664-4672-BA00-5A870A2CD537}" srcOrd="0" destOrd="0" presId="urn:microsoft.com/office/officeart/2005/8/layout/chevron1"/>
    <dgm:cxn modelId="{D2E2A95F-4B55-4609-B9A8-F90443DE6FD4}" type="presParOf" srcId="{6EEF379C-1F85-4DCF-8063-BD76AB6A5A0D}" destId="{8BACDC78-A904-4EA1-AA1E-61C4A7BA98C2}" srcOrd="1" destOrd="0" presId="urn:microsoft.com/office/officeart/2005/8/layout/chevron1"/>
    <dgm:cxn modelId="{3CFF203A-5ECF-43D3-94A8-B00790C1BF37}" type="presParOf" srcId="{6EEF379C-1F85-4DCF-8063-BD76AB6A5A0D}" destId="{DEBE801E-210C-4F6B-B5D8-71712919561D}" srcOrd="2" destOrd="0" presId="urn:microsoft.com/office/officeart/2005/8/layout/chevron1"/>
    <dgm:cxn modelId="{E8975D57-0531-4985-A159-A87A5F00E026}" type="presParOf" srcId="{6EEF379C-1F85-4DCF-8063-BD76AB6A5A0D}" destId="{7334877F-9BC8-4955-BE48-19B74B8F1D3F}" srcOrd="3" destOrd="0" presId="urn:microsoft.com/office/officeart/2005/8/layout/chevron1"/>
    <dgm:cxn modelId="{4F7C40D9-11B8-4C59-B4D6-83194A0829A4}" type="presParOf" srcId="{6EEF379C-1F85-4DCF-8063-BD76AB6A5A0D}" destId="{0306EF51-728B-4520-810A-72C048FD6C44}" srcOrd="4" destOrd="0" presId="urn:microsoft.com/office/officeart/2005/8/layout/chevron1"/>
    <dgm:cxn modelId="{042EE073-E86D-4DAB-BBC5-FFDC81792A2A}" type="presParOf" srcId="{6EEF379C-1F85-4DCF-8063-BD76AB6A5A0D}" destId="{0A344C06-91ED-4615-A4D7-201BAB1621A5}" srcOrd="5" destOrd="0" presId="urn:microsoft.com/office/officeart/2005/8/layout/chevron1"/>
    <dgm:cxn modelId="{DBCAE3C1-8409-4A4A-AF55-2173807C3F6C}" type="presParOf" srcId="{6EEF379C-1F85-4DCF-8063-BD76AB6A5A0D}" destId="{EEBCB58C-4285-4D84-928E-A98919561AEB}" srcOrd="6"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2.xml><?xml version="1.0" encoding="utf-8"?>
<dgm:dataModel xmlns:dgm="http://schemas.openxmlformats.org/drawingml/2006/diagram" xmlns:a="http://schemas.openxmlformats.org/drawingml/2006/main">
  <dgm:ptLst>
    <dgm:pt modelId="{ADBCF8B8-7BE3-4244-9AFC-881D8FBFAAA4}" type="doc">
      <dgm:prSet loTypeId="urn:microsoft.com/office/officeart/2005/8/layout/chevron1" loCatId="process" qsTypeId="urn:microsoft.com/office/officeart/2005/8/quickstyle/simple1" qsCatId="simple" csTypeId="urn:microsoft.com/office/officeart/2005/8/colors/colorful3" csCatId="colorful" phldr="1"/>
      <dgm:spPr/>
    </dgm:pt>
    <dgm:pt modelId="{7725804E-429A-4891-A68E-E907432C14E8}">
      <dgm:prSet phldrT="[Text]" custT="1"/>
      <dgm:spPr>
        <a:solidFill>
          <a:srgbClr val="EB641B">
            <a:alpha val="30196"/>
          </a:srgbClr>
        </a:solidFill>
      </dgm:spPr>
      <dgm:t>
        <a:bodyPr/>
        <a:lstStyle/>
        <a:p>
          <a:r>
            <a:rPr lang="en-US" sz="1000" b="1" dirty="0">
              <a:latin typeface="Helvetica" panose="020B0604020202020204" pitchFamily="34" charset="0"/>
              <a:cs typeface="Helvetica" panose="020B0604020202020204" pitchFamily="34" charset="0"/>
            </a:rPr>
            <a:t>Overview</a:t>
          </a:r>
        </a:p>
      </dgm:t>
    </dgm:pt>
    <dgm:pt modelId="{543132F8-C350-4B03-9613-32F3B60422C1}" type="parTrans" cxnId="{FBE27986-566B-448F-BD6F-9F0938F0D8B0}">
      <dgm:prSet/>
      <dgm:spPr/>
      <dgm:t>
        <a:bodyPr/>
        <a:lstStyle/>
        <a:p>
          <a:endParaRPr lang="en-US" b="1">
            <a:latin typeface="Helvetica" panose="020B0604020202020204" pitchFamily="34" charset="0"/>
            <a:cs typeface="Helvetica" panose="020B0604020202020204" pitchFamily="34" charset="0"/>
          </a:endParaRPr>
        </a:p>
      </dgm:t>
    </dgm:pt>
    <dgm:pt modelId="{4AD6D3CE-D161-4B57-96B7-B597A3FFB335}" type="sibTrans" cxnId="{FBE27986-566B-448F-BD6F-9F0938F0D8B0}">
      <dgm:prSet/>
      <dgm:spPr/>
      <dgm:t>
        <a:bodyPr/>
        <a:lstStyle/>
        <a:p>
          <a:endParaRPr lang="en-US" b="1">
            <a:latin typeface="Helvetica" panose="020B0604020202020204" pitchFamily="34" charset="0"/>
            <a:cs typeface="Helvetica" panose="020B0604020202020204" pitchFamily="34" charset="0"/>
          </a:endParaRPr>
        </a:p>
      </dgm:t>
    </dgm:pt>
    <dgm:pt modelId="{90FDB2B3-C639-47DE-A13F-73BE6E13DCD9}">
      <dgm:prSet phldrT="[Text]" custT="1"/>
      <dgm:spPr>
        <a:solidFill>
          <a:srgbClr val="BDDA20"/>
        </a:solidFill>
      </dgm:spPr>
      <dgm:t>
        <a:bodyPr/>
        <a:lstStyle/>
        <a:p>
          <a:r>
            <a:rPr lang="en-US" sz="1800" b="1" dirty="0">
              <a:latin typeface="Helvetica" panose="020B0604020202020204" pitchFamily="34" charset="0"/>
              <a:cs typeface="Helvetica" panose="020B0604020202020204" pitchFamily="34" charset="0"/>
            </a:rPr>
            <a:t>Usage</a:t>
          </a:r>
        </a:p>
      </dgm:t>
    </dgm:pt>
    <dgm:pt modelId="{1AF05F21-8D8D-44E3-B172-558491B2034D}" type="parTrans" cxnId="{46A1991D-ACF0-41B8-B71F-C2586D74D38F}">
      <dgm:prSet/>
      <dgm:spPr/>
      <dgm:t>
        <a:bodyPr/>
        <a:lstStyle/>
        <a:p>
          <a:endParaRPr lang="en-US" b="1">
            <a:latin typeface="Helvetica" panose="020B0604020202020204" pitchFamily="34" charset="0"/>
            <a:cs typeface="Helvetica" panose="020B0604020202020204" pitchFamily="34" charset="0"/>
          </a:endParaRPr>
        </a:p>
      </dgm:t>
    </dgm:pt>
    <dgm:pt modelId="{36359E50-F384-4FEB-9F98-E985A5C81620}" type="sibTrans" cxnId="{46A1991D-ACF0-41B8-B71F-C2586D74D38F}">
      <dgm:prSet/>
      <dgm:spPr/>
      <dgm:t>
        <a:bodyPr/>
        <a:lstStyle/>
        <a:p>
          <a:endParaRPr lang="en-US" b="1">
            <a:latin typeface="Helvetica" panose="020B0604020202020204" pitchFamily="34" charset="0"/>
            <a:cs typeface="Helvetica" panose="020B0604020202020204" pitchFamily="34" charset="0"/>
          </a:endParaRPr>
        </a:p>
      </dgm:t>
    </dgm:pt>
    <dgm:pt modelId="{B9FDBA6A-C057-4D2B-A62B-B9787AD0D4C0}">
      <dgm:prSet phldrT="[Text]" custT="1"/>
      <dgm:spPr>
        <a:solidFill>
          <a:schemeClr val="accent3">
            <a:hueOff val="5812304"/>
            <a:satOff val="-18573"/>
            <a:lumOff val="-4706"/>
            <a:alpha val="30000"/>
          </a:schemeClr>
        </a:solidFill>
      </dgm:spPr>
      <dgm:t>
        <a:bodyPr/>
        <a:lstStyle/>
        <a:p>
          <a:r>
            <a:rPr lang="en-US" sz="1000" b="1" dirty="0">
              <a:latin typeface="Helvetica" panose="020B0604020202020204" pitchFamily="34" charset="0"/>
              <a:cs typeface="Helvetica" panose="020B0604020202020204" pitchFamily="34" charset="0"/>
            </a:rPr>
            <a:t>Other info</a:t>
          </a:r>
        </a:p>
      </dgm:t>
    </dgm:pt>
    <dgm:pt modelId="{F71445F1-75FF-4815-9438-3F235FD0071A}" type="parTrans" cxnId="{581D2947-328F-4CC8-89DF-C3C2D88AC524}">
      <dgm:prSet/>
      <dgm:spPr/>
      <dgm:t>
        <a:bodyPr/>
        <a:lstStyle/>
        <a:p>
          <a:endParaRPr lang="en-US" b="1">
            <a:latin typeface="Helvetica" panose="020B0604020202020204" pitchFamily="34" charset="0"/>
            <a:cs typeface="Helvetica" panose="020B0604020202020204" pitchFamily="34" charset="0"/>
          </a:endParaRPr>
        </a:p>
      </dgm:t>
    </dgm:pt>
    <dgm:pt modelId="{DD8964A9-4A6E-4E53-B52E-C2540221980E}" type="sibTrans" cxnId="{581D2947-328F-4CC8-89DF-C3C2D88AC524}">
      <dgm:prSet/>
      <dgm:spPr/>
      <dgm:t>
        <a:bodyPr/>
        <a:lstStyle/>
        <a:p>
          <a:endParaRPr lang="en-US" b="1">
            <a:latin typeface="Helvetica" panose="020B0604020202020204" pitchFamily="34" charset="0"/>
            <a:cs typeface="Helvetica" panose="020B0604020202020204" pitchFamily="34" charset="0"/>
          </a:endParaRPr>
        </a:p>
      </dgm:t>
    </dgm:pt>
    <dgm:pt modelId="{045E8EAA-D619-4182-B44A-1ECFF4405AF2}">
      <dgm:prSet custT="1"/>
      <dgm:spPr>
        <a:solidFill>
          <a:schemeClr val="accent3">
            <a:hueOff val="8718455"/>
            <a:satOff val="-27859"/>
            <a:lumOff val="-7059"/>
            <a:alpha val="30000"/>
          </a:schemeClr>
        </a:solidFill>
      </dgm:spPr>
      <dgm:t>
        <a:bodyPr/>
        <a:lstStyle/>
        <a:p>
          <a:r>
            <a:rPr lang="en-US" sz="1000" b="1" dirty="0">
              <a:latin typeface="Helvetica" panose="020B0604020202020204" pitchFamily="34" charset="0"/>
              <a:cs typeface="Helvetica" panose="020B0604020202020204" pitchFamily="34" charset="0"/>
            </a:rPr>
            <a:t>CANUTEC</a:t>
          </a:r>
        </a:p>
      </dgm:t>
    </dgm:pt>
    <dgm:pt modelId="{10A5CB73-9A42-4A74-9796-5C961559B8FC}" type="parTrans" cxnId="{03A9B107-9824-4B04-8890-B6247C400DDF}">
      <dgm:prSet/>
      <dgm:spPr/>
      <dgm:t>
        <a:bodyPr/>
        <a:lstStyle/>
        <a:p>
          <a:endParaRPr lang="en-US" b="1">
            <a:latin typeface="Helvetica" panose="020B0604020202020204" pitchFamily="34" charset="0"/>
            <a:cs typeface="Helvetica" panose="020B0604020202020204" pitchFamily="34" charset="0"/>
          </a:endParaRPr>
        </a:p>
      </dgm:t>
    </dgm:pt>
    <dgm:pt modelId="{8CE241E7-9478-43C4-A426-B5F118D1A0C5}" type="sibTrans" cxnId="{03A9B107-9824-4B04-8890-B6247C400DDF}">
      <dgm:prSet/>
      <dgm:spPr/>
      <dgm:t>
        <a:bodyPr/>
        <a:lstStyle/>
        <a:p>
          <a:endParaRPr lang="en-US" b="1">
            <a:latin typeface="Helvetica" panose="020B0604020202020204" pitchFamily="34" charset="0"/>
            <a:cs typeface="Helvetica" panose="020B0604020202020204" pitchFamily="34" charset="0"/>
          </a:endParaRPr>
        </a:p>
      </dgm:t>
    </dgm:pt>
    <dgm:pt modelId="{6EEF379C-1F85-4DCF-8063-BD76AB6A5A0D}" type="pres">
      <dgm:prSet presAssocID="{ADBCF8B8-7BE3-4244-9AFC-881D8FBFAAA4}" presName="Name0" presStyleCnt="0">
        <dgm:presLayoutVars>
          <dgm:dir/>
          <dgm:animLvl val="lvl"/>
          <dgm:resizeHandles val="exact"/>
        </dgm:presLayoutVars>
      </dgm:prSet>
      <dgm:spPr/>
    </dgm:pt>
    <dgm:pt modelId="{2C37C264-6664-4672-BA00-5A870A2CD537}" type="pres">
      <dgm:prSet presAssocID="{7725804E-429A-4891-A68E-E907432C14E8}" presName="parTxOnly" presStyleLbl="node1" presStyleIdx="0" presStyleCnt="4" custScaleX="90675" custScaleY="91092">
        <dgm:presLayoutVars>
          <dgm:chMax val="0"/>
          <dgm:chPref val="0"/>
          <dgm:bulletEnabled val="1"/>
        </dgm:presLayoutVars>
      </dgm:prSet>
      <dgm:spPr/>
    </dgm:pt>
    <dgm:pt modelId="{8BACDC78-A904-4EA1-AA1E-61C4A7BA98C2}" type="pres">
      <dgm:prSet presAssocID="{4AD6D3CE-D161-4B57-96B7-B597A3FFB335}" presName="parTxOnlySpace" presStyleCnt="0"/>
      <dgm:spPr/>
    </dgm:pt>
    <dgm:pt modelId="{DEBE801E-210C-4F6B-B5D8-71712919561D}" type="pres">
      <dgm:prSet presAssocID="{90FDB2B3-C639-47DE-A13F-73BE6E13DCD9}" presName="parTxOnly" presStyleLbl="node1" presStyleIdx="1" presStyleCnt="4" custScaleX="216778" custScaleY="91092">
        <dgm:presLayoutVars>
          <dgm:chMax val="0"/>
          <dgm:chPref val="0"/>
          <dgm:bulletEnabled val="1"/>
        </dgm:presLayoutVars>
      </dgm:prSet>
      <dgm:spPr/>
    </dgm:pt>
    <dgm:pt modelId="{7334877F-9BC8-4955-BE48-19B74B8F1D3F}" type="pres">
      <dgm:prSet presAssocID="{36359E50-F384-4FEB-9F98-E985A5C81620}" presName="parTxOnlySpace" presStyleCnt="0"/>
      <dgm:spPr/>
    </dgm:pt>
    <dgm:pt modelId="{0306EF51-728B-4520-810A-72C048FD6C44}" type="pres">
      <dgm:prSet presAssocID="{B9FDBA6A-C057-4D2B-A62B-B9787AD0D4C0}" presName="parTxOnly" presStyleLbl="node1" presStyleIdx="2" presStyleCnt="4" custScaleX="90675" custScaleY="91092" custLinFactNeighborY="143">
        <dgm:presLayoutVars>
          <dgm:chMax val="0"/>
          <dgm:chPref val="0"/>
          <dgm:bulletEnabled val="1"/>
        </dgm:presLayoutVars>
      </dgm:prSet>
      <dgm:spPr/>
    </dgm:pt>
    <dgm:pt modelId="{0A344C06-91ED-4615-A4D7-201BAB1621A5}" type="pres">
      <dgm:prSet presAssocID="{DD8964A9-4A6E-4E53-B52E-C2540221980E}" presName="parTxOnlySpace" presStyleCnt="0"/>
      <dgm:spPr/>
    </dgm:pt>
    <dgm:pt modelId="{EEBCB58C-4285-4D84-928E-A98919561AEB}" type="pres">
      <dgm:prSet presAssocID="{045E8EAA-D619-4182-B44A-1ECFF4405AF2}" presName="parTxOnly" presStyleLbl="node1" presStyleIdx="3" presStyleCnt="4" custScaleX="90675" custScaleY="91092">
        <dgm:presLayoutVars>
          <dgm:chMax val="0"/>
          <dgm:chPref val="0"/>
          <dgm:bulletEnabled val="1"/>
        </dgm:presLayoutVars>
      </dgm:prSet>
      <dgm:spPr/>
    </dgm:pt>
  </dgm:ptLst>
  <dgm:cxnLst>
    <dgm:cxn modelId="{03A9B107-9824-4B04-8890-B6247C400DDF}" srcId="{ADBCF8B8-7BE3-4244-9AFC-881D8FBFAAA4}" destId="{045E8EAA-D619-4182-B44A-1ECFF4405AF2}" srcOrd="3" destOrd="0" parTransId="{10A5CB73-9A42-4A74-9796-5C961559B8FC}" sibTransId="{8CE241E7-9478-43C4-A426-B5F118D1A0C5}"/>
    <dgm:cxn modelId="{46A1991D-ACF0-41B8-B71F-C2586D74D38F}" srcId="{ADBCF8B8-7BE3-4244-9AFC-881D8FBFAAA4}" destId="{90FDB2B3-C639-47DE-A13F-73BE6E13DCD9}" srcOrd="1" destOrd="0" parTransId="{1AF05F21-8D8D-44E3-B172-558491B2034D}" sibTransId="{36359E50-F384-4FEB-9F98-E985A5C81620}"/>
    <dgm:cxn modelId="{48D76B31-04C5-4DC3-A91D-55B44FE31040}" type="presOf" srcId="{045E8EAA-D619-4182-B44A-1ECFF4405AF2}" destId="{EEBCB58C-4285-4D84-928E-A98919561AEB}" srcOrd="0" destOrd="0" presId="urn:microsoft.com/office/officeart/2005/8/layout/chevron1"/>
    <dgm:cxn modelId="{581D2947-328F-4CC8-89DF-C3C2D88AC524}" srcId="{ADBCF8B8-7BE3-4244-9AFC-881D8FBFAAA4}" destId="{B9FDBA6A-C057-4D2B-A62B-B9787AD0D4C0}" srcOrd="2" destOrd="0" parTransId="{F71445F1-75FF-4815-9438-3F235FD0071A}" sibTransId="{DD8964A9-4A6E-4E53-B52E-C2540221980E}"/>
    <dgm:cxn modelId="{C1F11280-2638-4D1D-993B-4F5E9AB9FDFF}" type="presOf" srcId="{ADBCF8B8-7BE3-4244-9AFC-881D8FBFAAA4}" destId="{6EEF379C-1F85-4DCF-8063-BD76AB6A5A0D}" srcOrd="0" destOrd="0" presId="urn:microsoft.com/office/officeart/2005/8/layout/chevron1"/>
    <dgm:cxn modelId="{FBE27986-566B-448F-BD6F-9F0938F0D8B0}" srcId="{ADBCF8B8-7BE3-4244-9AFC-881D8FBFAAA4}" destId="{7725804E-429A-4891-A68E-E907432C14E8}" srcOrd="0" destOrd="0" parTransId="{543132F8-C350-4B03-9613-32F3B60422C1}" sibTransId="{4AD6D3CE-D161-4B57-96B7-B597A3FFB335}"/>
    <dgm:cxn modelId="{56210A99-7088-43FA-B6D2-02293B88AD8D}" type="presOf" srcId="{90FDB2B3-C639-47DE-A13F-73BE6E13DCD9}" destId="{DEBE801E-210C-4F6B-B5D8-71712919561D}" srcOrd="0" destOrd="0" presId="urn:microsoft.com/office/officeart/2005/8/layout/chevron1"/>
    <dgm:cxn modelId="{B363A0C0-E36F-465E-9E2C-72E3D52BB336}" type="presOf" srcId="{B9FDBA6A-C057-4D2B-A62B-B9787AD0D4C0}" destId="{0306EF51-728B-4520-810A-72C048FD6C44}" srcOrd="0" destOrd="0" presId="urn:microsoft.com/office/officeart/2005/8/layout/chevron1"/>
    <dgm:cxn modelId="{537759D6-10F8-4340-B2C1-1C33D7DF1C5A}" type="presOf" srcId="{7725804E-429A-4891-A68E-E907432C14E8}" destId="{2C37C264-6664-4672-BA00-5A870A2CD537}" srcOrd="0" destOrd="0" presId="urn:microsoft.com/office/officeart/2005/8/layout/chevron1"/>
    <dgm:cxn modelId="{95557F80-746B-4B90-8305-B54167EAD9C3}" type="presParOf" srcId="{6EEF379C-1F85-4DCF-8063-BD76AB6A5A0D}" destId="{2C37C264-6664-4672-BA00-5A870A2CD537}" srcOrd="0" destOrd="0" presId="urn:microsoft.com/office/officeart/2005/8/layout/chevron1"/>
    <dgm:cxn modelId="{D01BF3A9-FBF4-49C6-B93F-3D4786296127}" type="presParOf" srcId="{6EEF379C-1F85-4DCF-8063-BD76AB6A5A0D}" destId="{8BACDC78-A904-4EA1-AA1E-61C4A7BA98C2}" srcOrd="1" destOrd="0" presId="urn:microsoft.com/office/officeart/2005/8/layout/chevron1"/>
    <dgm:cxn modelId="{A5E85C2B-E8B1-464F-99C1-8CBB017D5156}" type="presParOf" srcId="{6EEF379C-1F85-4DCF-8063-BD76AB6A5A0D}" destId="{DEBE801E-210C-4F6B-B5D8-71712919561D}" srcOrd="2" destOrd="0" presId="urn:microsoft.com/office/officeart/2005/8/layout/chevron1"/>
    <dgm:cxn modelId="{13C35031-B0B1-4CF0-9437-FF1BB5BEC390}" type="presParOf" srcId="{6EEF379C-1F85-4DCF-8063-BD76AB6A5A0D}" destId="{7334877F-9BC8-4955-BE48-19B74B8F1D3F}" srcOrd="3" destOrd="0" presId="urn:microsoft.com/office/officeart/2005/8/layout/chevron1"/>
    <dgm:cxn modelId="{58B86EA6-FC0C-4B95-8D3E-9A7D8EF47A03}" type="presParOf" srcId="{6EEF379C-1F85-4DCF-8063-BD76AB6A5A0D}" destId="{0306EF51-728B-4520-810A-72C048FD6C44}" srcOrd="4" destOrd="0" presId="urn:microsoft.com/office/officeart/2005/8/layout/chevron1"/>
    <dgm:cxn modelId="{AA7C9990-91D4-4390-AE6A-F1BFF881F0CA}" type="presParOf" srcId="{6EEF379C-1F85-4DCF-8063-BD76AB6A5A0D}" destId="{0A344C06-91ED-4615-A4D7-201BAB1621A5}" srcOrd="5" destOrd="0" presId="urn:microsoft.com/office/officeart/2005/8/layout/chevron1"/>
    <dgm:cxn modelId="{4700CFE6-888C-4F0C-B6C3-5E21605A3098}" type="presParOf" srcId="{6EEF379C-1F85-4DCF-8063-BD76AB6A5A0D}" destId="{EEBCB58C-4285-4D84-928E-A98919561AEB}" srcOrd="6"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3.xml><?xml version="1.0" encoding="utf-8"?>
<dgm:dataModel xmlns:dgm="http://schemas.openxmlformats.org/drawingml/2006/diagram" xmlns:a="http://schemas.openxmlformats.org/drawingml/2006/main">
  <dgm:ptLst>
    <dgm:pt modelId="{ADBCF8B8-7BE3-4244-9AFC-881D8FBFAAA4}" type="doc">
      <dgm:prSet loTypeId="urn:microsoft.com/office/officeart/2005/8/layout/chevron1" loCatId="process" qsTypeId="urn:microsoft.com/office/officeart/2005/8/quickstyle/simple1" qsCatId="simple" csTypeId="urn:microsoft.com/office/officeart/2005/8/colors/colorful3" csCatId="colorful" phldr="1"/>
      <dgm:spPr/>
    </dgm:pt>
    <dgm:pt modelId="{7725804E-429A-4891-A68E-E907432C14E8}">
      <dgm:prSet phldrT="[Text]" custT="1"/>
      <dgm:spPr>
        <a:solidFill>
          <a:srgbClr val="EB641B">
            <a:alpha val="30196"/>
          </a:srgbClr>
        </a:solidFill>
      </dgm:spPr>
      <dgm:t>
        <a:bodyPr/>
        <a:lstStyle/>
        <a:p>
          <a:r>
            <a:rPr lang="en-US" sz="1000" b="1" dirty="0">
              <a:latin typeface="Helvetica" panose="020B0604020202020204" pitchFamily="34" charset="0"/>
              <a:cs typeface="Helvetica" panose="020B0604020202020204" pitchFamily="34" charset="0"/>
            </a:rPr>
            <a:t>Overview</a:t>
          </a:r>
        </a:p>
      </dgm:t>
    </dgm:pt>
    <dgm:pt modelId="{543132F8-C350-4B03-9613-32F3B60422C1}" type="parTrans" cxnId="{FBE27986-566B-448F-BD6F-9F0938F0D8B0}">
      <dgm:prSet/>
      <dgm:spPr/>
      <dgm:t>
        <a:bodyPr/>
        <a:lstStyle/>
        <a:p>
          <a:endParaRPr lang="en-US" b="1">
            <a:latin typeface="Helvetica" panose="020B0604020202020204" pitchFamily="34" charset="0"/>
            <a:cs typeface="Helvetica" panose="020B0604020202020204" pitchFamily="34" charset="0"/>
          </a:endParaRPr>
        </a:p>
      </dgm:t>
    </dgm:pt>
    <dgm:pt modelId="{4AD6D3CE-D161-4B57-96B7-B597A3FFB335}" type="sibTrans" cxnId="{FBE27986-566B-448F-BD6F-9F0938F0D8B0}">
      <dgm:prSet/>
      <dgm:spPr/>
      <dgm:t>
        <a:bodyPr/>
        <a:lstStyle/>
        <a:p>
          <a:endParaRPr lang="en-US" b="1">
            <a:latin typeface="Helvetica" panose="020B0604020202020204" pitchFamily="34" charset="0"/>
            <a:cs typeface="Helvetica" panose="020B0604020202020204" pitchFamily="34" charset="0"/>
          </a:endParaRPr>
        </a:p>
      </dgm:t>
    </dgm:pt>
    <dgm:pt modelId="{90FDB2B3-C639-47DE-A13F-73BE6E13DCD9}">
      <dgm:prSet phldrT="[Text]" custT="1"/>
      <dgm:spPr>
        <a:solidFill>
          <a:srgbClr val="BDDA20"/>
        </a:solidFill>
      </dgm:spPr>
      <dgm:t>
        <a:bodyPr/>
        <a:lstStyle/>
        <a:p>
          <a:r>
            <a:rPr lang="en-US" sz="1800" b="1" dirty="0">
              <a:latin typeface="Helvetica" panose="020B0604020202020204" pitchFamily="34" charset="0"/>
              <a:cs typeface="Helvetica" panose="020B0604020202020204" pitchFamily="34" charset="0"/>
            </a:rPr>
            <a:t>Usage</a:t>
          </a:r>
        </a:p>
      </dgm:t>
    </dgm:pt>
    <dgm:pt modelId="{1AF05F21-8D8D-44E3-B172-558491B2034D}" type="parTrans" cxnId="{46A1991D-ACF0-41B8-B71F-C2586D74D38F}">
      <dgm:prSet/>
      <dgm:spPr/>
      <dgm:t>
        <a:bodyPr/>
        <a:lstStyle/>
        <a:p>
          <a:endParaRPr lang="en-US" b="1">
            <a:latin typeface="Helvetica" panose="020B0604020202020204" pitchFamily="34" charset="0"/>
            <a:cs typeface="Helvetica" panose="020B0604020202020204" pitchFamily="34" charset="0"/>
          </a:endParaRPr>
        </a:p>
      </dgm:t>
    </dgm:pt>
    <dgm:pt modelId="{36359E50-F384-4FEB-9F98-E985A5C81620}" type="sibTrans" cxnId="{46A1991D-ACF0-41B8-B71F-C2586D74D38F}">
      <dgm:prSet/>
      <dgm:spPr/>
      <dgm:t>
        <a:bodyPr/>
        <a:lstStyle/>
        <a:p>
          <a:endParaRPr lang="en-US" b="1">
            <a:latin typeface="Helvetica" panose="020B0604020202020204" pitchFamily="34" charset="0"/>
            <a:cs typeface="Helvetica" panose="020B0604020202020204" pitchFamily="34" charset="0"/>
          </a:endParaRPr>
        </a:p>
      </dgm:t>
    </dgm:pt>
    <dgm:pt modelId="{B9FDBA6A-C057-4D2B-A62B-B9787AD0D4C0}">
      <dgm:prSet phldrT="[Text]" custT="1"/>
      <dgm:spPr>
        <a:solidFill>
          <a:schemeClr val="accent3">
            <a:hueOff val="5812304"/>
            <a:satOff val="-18573"/>
            <a:lumOff val="-4706"/>
            <a:alpha val="30000"/>
          </a:schemeClr>
        </a:solidFill>
      </dgm:spPr>
      <dgm:t>
        <a:bodyPr/>
        <a:lstStyle/>
        <a:p>
          <a:r>
            <a:rPr lang="en-US" sz="1000" b="1" dirty="0">
              <a:latin typeface="Helvetica" panose="020B0604020202020204" pitchFamily="34" charset="0"/>
              <a:cs typeface="Helvetica" panose="020B0604020202020204" pitchFamily="34" charset="0"/>
            </a:rPr>
            <a:t>Other info</a:t>
          </a:r>
        </a:p>
      </dgm:t>
    </dgm:pt>
    <dgm:pt modelId="{F71445F1-75FF-4815-9438-3F235FD0071A}" type="parTrans" cxnId="{581D2947-328F-4CC8-89DF-C3C2D88AC524}">
      <dgm:prSet/>
      <dgm:spPr/>
      <dgm:t>
        <a:bodyPr/>
        <a:lstStyle/>
        <a:p>
          <a:endParaRPr lang="en-US" b="1">
            <a:latin typeface="Helvetica" panose="020B0604020202020204" pitchFamily="34" charset="0"/>
            <a:cs typeface="Helvetica" panose="020B0604020202020204" pitchFamily="34" charset="0"/>
          </a:endParaRPr>
        </a:p>
      </dgm:t>
    </dgm:pt>
    <dgm:pt modelId="{DD8964A9-4A6E-4E53-B52E-C2540221980E}" type="sibTrans" cxnId="{581D2947-328F-4CC8-89DF-C3C2D88AC524}">
      <dgm:prSet/>
      <dgm:spPr/>
      <dgm:t>
        <a:bodyPr/>
        <a:lstStyle/>
        <a:p>
          <a:endParaRPr lang="en-US" b="1">
            <a:latin typeface="Helvetica" panose="020B0604020202020204" pitchFamily="34" charset="0"/>
            <a:cs typeface="Helvetica" panose="020B0604020202020204" pitchFamily="34" charset="0"/>
          </a:endParaRPr>
        </a:p>
      </dgm:t>
    </dgm:pt>
    <dgm:pt modelId="{045E8EAA-D619-4182-B44A-1ECFF4405AF2}">
      <dgm:prSet custT="1"/>
      <dgm:spPr>
        <a:solidFill>
          <a:schemeClr val="accent3">
            <a:hueOff val="8718455"/>
            <a:satOff val="-27859"/>
            <a:lumOff val="-7059"/>
            <a:alpha val="30000"/>
          </a:schemeClr>
        </a:solidFill>
      </dgm:spPr>
      <dgm:t>
        <a:bodyPr/>
        <a:lstStyle/>
        <a:p>
          <a:r>
            <a:rPr lang="en-US" sz="1000" b="1" dirty="0">
              <a:latin typeface="Helvetica" panose="020B0604020202020204" pitchFamily="34" charset="0"/>
              <a:cs typeface="Helvetica" panose="020B0604020202020204" pitchFamily="34" charset="0"/>
            </a:rPr>
            <a:t>CANUTEC</a:t>
          </a:r>
        </a:p>
      </dgm:t>
    </dgm:pt>
    <dgm:pt modelId="{10A5CB73-9A42-4A74-9796-5C961559B8FC}" type="parTrans" cxnId="{03A9B107-9824-4B04-8890-B6247C400DDF}">
      <dgm:prSet/>
      <dgm:spPr/>
      <dgm:t>
        <a:bodyPr/>
        <a:lstStyle/>
        <a:p>
          <a:endParaRPr lang="en-US" b="1">
            <a:latin typeface="Helvetica" panose="020B0604020202020204" pitchFamily="34" charset="0"/>
            <a:cs typeface="Helvetica" panose="020B0604020202020204" pitchFamily="34" charset="0"/>
          </a:endParaRPr>
        </a:p>
      </dgm:t>
    </dgm:pt>
    <dgm:pt modelId="{8CE241E7-9478-43C4-A426-B5F118D1A0C5}" type="sibTrans" cxnId="{03A9B107-9824-4B04-8890-B6247C400DDF}">
      <dgm:prSet/>
      <dgm:spPr/>
      <dgm:t>
        <a:bodyPr/>
        <a:lstStyle/>
        <a:p>
          <a:endParaRPr lang="en-US" b="1">
            <a:latin typeface="Helvetica" panose="020B0604020202020204" pitchFamily="34" charset="0"/>
            <a:cs typeface="Helvetica" panose="020B0604020202020204" pitchFamily="34" charset="0"/>
          </a:endParaRPr>
        </a:p>
      </dgm:t>
    </dgm:pt>
    <dgm:pt modelId="{6EEF379C-1F85-4DCF-8063-BD76AB6A5A0D}" type="pres">
      <dgm:prSet presAssocID="{ADBCF8B8-7BE3-4244-9AFC-881D8FBFAAA4}" presName="Name0" presStyleCnt="0">
        <dgm:presLayoutVars>
          <dgm:dir/>
          <dgm:animLvl val="lvl"/>
          <dgm:resizeHandles val="exact"/>
        </dgm:presLayoutVars>
      </dgm:prSet>
      <dgm:spPr/>
    </dgm:pt>
    <dgm:pt modelId="{2C37C264-6664-4672-BA00-5A870A2CD537}" type="pres">
      <dgm:prSet presAssocID="{7725804E-429A-4891-A68E-E907432C14E8}" presName="parTxOnly" presStyleLbl="node1" presStyleIdx="0" presStyleCnt="4" custScaleX="90675" custScaleY="91092">
        <dgm:presLayoutVars>
          <dgm:chMax val="0"/>
          <dgm:chPref val="0"/>
          <dgm:bulletEnabled val="1"/>
        </dgm:presLayoutVars>
      </dgm:prSet>
      <dgm:spPr/>
    </dgm:pt>
    <dgm:pt modelId="{8BACDC78-A904-4EA1-AA1E-61C4A7BA98C2}" type="pres">
      <dgm:prSet presAssocID="{4AD6D3CE-D161-4B57-96B7-B597A3FFB335}" presName="parTxOnlySpace" presStyleCnt="0"/>
      <dgm:spPr/>
    </dgm:pt>
    <dgm:pt modelId="{DEBE801E-210C-4F6B-B5D8-71712919561D}" type="pres">
      <dgm:prSet presAssocID="{90FDB2B3-C639-47DE-A13F-73BE6E13DCD9}" presName="parTxOnly" presStyleLbl="node1" presStyleIdx="1" presStyleCnt="4" custScaleX="216778" custScaleY="91092">
        <dgm:presLayoutVars>
          <dgm:chMax val="0"/>
          <dgm:chPref val="0"/>
          <dgm:bulletEnabled val="1"/>
        </dgm:presLayoutVars>
      </dgm:prSet>
      <dgm:spPr/>
    </dgm:pt>
    <dgm:pt modelId="{7334877F-9BC8-4955-BE48-19B74B8F1D3F}" type="pres">
      <dgm:prSet presAssocID="{36359E50-F384-4FEB-9F98-E985A5C81620}" presName="parTxOnlySpace" presStyleCnt="0"/>
      <dgm:spPr/>
    </dgm:pt>
    <dgm:pt modelId="{0306EF51-728B-4520-810A-72C048FD6C44}" type="pres">
      <dgm:prSet presAssocID="{B9FDBA6A-C057-4D2B-A62B-B9787AD0D4C0}" presName="parTxOnly" presStyleLbl="node1" presStyleIdx="2" presStyleCnt="4" custScaleX="90675" custScaleY="91092" custLinFactNeighborY="143">
        <dgm:presLayoutVars>
          <dgm:chMax val="0"/>
          <dgm:chPref val="0"/>
          <dgm:bulletEnabled val="1"/>
        </dgm:presLayoutVars>
      </dgm:prSet>
      <dgm:spPr/>
    </dgm:pt>
    <dgm:pt modelId="{0A344C06-91ED-4615-A4D7-201BAB1621A5}" type="pres">
      <dgm:prSet presAssocID="{DD8964A9-4A6E-4E53-B52E-C2540221980E}" presName="parTxOnlySpace" presStyleCnt="0"/>
      <dgm:spPr/>
    </dgm:pt>
    <dgm:pt modelId="{EEBCB58C-4285-4D84-928E-A98919561AEB}" type="pres">
      <dgm:prSet presAssocID="{045E8EAA-D619-4182-B44A-1ECFF4405AF2}" presName="parTxOnly" presStyleLbl="node1" presStyleIdx="3" presStyleCnt="4" custScaleX="90675" custScaleY="91092">
        <dgm:presLayoutVars>
          <dgm:chMax val="0"/>
          <dgm:chPref val="0"/>
          <dgm:bulletEnabled val="1"/>
        </dgm:presLayoutVars>
      </dgm:prSet>
      <dgm:spPr/>
    </dgm:pt>
  </dgm:ptLst>
  <dgm:cxnLst>
    <dgm:cxn modelId="{03A9B107-9824-4B04-8890-B6247C400DDF}" srcId="{ADBCF8B8-7BE3-4244-9AFC-881D8FBFAAA4}" destId="{045E8EAA-D619-4182-B44A-1ECFF4405AF2}" srcOrd="3" destOrd="0" parTransId="{10A5CB73-9A42-4A74-9796-5C961559B8FC}" sibTransId="{8CE241E7-9478-43C4-A426-B5F118D1A0C5}"/>
    <dgm:cxn modelId="{46A1991D-ACF0-41B8-B71F-C2586D74D38F}" srcId="{ADBCF8B8-7BE3-4244-9AFC-881D8FBFAAA4}" destId="{90FDB2B3-C639-47DE-A13F-73BE6E13DCD9}" srcOrd="1" destOrd="0" parTransId="{1AF05F21-8D8D-44E3-B172-558491B2034D}" sibTransId="{36359E50-F384-4FEB-9F98-E985A5C81620}"/>
    <dgm:cxn modelId="{C420052C-1298-4C62-819B-569D5F22F801}" type="presOf" srcId="{90FDB2B3-C639-47DE-A13F-73BE6E13DCD9}" destId="{DEBE801E-210C-4F6B-B5D8-71712919561D}" srcOrd="0" destOrd="0" presId="urn:microsoft.com/office/officeart/2005/8/layout/chevron1"/>
    <dgm:cxn modelId="{581D2947-328F-4CC8-89DF-C3C2D88AC524}" srcId="{ADBCF8B8-7BE3-4244-9AFC-881D8FBFAAA4}" destId="{B9FDBA6A-C057-4D2B-A62B-B9787AD0D4C0}" srcOrd="2" destOrd="0" parTransId="{F71445F1-75FF-4815-9438-3F235FD0071A}" sibTransId="{DD8964A9-4A6E-4E53-B52E-C2540221980E}"/>
    <dgm:cxn modelId="{E5CDBF50-E804-43BA-940D-175A2A56F719}" type="presOf" srcId="{045E8EAA-D619-4182-B44A-1ECFF4405AF2}" destId="{EEBCB58C-4285-4D84-928E-A98919561AEB}" srcOrd="0" destOrd="0" presId="urn:microsoft.com/office/officeart/2005/8/layout/chevron1"/>
    <dgm:cxn modelId="{E98F0753-0507-41FF-9107-A9C3CBA91093}" type="presOf" srcId="{7725804E-429A-4891-A68E-E907432C14E8}" destId="{2C37C264-6664-4672-BA00-5A870A2CD537}" srcOrd="0" destOrd="0" presId="urn:microsoft.com/office/officeart/2005/8/layout/chevron1"/>
    <dgm:cxn modelId="{FBE27986-566B-448F-BD6F-9F0938F0D8B0}" srcId="{ADBCF8B8-7BE3-4244-9AFC-881D8FBFAAA4}" destId="{7725804E-429A-4891-A68E-E907432C14E8}" srcOrd="0" destOrd="0" parTransId="{543132F8-C350-4B03-9613-32F3B60422C1}" sibTransId="{4AD6D3CE-D161-4B57-96B7-B597A3FFB335}"/>
    <dgm:cxn modelId="{AD6839AE-23F6-4E7F-8315-BF6B18394BEA}" type="presOf" srcId="{B9FDBA6A-C057-4D2B-A62B-B9787AD0D4C0}" destId="{0306EF51-728B-4520-810A-72C048FD6C44}" srcOrd="0" destOrd="0" presId="urn:microsoft.com/office/officeart/2005/8/layout/chevron1"/>
    <dgm:cxn modelId="{9D75A7F5-9271-49A0-BF11-E2F07964DEAF}" type="presOf" srcId="{ADBCF8B8-7BE3-4244-9AFC-881D8FBFAAA4}" destId="{6EEF379C-1F85-4DCF-8063-BD76AB6A5A0D}" srcOrd="0" destOrd="0" presId="urn:microsoft.com/office/officeart/2005/8/layout/chevron1"/>
    <dgm:cxn modelId="{995580DB-E14C-4D82-9639-63461ED084C7}" type="presParOf" srcId="{6EEF379C-1F85-4DCF-8063-BD76AB6A5A0D}" destId="{2C37C264-6664-4672-BA00-5A870A2CD537}" srcOrd="0" destOrd="0" presId="urn:microsoft.com/office/officeart/2005/8/layout/chevron1"/>
    <dgm:cxn modelId="{2349EC63-945E-47C7-888C-180CD299ACD3}" type="presParOf" srcId="{6EEF379C-1F85-4DCF-8063-BD76AB6A5A0D}" destId="{8BACDC78-A904-4EA1-AA1E-61C4A7BA98C2}" srcOrd="1" destOrd="0" presId="urn:microsoft.com/office/officeart/2005/8/layout/chevron1"/>
    <dgm:cxn modelId="{6F2CE801-CAD6-43FB-9465-415F55EEB680}" type="presParOf" srcId="{6EEF379C-1F85-4DCF-8063-BD76AB6A5A0D}" destId="{DEBE801E-210C-4F6B-B5D8-71712919561D}" srcOrd="2" destOrd="0" presId="urn:microsoft.com/office/officeart/2005/8/layout/chevron1"/>
    <dgm:cxn modelId="{FA6E3D4D-4889-4E4F-8CEB-4B4D741F925E}" type="presParOf" srcId="{6EEF379C-1F85-4DCF-8063-BD76AB6A5A0D}" destId="{7334877F-9BC8-4955-BE48-19B74B8F1D3F}" srcOrd="3" destOrd="0" presId="urn:microsoft.com/office/officeart/2005/8/layout/chevron1"/>
    <dgm:cxn modelId="{25136BA4-0376-4011-8A0B-3EC4F89C978F}" type="presParOf" srcId="{6EEF379C-1F85-4DCF-8063-BD76AB6A5A0D}" destId="{0306EF51-728B-4520-810A-72C048FD6C44}" srcOrd="4" destOrd="0" presId="urn:microsoft.com/office/officeart/2005/8/layout/chevron1"/>
    <dgm:cxn modelId="{5FD9E26B-AAFC-48BF-AE3E-20E9A281B28F}" type="presParOf" srcId="{6EEF379C-1F85-4DCF-8063-BD76AB6A5A0D}" destId="{0A344C06-91ED-4615-A4D7-201BAB1621A5}" srcOrd="5" destOrd="0" presId="urn:microsoft.com/office/officeart/2005/8/layout/chevron1"/>
    <dgm:cxn modelId="{DF4AF029-B1CE-46C8-A81B-E8705EE624C7}" type="presParOf" srcId="{6EEF379C-1F85-4DCF-8063-BD76AB6A5A0D}" destId="{EEBCB58C-4285-4D84-928E-A98919561AEB}" srcOrd="6" destOrd="0" presId="urn:microsoft.com/office/officeart/2005/8/layout/chevron1"/>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54.xml><?xml version="1.0" encoding="utf-8"?>
<dgm:dataModel xmlns:dgm="http://schemas.openxmlformats.org/drawingml/2006/diagram" xmlns:a="http://schemas.openxmlformats.org/drawingml/2006/main">
  <dgm:ptLst>
    <dgm:pt modelId="{ADBCF8B8-7BE3-4244-9AFC-881D8FBFAAA4}" type="doc">
      <dgm:prSet loTypeId="urn:microsoft.com/office/officeart/2005/8/layout/chevron1" loCatId="process" qsTypeId="urn:microsoft.com/office/officeart/2005/8/quickstyle/simple1" qsCatId="simple" csTypeId="urn:microsoft.com/office/officeart/2005/8/colors/colorful3" csCatId="colorful" phldr="1"/>
      <dgm:spPr/>
    </dgm:pt>
    <dgm:pt modelId="{7725804E-429A-4891-A68E-E907432C14E8}">
      <dgm:prSet phldrT="[Text]" custT="1"/>
      <dgm:spPr>
        <a:solidFill>
          <a:srgbClr val="EB641B">
            <a:alpha val="30196"/>
          </a:srgbClr>
        </a:solidFill>
      </dgm:spPr>
      <dgm:t>
        <a:bodyPr/>
        <a:lstStyle/>
        <a:p>
          <a:r>
            <a:rPr lang="en-US" sz="1000" b="1" dirty="0">
              <a:latin typeface="Helvetica" panose="020B0604020202020204" pitchFamily="34" charset="0"/>
              <a:cs typeface="Helvetica" panose="020B0604020202020204" pitchFamily="34" charset="0"/>
            </a:rPr>
            <a:t>Overview</a:t>
          </a:r>
        </a:p>
      </dgm:t>
    </dgm:pt>
    <dgm:pt modelId="{543132F8-C350-4B03-9613-32F3B60422C1}" type="parTrans" cxnId="{FBE27986-566B-448F-BD6F-9F0938F0D8B0}">
      <dgm:prSet/>
      <dgm:spPr/>
      <dgm:t>
        <a:bodyPr/>
        <a:lstStyle/>
        <a:p>
          <a:endParaRPr lang="en-US" b="1">
            <a:latin typeface="Helvetica" panose="020B0604020202020204" pitchFamily="34" charset="0"/>
            <a:cs typeface="Helvetica" panose="020B0604020202020204" pitchFamily="34" charset="0"/>
          </a:endParaRPr>
        </a:p>
      </dgm:t>
    </dgm:pt>
    <dgm:pt modelId="{4AD6D3CE-D161-4B57-96B7-B597A3FFB335}" type="sibTrans" cxnId="{FBE27986-566B-448F-BD6F-9F0938F0D8B0}">
      <dgm:prSet/>
      <dgm:spPr/>
      <dgm:t>
        <a:bodyPr/>
        <a:lstStyle/>
        <a:p>
          <a:endParaRPr lang="en-US" b="1">
            <a:latin typeface="Helvetica" panose="020B0604020202020204" pitchFamily="34" charset="0"/>
            <a:cs typeface="Helvetica" panose="020B0604020202020204" pitchFamily="34" charset="0"/>
          </a:endParaRPr>
        </a:p>
      </dgm:t>
    </dgm:pt>
    <dgm:pt modelId="{90FDB2B3-C639-47DE-A13F-73BE6E13DCD9}">
      <dgm:prSet phldrT="[Text]" custT="1"/>
      <dgm:spPr>
        <a:solidFill>
          <a:srgbClr val="BDDA20"/>
        </a:solidFill>
      </dgm:spPr>
      <dgm:t>
        <a:bodyPr/>
        <a:lstStyle/>
        <a:p>
          <a:r>
            <a:rPr lang="en-US" sz="1800" b="1" dirty="0">
              <a:latin typeface="Helvetica" panose="020B0604020202020204" pitchFamily="34" charset="0"/>
              <a:cs typeface="Helvetica" panose="020B0604020202020204" pitchFamily="34" charset="0"/>
            </a:rPr>
            <a:t>Usage</a:t>
          </a:r>
        </a:p>
      </dgm:t>
    </dgm:pt>
    <dgm:pt modelId="{1AF05F21-8D8D-44E3-B172-558491B2034D}" type="parTrans" cxnId="{46A1991D-ACF0-41B8-B71F-C2586D74D38F}">
      <dgm:prSet/>
      <dgm:spPr/>
      <dgm:t>
        <a:bodyPr/>
        <a:lstStyle/>
        <a:p>
          <a:endParaRPr lang="en-US" b="1">
            <a:latin typeface="Helvetica" panose="020B0604020202020204" pitchFamily="34" charset="0"/>
            <a:cs typeface="Helvetica" panose="020B0604020202020204" pitchFamily="34" charset="0"/>
          </a:endParaRPr>
        </a:p>
      </dgm:t>
    </dgm:pt>
    <dgm:pt modelId="{36359E50-F384-4FEB-9F98-E985A5C81620}" type="sibTrans" cxnId="{46A1991D-ACF0-41B8-B71F-C2586D74D38F}">
      <dgm:prSet/>
      <dgm:spPr/>
      <dgm:t>
        <a:bodyPr/>
        <a:lstStyle/>
        <a:p>
          <a:endParaRPr lang="en-US" b="1">
            <a:latin typeface="Helvetica" panose="020B0604020202020204" pitchFamily="34" charset="0"/>
            <a:cs typeface="Helvetica" panose="020B0604020202020204" pitchFamily="34" charset="0"/>
          </a:endParaRPr>
        </a:p>
      </dgm:t>
    </dgm:pt>
    <dgm:pt modelId="{B9FDBA6A-C057-4D2B-A62B-B9787AD0D4C0}">
      <dgm:prSet phldrT="[Text]" custT="1"/>
      <dgm:spPr>
        <a:solidFill>
          <a:schemeClr val="accent3">
            <a:hueOff val="5812304"/>
            <a:satOff val="-18573"/>
            <a:lumOff val="-4706"/>
            <a:alpha val="30000"/>
          </a:schemeClr>
        </a:solidFill>
      </dgm:spPr>
      <dgm:t>
        <a:bodyPr/>
        <a:lstStyle/>
        <a:p>
          <a:r>
            <a:rPr lang="en-US" sz="1000" b="1" dirty="0">
              <a:latin typeface="Helvetica" panose="020B0604020202020204" pitchFamily="34" charset="0"/>
              <a:cs typeface="Helvetica" panose="020B0604020202020204" pitchFamily="34" charset="0"/>
            </a:rPr>
            <a:t>Other info</a:t>
          </a:r>
        </a:p>
      </dgm:t>
    </dgm:pt>
    <dgm:pt modelId="{F71445F1-75FF-4815-9438-3F235FD0071A}" type="parTrans" cxnId="{581D2947-328F-4CC8-89DF-C3C2D88AC524}">
      <dgm:prSet/>
      <dgm:spPr/>
      <dgm:t>
        <a:bodyPr/>
        <a:lstStyle/>
        <a:p>
          <a:endParaRPr lang="en-US" b="1">
            <a:latin typeface="Helvetica" panose="020B0604020202020204" pitchFamily="34" charset="0"/>
            <a:cs typeface="Helvetica" panose="020B0604020202020204" pitchFamily="34" charset="0"/>
          </a:endParaRPr>
        </a:p>
      </dgm:t>
    </dgm:pt>
    <dgm:pt modelId="{DD8964A9-4A6E-4E53-B52E-C2540221980E}" type="sibTrans" cxnId="{581D2947-328F-4CC8-89DF-C3C2D88AC524}">
      <dgm:prSet/>
      <dgm:spPr/>
      <dgm:t>
        <a:bodyPr/>
        <a:lstStyle/>
        <a:p>
          <a:endParaRPr lang="en-US" b="1">
            <a:latin typeface="Helvetica" panose="020B0604020202020204" pitchFamily="34" charset="0"/>
            <a:cs typeface="Helvetica" panose="020B0604020202020204" pitchFamily="34" charset="0"/>
          </a:endParaRPr>
        </a:p>
      </dgm:t>
    </dgm:pt>
    <dgm:pt modelId="{045E8EAA-D619-4182-B44A-1ECFF4405AF2}">
      <dgm:prSet custT="1"/>
      <dgm:spPr>
        <a:solidFill>
          <a:schemeClr val="accent3">
            <a:hueOff val="8718455"/>
            <a:satOff val="-27859"/>
            <a:lumOff val="-7059"/>
            <a:alpha val="30000"/>
          </a:schemeClr>
        </a:solidFill>
      </dgm:spPr>
      <dgm:t>
        <a:bodyPr/>
        <a:lstStyle/>
        <a:p>
          <a:r>
            <a:rPr lang="en-US" sz="1000" b="1" dirty="0">
              <a:latin typeface="Helvetica" panose="020B0604020202020204" pitchFamily="34" charset="0"/>
              <a:cs typeface="Helvetica" panose="020B0604020202020204" pitchFamily="34" charset="0"/>
            </a:rPr>
            <a:t>CANUTEC</a:t>
          </a:r>
        </a:p>
      </dgm:t>
    </dgm:pt>
    <dgm:pt modelId="{10A5CB73-9A42-4A74-9796-5C961559B8FC}" type="parTrans" cxnId="{03A9B107-9824-4B04-8890-B6247C400DDF}">
      <dgm:prSet/>
      <dgm:spPr/>
      <dgm:t>
        <a:bodyPr/>
        <a:lstStyle/>
        <a:p>
          <a:endParaRPr lang="en-US" b="1">
            <a:latin typeface="Helvetica" panose="020B0604020202020204" pitchFamily="34" charset="0"/>
            <a:cs typeface="Helvetica" panose="020B0604020202020204" pitchFamily="34" charset="0"/>
          </a:endParaRPr>
        </a:p>
      </dgm:t>
    </dgm:pt>
    <dgm:pt modelId="{8CE241E7-9478-43C4-A426-B5F118D1A0C5}" type="sibTrans" cxnId="{03A9B107-9824-4B04-8890-B6247C400DDF}">
      <dgm:prSet/>
      <dgm:spPr/>
      <dgm:t>
        <a:bodyPr/>
        <a:lstStyle/>
        <a:p>
          <a:endParaRPr lang="en-US" b="1">
            <a:latin typeface="Helvetica" panose="020B0604020202020204" pitchFamily="34" charset="0"/>
            <a:cs typeface="Helvetica" panose="020B0604020202020204" pitchFamily="34" charset="0"/>
          </a:endParaRPr>
        </a:p>
      </dgm:t>
    </dgm:pt>
    <dgm:pt modelId="{6EEF379C-1F85-4DCF-8063-BD76AB6A5A0D}" type="pres">
      <dgm:prSet presAssocID="{ADBCF8B8-7BE3-4244-9AFC-881D8FBFAAA4}" presName="Name0" presStyleCnt="0">
        <dgm:presLayoutVars>
          <dgm:dir/>
          <dgm:animLvl val="lvl"/>
          <dgm:resizeHandles val="exact"/>
        </dgm:presLayoutVars>
      </dgm:prSet>
      <dgm:spPr/>
    </dgm:pt>
    <dgm:pt modelId="{2C37C264-6664-4672-BA00-5A870A2CD537}" type="pres">
      <dgm:prSet presAssocID="{7725804E-429A-4891-A68E-E907432C14E8}" presName="parTxOnly" presStyleLbl="node1" presStyleIdx="0" presStyleCnt="4" custScaleX="90675" custScaleY="91092">
        <dgm:presLayoutVars>
          <dgm:chMax val="0"/>
          <dgm:chPref val="0"/>
          <dgm:bulletEnabled val="1"/>
        </dgm:presLayoutVars>
      </dgm:prSet>
      <dgm:spPr/>
    </dgm:pt>
    <dgm:pt modelId="{8BACDC78-A904-4EA1-AA1E-61C4A7BA98C2}" type="pres">
      <dgm:prSet presAssocID="{4AD6D3CE-D161-4B57-96B7-B597A3FFB335}" presName="parTxOnlySpace" presStyleCnt="0"/>
      <dgm:spPr/>
    </dgm:pt>
    <dgm:pt modelId="{DEBE801E-210C-4F6B-B5D8-71712919561D}" type="pres">
      <dgm:prSet presAssocID="{90FDB2B3-C639-47DE-A13F-73BE6E13DCD9}" presName="parTxOnly" presStyleLbl="node1" presStyleIdx="1" presStyleCnt="4" custScaleX="216778" custScaleY="91092">
        <dgm:presLayoutVars>
          <dgm:chMax val="0"/>
          <dgm:chPref val="0"/>
          <dgm:bulletEnabled val="1"/>
        </dgm:presLayoutVars>
      </dgm:prSet>
      <dgm:spPr/>
    </dgm:pt>
    <dgm:pt modelId="{7334877F-9BC8-4955-BE48-19B74B8F1D3F}" type="pres">
      <dgm:prSet presAssocID="{36359E50-F384-4FEB-9F98-E985A5C81620}" presName="parTxOnlySpace" presStyleCnt="0"/>
      <dgm:spPr/>
    </dgm:pt>
    <dgm:pt modelId="{0306EF51-728B-4520-810A-72C048FD6C44}" type="pres">
      <dgm:prSet presAssocID="{B9FDBA6A-C057-4D2B-A62B-B9787AD0D4C0}" presName="parTxOnly" presStyleLbl="node1" presStyleIdx="2" presStyleCnt="4" custScaleX="90675" custScaleY="91092" custLinFactNeighborY="143">
        <dgm:presLayoutVars>
          <dgm:chMax val="0"/>
          <dgm:chPref val="0"/>
          <dgm:bulletEnabled val="1"/>
        </dgm:presLayoutVars>
      </dgm:prSet>
      <dgm:spPr/>
    </dgm:pt>
    <dgm:pt modelId="{0A344C06-91ED-4615-A4D7-201BAB1621A5}" type="pres">
      <dgm:prSet presAssocID="{DD8964A9-4A6E-4E53-B52E-C2540221980E}" presName="parTxOnlySpace" presStyleCnt="0"/>
      <dgm:spPr/>
    </dgm:pt>
    <dgm:pt modelId="{EEBCB58C-4285-4D84-928E-A98919561AEB}" type="pres">
      <dgm:prSet presAssocID="{045E8EAA-D619-4182-B44A-1ECFF4405AF2}" presName="parTxOnly" presStyleLbl="node1" presStyleIdx="3" presStyleCnt="4" custScaleX="90675" custScaleY="91092">
        <dgm:presLayoutVars>
          <dgm:chMax val="0"/>
          <dgm:chPref val="0"/>
          <dgm:bulletEnabled val="1"/>
        </dgm:presLayoutVars>
      </dgm:prSet>
      <dgm:spPr/>
    </dgm:pt>
  </dgm:ptLst>
  <dgm:cxnLst>
    <dgm:cxn modelId="{03A9B107-9824-4B04-8890-B6247C400DDF}" srcId="{ADBCF8B8-7BE3-4244-9AFC-881D8FBFAAA4}" destId="{045E8EAA-D619-4182-B44A-1ECFF4405AF2}" srcOrd="3" destOrd="0" parTransId="{10A5CB73-9A42-4A74-9796-5C961559B8FC}" sibTransId="{8CE241E7-9478-43C4-A426-B5F118D1A0C5}"/>
    <dgm:cxn modelId="{4F8F7E14-8A4A-4DB3-B8BF-9A6AD03BFF63}" type="presOf" srcId="{045E8EAA-D619-4182-B44A-1ECFF4405AF2}" destId="{EEBCB58C-4285-4D84-928E-A98919561AEB}" srcOrd="0" destOrd="0" presId="urn:microsoft.com/office/officeart/2005/8/layout/chevron1"/>
    <dgm:cxn modelId="{46A1991D-ACF0-41B8-B71F-C2586D74D38F}" srcId="{ADBCF8B8-7BE3-4244-9AFC-881D8FBFAAA4}" destId="{90FDB2B3-C639-47DE-A13F-73BE6E13DCD9}" srcOrd="1" destOrd="0" parTransId="{1AF05F21-8D8D-44E3-B172-558491B2034D}" sibTransId="{36359E50-F384-4FEB-9F98-E985A5C81620}"/>
    <dgm:cxn modelId="{581D2947-328F-4CC8-89DF-C3C2D88AC524}" srcId="{ADBCF8B8-7BE3-4244-9AFC-881D8FBFAAA4}" destId="{B9FDBA6A-C057-4D2B-A62B-B9787AD0D4C0}" srcOrd="2" destOrd="0" parTransId="{F71445F1-75FF-4815-9438-3F235FD0071A}" sibTransId="{DD8964A9-4A6E-4E53-B52E-C2540221980E}"/>
    <dgm:cxn modelId="{B7382857-1C3B-424F-9727-666648767FF2}" type="presOf" srcId="{7725804E-429A-4891-A68E-E907432C14E8}" destId="{2C37C264-6664-4672-BA00-5A870A2CD537}" srcOrd="0" destOrd="0" presId="urn:microsoft.com/office/officeart/2005/8/layout/chevron1"/>
    <dgm:cxn modelId="{2B06017D-6240-42FE-B0F2-3AC032F1DAC9}" type="presOf" srcId="{ADBCF8B8-7BE3-4244-9AFC-881D8FBFAAA4}" destId="{6EEF379C-1F85-4DCF-8063-BD76AB6A5A0D}" srcOrd="0" destOrd="0" presId="urn:microsoft.com/office/officeart/2005/8/layout/chevron1"/>
    <dgm:cxn modelId="{FBE27986-566B-448F-BD6F-9F0938F0D8B0}" srcId="{ADBCF8B8-7BE3-4244-9AFC-881D8FBFAAA4}" destId="{7725804E-429A-4891-A68E-E907432C14E8}" srcOrd="0" destOrd="0" parTransId="{543132F8-C350-4B03-9613-32F3B60422C1}" sibTransId="{4AD6D3CE-D161-4B57-96B7-B597A3FFB335}"/>
    <dgm:cxn modelId="{A6ABC5E2-2738-4ACD-AAB7-E8AD8A2A5CED}" type="presOf" srcId="{90FDB2B3-C639-47DE-A13F-73BE6E13DCD9}" destId="{DEBE801E-210C-4F6B-B5D8-71712919561D}" srcOrd="0" destOrd="0" presId="urn:microsoft.com/office/officeart/2005/8/layout/chevron1"/>
    <dgm:cxn modelId="{ECF7C9E5-6FDA-4CDB-9AD7-95162CFAEA88}" type="presOf" srcId="{B9FDBA6A-C057-4D2B-A62B-B9787AD0D4C0}" destId="{0306EF51-728B-4520-810A-72C048FD6C44}" srcOrd="0" destOrd="0" presId="urn:microsoft.com/office/officeart/2005/8/layout/chevron1"/>
    <dgm:cxn modelId="{C2E7ED6F-88B5-4D31-808E-83EB8C6784FA}" type="presParOf" srcId="{6EEF379C-1F85-4DCF-8063-BD76AB6A5A0D}" destId="{2C37C264-6664-4672-BA00-5A870A2CD537}" srcOrd="0" destOrd="0" presId="urn:microsoft.com/office/officeart/2005/8/layout/chevron1"/>
    <dgm:cxn modelId="{2DD26700-0F46-4BE0-9635-1ACC5CC03D38}" type="presParOf" srcId="{6EEF379C-1F85-4DCF-8063-BD76AB6A5A0D}" destId="{8BACDC78-A904-4EA1-AA1E-61C4A7BA98C2}" srcOrd="1" destOrd="0" presId="urn:microsoft.com/office/officeart/2005/8/layout/chevron1"/>
    <dgm:cxn modelId="{921B0A54-296E-4845-9BBF-EAEBF536B3A4}" type="presParOf" srcId="{6EEF379C-1F85-4DCF-8063-BD76AB6A5A0D}" destId="{DEBE801E-210C-4F6B-B5D8-71712919561D}" srcOrd="2" destOrd="0" presId="urn:microsoft.com/office/officeart/2005/8/layout/chevron1"/>
    <dgm:cxn modelId="{51BED031-DAB2-4182-854D-42ACF91D001A}" type="presParOf" srcId="{6EEF379C-1F85-4DCF-8063-BD76AB6A5A0D}" destId="{7334877F-9BC8-4955-BE48-19B74B8F1D3F}" srcOrd="3" destOrd="0" presId="urn:microsoft.com/office/officeart/2005/8/layout/chevron1"/>
    <dgm:cxn modelId="{6EF69E0B-7CC1-48EE-AC2C-16B1B97F26F4}" type="presParOf" srcId="{6EEF379C-1F85-4DCF-8063-BD76AB6A5A0D}" destId="{0306EF51-728B-4520-810A-72C048FD6C44}" srcOrd="4" destOrd="0" presId="urn:microsoft.com/office/officeart/2005/8/layout/chevron1"/>
    <dgm:cxn modelId="{BC8E5378-2D48-42F0-BAD8-0161947F5340}" type="presParOf" srcId="{6EEF379C-1F85-4DCF-8063-BD76AB6A5A0D}" destId="{0A344C06-91ED-4615-A4D7-201BAB1621A5}" srcOrd="5" destOrd="0" presId="urn:microsoft.com/office/officeart/2005/8/layout/chevron1"/>
    <dgm:cxn modelId="{E1EA13B3-FA0A-4F15-91A4-5A09525F4117}" type="presParOf" srcId="{6EEF379C-1F85-4DCF-8063-BD76AB6A5A0D}" destId="{EEBCB58C-4285-4D84-928E-A98919561AEB}" srcOrd="6"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5.xml><?xml version="1.0" encoding="utf-8"?>
<dgm:dataModel xmlns:dgm="http://schemas.openxmlformats.org/drawingml/2006/diagram" xmlns:a="http://schemas.openxmlformats.org/drawingml/2006/main">
  <dgm:ptLst>
    <dgm:pt modelId="{ADBCF8B8-7BE3-4244-9AFC-881D8FBFAAA4}" type="doc">
      <dgm:prSet loTypeId="urn:microsoft.com/office/officeart/2005/8/layout/chevron1" loCatId="process" qsTypeId="urn:microsoft.com/office/officeart/2005/8/quickstyle/simple1" qsCatId="simple" csTypeId="urn:microsoft.com/office/officeart/2005/8/colors/colorful3" csCatId="colorful" phldr="1"/>
      <dgm:spPr/>
    </dgm:pt>
    <dgm:pt modelId="{7725804E-429A-4891-A68E-E907432C14E8}">
      <dgm:prSet phldrT="[Text]" custT="1"/>
      <dgm:spPr>
        <a:solidFill>
          <a:srgbClr val="EB641B">
            <a:alpha val="30196"/>
          </a:srgbClr>
        </a:solidFill>
      </dgm:spPr>
      <dgm:t>
        <a:bodyPr/>
        <a:lstStyle/>
        <a:p>
          <a:r>
            <a:rPr lang="en-US" sz="1000" b="1" dirty="0">
              <a:latin typeface="Helvetica" panose="020B0604020202020204" pitchFamily="34" charset="0"/>
              <a:cs typeface="Helvetica" panose="020B0604020202020204" pitchFamily="34" charset="0"/>
            </a:rPr>
            <a:t>Overview</a:t>
          </a:r>
        </a:p>
      </dgm:t>
    </dgm:pt>
    <dgm:pt modelId="{543132F8-C350-4B03-9613-32F3B60422C1}" type="parTrans" cxnId="{FBE27986-566B-448F-BD6F-9F0938F0D8B0}">
      <dgm:prSet/>
      <dgm:spPr/>
      <dgm:t>
        <a:bodyPr/>
        <a:lstStyle/>
        <a:p>
          <a:endParaRPr lang="en-US" b="1">
            <a:latin typeface="Helvetica" panose="020B0604020202020204" pitchFamily="34" charset="0"/>
            <a:cs typeface="Helvetica" panose="020B0604020202020204" pitchFamily="34" charset="0"/>
          </a:endParaRPr>
        </a:p>
      </dgm:t>
    </dgm:pt>
    <dgm:pt modelId="{4AD6D3CE-D161-4B57-96B7-B597A3FFB335}" type="sibTrans" cxnId="{FBE27986-566B-448F-BD6F-9F0938F0D8B0}">
      <dgm:prSet/>
      <dgm:spPr/>
      <dgm:t>
        <a:bodyPr/>
        <a:lstStyle/>
        <a:p>
          <a:endParaRPr lang="en-US" b="1">
            <a:latin typeface="Helvetica" panose="020B0604020202020204" pitchFamily="34" charset="0"/>
            <a:cs typeface="Helvetica" panose="020B0604020202020204" pitchFamily="34" charset="0"/>
          </a:endParaRPr>
        </a:p>
      </dgm:t>
    </dgm:pt>
    <dgm:pt modelId="{90FDB2B3-C639-47DE-A13F-73BE6E13DCD9}">
      <dgm:prSet phldrT="[Text]" custT="1"/>
      <dgm:spPr>
        <a:solidFill>
          <a:srgbClr val="BDDA20"/>
        </a:solidFill>
      </dgm:spPr>
      <dgm:t>
        <a:bodyPr/>
        <a:lstStyle/>
        <a:p>
          <a:r>
            <a:rPr lang="en-US" sz="1800" b="1" dirty="0">
              <a:latin typeface="Helvetica" panose="020B0604020202020204" pitchFamily="34" charset="0"/>
              <a:cs typeface="Helvetica" panose="020B0604020202020204" pitchFamily="34" charset="0"/>
            </a:rPr>
            <a:t>Usage</a:t>
          </a:r>
        </a:p>
      </dgm:t>
    </dgm:pt>
    <dgm:pt modelId="{1AF05F21-8D8D-44E3-B172-558491B2034D}" type="parTrans" cxnId="{46A1991D-ACF0-41B8-B71F-C2586D74D38F}">
      <dgm:prSet/>
      <dgm:spPr/>
      <dgm:t>
        <a:bodyPr/>
        <a:lstStyle/>
        <a:p>
          <a:endParaRPr lang="en-US" b="1">
            <a:latin typeface="Helvetica" panose="020B0604020202020204" pitchFamily="34" charset="0"/>
            <a:cs typeface="Helvetica" panose="020B0604020202020204" pitchFamily="34" charset="0"/>
          </a:endParaRPr>
        </a:p>
      </dgm:t>
    </dgm:pt>
    <dgm:pt modelId="{36359E50-F384-4FEB-9F98-E985A5C81620}" type="sibTrans" cxnId="{46A1991D-ACF0-41B8-B71F-C2586D74D38F}">
      <dgm:prSet/>
      <dgm:spPr/>
      <dgm:t>
        <a:bodyPr/>
        <a:lstStyle/>
        <a:p>
          <a:endParaRPr lang="en-US" b="1">
            <a:latin typeface="Helvetica" panose="020B0604020202020204" pitchFamily="34" charset="0"/>
            <a:cs typeface="Helvetica" panose="020B0604020202020204" pitchFamily="34" charset="0"/>
          </a:endParaRPr>
        </a:p>
      </dgm:t>
    </dgm:pt>
    <dgm:pt modelId="{B9FDBA6A-C057-4D2B-A62B-B9787AD0D4C0}">
      <dgm:prSet phldrT="[Text]" custT="1"/>
      <dgm:spPr>
        <a:solidFill>
          <a:schemeClr val="accent3">
            <a:hueOff val="5812304"/>
            <a:satOff val="-18573"/>
            <a:lumOff val="-4706"/>
            <a:alpha val="30000"/>
          </a:schemeClr>
        </a:solidFill>
      </dgm:spPr>
      <dgm:t>
        <a:bodyPr/>
        <a:lstStyle/>
        <a:p>
          <a:r>
            <a:rPr lang="en-US" sz="1000" b="1" dirty="0">
              <a:latin typeface="Helvetica" panose="020B0604020202020204" pitchFamily="34" charset="0"/>
              <a:cs typeface="Helvetica" panose="020B0604020202020204" pitchFamily="34" charset="0"/>
            </a:rPr>
            <a:t>Other info</a:t>
          </a:r>
        </a:p>
      </dgm:t>
    </dgm:pt>
    <dgm:pt modelId="{F71445F1-75FF-4815-9438-3F235FD0071A}" type="parTrans" cxnId="{581D2947-328F-4CC8-89DF-C3C2D88AC524}">
      <dgm:prSet/>
      <dgm:spPr/>
      <dgm:t>
        <a:bodyPr/>
        <a:lstStyle/>
        <a:p>
          <a:endParaRPr lang="en-US" b="1">
            <a:latin typeface="Helvetica" panose="020B0604020202020204" pitchFamily="34" charset="0"/>
            <a:cs typeface="Helvetica" panose="020B0604020202020204" pitchFamily="34" charset="0"/>
          </a:endParaRPr>
        </a:p>
      </dgm:t>
    </dgm:pt>
    <dgm:pt modelId="{DD8964A9-4A6E-4E53-B52E-C2540221980E}" type="sibTrans" cxnId="{581D2947-328F-4CC8-89DF-C3C2D88AC524}">
      <dgm:prSet/>
      <dgm:spPr/>
      <dgm:t>
        <a:bodyPr/>
        <a:lstStyle/>
        <a:p>
          <a:endParaRPr lang="en-US" b="1">
            <a:latin typeface="Helvetica" panose="020B0604020202020204" pitchFamily="34" charset="0"/>
            <a:cs typeface="Helvetica" panose="020B0604020202020204" pitchFamily="34" charset="0"/>
          </a:endParaRPr>
        </a:p>
      </dgm:t>
    </dgm:pt>
    <dgm:pt modelId="{045E8EAA-D619-4182-B44A-1ECFF4405AF2}">
      <dgm:prSet custT="1"/>
      <dgm:spPr>
        <a:solidFill>
          <a:schemeClr val="accent3">
            <a:hueOff val="8718455"/>
            <a:satOff val="-27859"/>
            <a:lumOff val="-7059"/>
            <a:alpha val="30000"/>
          </a:schemeClr>
        </a:solidFill>
      </dgm:spPr>
      <dgm:t>
        <a:bodyPr/>
        <a:lstStyle/>
        <a:p>
          <a:r>
            <a:rPr lang="en-US" sz="1000" b="1" dirty="0">
              <a:latin typeface="Helvetica" panose="020B0604020202020204" pitchFamily="34" charset="0"/>
              <a:cs typeface="Helvetica" panose="020B0604020202020204" pitchFamily="34" charset="0"/>
            </a:rPr>
            <a:t>CANUTEC</a:t>
          </a:r>
        </a:p>
      </dgm:t>
    </dgm:pt>
    <dgm:pt modelId="{10A5CB73-9A42-4A74-9796-5C961559B8FC}" type="parTrans" cxnId="{03A9B107-9824-4B04-8890-B6247C400DDF}">
      <dgm:prSet/>
      <dgm:spPr/>
      <dgm:t>
        <a:bodyPr/>
        <a:lstStyle/>
        <a:p>
          <a:endParaRPr lang="en-US" b="1">
            <a:latin typeface="Helvetica" panose="020B0604020202020204" pitchFamily="34" charset="0"/>
            <a:cs typeface="Helvetica" panose="020B0604020202020204" pitchFamily="34" charset="0"/>
          </a:endParaRPr>
        </a:p>
      </dgm:t>
    </dgm:pt>
    <dgm:pt modelId="{8CE241E7-9478-43C4-A426-B5F118D1A0C5}" type="sibTrans" cxnId="{03A9B107-9824-4B04-8890-B6247C400DDF}">
      <dgm:prSet/>
      <dgm:spPr/>
      <dgm:t>
        <a:bodyPr/>
        <a:lstStyle/>
        <a:p>
          <a:endParaRPr lang="en-US" b="1">
            <a:latin typeface="Helvetica" panose="020B0604020202020204" pitchFamily="34" charset="0"/>
            <a:cs typeface="Helvetica" panose="020B0604020202020204" pitchFamily="34" charset="0"/>
          </a:endParaRPr>
        </a:p>
      </dgm:t>
    </dgm:pt>
    <dgm:pt modelId="{6EEF379C-1F85-4DCF-8063-BD76AB6A5A0D}" type="pres">
      <dgm:prSet presAssocID="{ADBCF8B8-7BE3-4244-9AFC-881D8FBFAAA4}" presName="Name0" presStyleCnt="0">
        <dgm:presLayoutVars>
          <dgm:dir/>
          <dgm:animLvl val="lvl"/>
          <dgm:resizeHandles val="exact"/>
        </dgm:presLayoutVars>
      </dgm:prSet>
      <dgm:spPr/>
    </dgm:pt>
    <dgm:pt modelId="{2C37C264-6664-4672-BA00-5A870A2CD537}" type="pres">
      <dgm:prSet presAssocID="{7725804E-429A-4891-A68E-E907432C14E8}" presName="parTxOnly" presStyleLbl="node1" presStyleIdx="0" presStyleCnt="4" custScaleX="90675" custScaleY="91092">
        <dgm:presLayoutVars>
          <dgm:chMax val="0"/>
          <dgm:chPref val="0"/>
          <dgm:bulletEnabled val="1"/>
        </dgm:presLayoutVars>
      </dgm:prSet>
      <dgm:spPr/>
    </dgm:pt>
    <dgm:pt modelId="{8BACDC78-A904-4EA1-AA1E-61C4A7BA98C2}" type="pres">
      <dgm:prSet presAssocID="{4AD6D3CE-D161-4B57-96B7-B597A3FFB335}" presName="parTxOnlySpace" presStyleCnt="0"/>
      <dgm:spPr/>
    </dgm:pt>
    <dgm:pt modelId="{DEBE801E-210C-4F6B-B5D8-71712919561D}" type="pres">
      <dgm:prSet presAssocID="{90FDB2B3-C639-47DE-A13F-73BE6E13DCD9}" presName="parTxOnly" presStyleLbl="node1" presStyleIdx="1" presStyleCnt="4" custScaleX="216778" custScaleY="91092">
        <dgm:presLayoutVars>
          <dgm:chMax val="0"/>
          <dgm:chPref val="0"/>
          <dgm:bulletEnabled val="1"/>
        </dgm:presLayoutVars>
      </dgm:prSet>
      <dgm:spPr/>
    </dgm:pt>
    <dgm:pt modelId="{7334877F-9BC8-4955-BE48-19B74B8F1D3F}" type="pres">
      <dgm:prSet presAssocID="{36359E50-F384-4FEB-9F98-E985A5C81620}" presName="parTxOnlySpace" presStyleCnt="0"/>
      <dgm:spPr/>
    </dgm:pt>
    <dgm:pt modelId="{0306EF51-728B-4520-810A-72C048FD6C44}" type="pres">
      <dgm:prSet presAssocID="{B9FDBA6A-C057-4D2B-A62B-B9787AD0D4C0}" presName="parTxOnly" presStyleLbl="node1" presStyleIdx="2" presStyleCnt="4" custScaleX="90675" custScaleY="91092" custLinFactNeighborY="143">
        <dgm:presLayoutVars>
          <dgm:chMax val="0"/>
          <dgm:chPref val="0"/>
          <dgm:bulletEnabled val="1"/>
        </dgm:presLayoutVars>
      </dgm:prSet>
      <dgm:spPr/>
    </dgm:pt>
    <dgm:pt modelId="{0A344C06-91ED-4615-A4D7-201BAB1621A5}" type="pres">
      <dgm:prSet presAssocID="{DD8964A9-4A6E-4E53-B52E-C2540221980E}" presName="parTxOnlySpace" presStyleCnt="0"/>
      <dgm:spPr/>
    </dgm:pt>
    <dgm:pt modelId="{EEBCB58C-4285-4D84-928E-A98919561AEB}" type="pres">
      <dgm:prSet presAssocID="{045E8EAA-D619-4182-B44A-1ECFF4405AF2}" presName="parTxOnly" presStyleLbl="node1" presStyleIdx="3" presStyleCnt="4" custScaleX="90675" custScaleY="91092">
        <dgm:presLayoutVars>
          <dgm:chMax val="0"/>
          <dgm:chPref val="0"/>
          <dgm:bulletEnabled val="1"/>
        </dgm:presLayoutVars>
      </dgm:prSet>
      <dgm:spPr/>
    </dgm:pt>
  </dgm:ptLst>
  <dgm:cxnLst>
    <dgm:cxn modelId="{03A9B107-9824-4B04-8890-B6247C400DDF}" srcId="{ADBCF8B8-7BE3-4244-9AFC-881D8FBFAAA4}" destId="{045E8EAA-D619-4182-B44A-1ECFF4405AF2}" srcOrd="3" destOrd="0" parTransId="{10A5CB73-9A42-4A74-9796-5C961559B8FC}" sibTransId="{8CE241E7-9478-43C4-A426-B5F118D1A0C5}"/>
    <dgm:cxn modelId="{FD7A9D18-81BD-4EA2-9DB0-F6737FECF6EC}" type="presOf" srcId="{7725804E-429A-4891-A68E-E907432C14E8}" destId="{2C37C264-6664-4672-BA00-5A870A2CD537}" srcOrd="0" destOrd="0" presId="urn:microsoft.com/office/officeart/2005/8/layout/chevron1"/>
    <dgm:cxn modelId="{46A1991D-ACF0-41B8-B71F-C2586D74D38F}" srcId="{ADBCF8B8-7BE3-4244-9AFC-881D8FBFAAA4}" destId="{90FDB2B3-C639-47DE-A13F-73BE6E13DCD9}" srcOrd="1" destOrd="0" parTransId="{1AF05F21-8D8D-44E3-B172-558491B2034D}" sibTransId="{36359E50-F384-4FEB-9F98-E985A5C81620}"/>
    <dgm:cxn modelId="{996FFD63-C82D-4D01-AC83-8D22352E36D9}" type="presOf" srcId="{ADBCF8B8-7BE3-4244-9AFC-881D8FBFAAA4}" destId="{6EEF379C-1F85-4DCF-8063-BD76AB6A5A0D}" srcOrd="0" destOrd="0" presId="urn:microsoft.com/office/officeart/2005/8/layout/chevron1"/>
    <dgm:cxn modelId="{581D2947-328F-4CC8-89DF-C3C2D88AC524}" srcId="{ADBCF8B8-7BE3-4244-9AFC-881D8FBFAAA4}" destId="{B9FDBA6A-C057-4D2B-A62B-B9787AD0D4C0}" srcOrd="2" destOrd="0" parTransId="{F71445F1-75FF-4815-9438-3F235FD0071A}" sibTransId="{DD8964A9-4A6E-4E53-B52E-C2540221980E}"/>
    <dgm:cxn modelId="{FBE27986-566B-448F-BD6F-9F0938F0D8B0}" srcId="{ADBCF8B8-7BE3-4244-9AFC-881D8FBFAAA4}" destId="{7725804E-429A-4891-A68E-E907432C14E8}" srcOrd="0" destOrd="0" parTransId="{543132F8-C350-4B03-9613-32F3B60422C1}" sibTransId="{4AD6D3CE-D161-4B57-96B7-B597A3FFB335}"/>
    <dgm:cxn modelId="{995A1DA2-1263-4308-B45A-2C9A4D5F09B8}" type="presOf" srcId="{90FDB2B3-C639-47DE-A13F-73BE6E13DCD9}" destId="{DEBE801E-210C-4F6B-B5D8-71712919561D}" srcOrd="0" destOrd="0" presId="urn:microsoft.com/office/officeart/2005/8/layout/chevron1"/>
    <dgm:cxn modelId="{9ABDA2A3-01AD-440C-BE20-330840B9DD73}" type="presOf" srcId="{B9FDBA6A-C057-4D2B-A62B-B9787AD0D4C0}" destId="{0306EF51-728B-4520-810A-72C048FD6C44}" srcOrd="0" destOrd="0" presId="urn:microsoft.com/office/officeart/2005/8/layout/chevron1"/>
    <dgm:cxn modelId="{CAFC3CAF-3798-4FE6-8208-F9C53A1A3C6F}" type="presOf" srcId="{045E8EAA-D619-4182-B44A-1ECFF4405AF2}" destId="{EEBCB58C-4285-4D84-928E-A98919561AEB}" srcOrd="0" destOrd="0" presId="urn:microsoft.com/office/officeart/2005/8/layout/chevron1"/>
    <dgm:cxn modelId="{550C72B1-C0BF-44C8-BCE4-3B43390F449B}" type="presParOf" srcId="{6EEF379C-1F85-4DCF-8063-BD76AB6A5A0D}" destId="{2C37C264-6664-4672-BA00-5A870A2CD537}" srcOrd="0" destOrd="0" presId="urn:microsoft.com/office/officeart/2005/8/layout/chevron1"/>
    <dgm:cxn modelId="{8BCFA75C-ACEB-470C-9516-1610C209113C}" type="presParOf" srcId="{6EEF379C-1F85-4DCF-8063-BD76AB6A5A0D}" destId="{8BACDC78-A904-4EA1-AA1E-61C4A7BA98C2}" srcOrd="1" destOrd="0" presId="urn:microsoft.com/office/officeart/2005/8/layout/chevron1"/>
    <dgm:cxn modelId="{4FCA992B-7B33-4094-A2ED-131710C15BAF}" type="presParOf" srcId="{6EEF379C-1F85-4DCF-8063-BD76AB6A5A0D}" destId="{DEBE801E-210C-4F6B-B5D8-71712919561D}" srcOrd="2" destOrd="0" presId="urn:microsoft.com/office/officeart/2005/8/layout/chevron1"/>
    <dgm:cxn modelId="{1BEE863B-1478-4874-BA74-4AFB08DF9517}" type="presParOf" srcId="{6EEF379C-1F85-4DCF-8063-BD76AB6A5A0D}" destId="{7334877F-9BC8-4955-BE48-19B74B8F1D3F}" srcOrd="3" destOrd="0" presId="urn:microsoft.com/office/officeart/2005/8/layout/chevron1"/>
    <dgm:cxn modelId="{934CC573-D66C-4A4F-918B-C6AAE27D4F16}" type="presParOf" srcId="{6EEF379C-1F85-4DCF-8063-BD76AB6A5A0D}" destId="{0306EF51-728B-4520-810A-72C048FD6C44}" srcOrd="4" destOrd="0" presId="urn:microsoft.com/office/officeart/2005/8/layout/chevron1"/>
    <dgm:cxn modelId="{83F19EBE-53DB-4A55-A715-0C20B876E4BE}" type="presParOf" srcId="{6EEF379C-1F85-4DCF-8063-BD76AB6A5A0D}" destId="{0A344C06-91ED-4615-A4D7-201BAB1621A5}" srcOrd="5" destOrd="0" presId="urn:microsoft.com/office/officeart/2005/8/layout/chevron1"/>
    <dgm:cxn modelId="{E664101E-69D2-454F-AB18-BE80D89D3152}" type="presParOf" srcId="{6EEF379C-1F85-4DCF-8063-BD76AB6A5A0D}" destId="{EEBCB58C-4285-4D84-928E-A98919561AEB}" srcOrd="6"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6.xml><?xml version="1.0" encoding="utf-8"?>
<dgm:dataModel xmlns:dgm="http://schemas.openxmlformats.org/drawingml/2006/diagram" xmlns:a="http://schemas.openxmlformats.org/drawingml/2006/main">
  <dgm:ptLst>
    <dgm:pt modelId="{ADBCF8B8-7BE3-4244-9AFC-881D8FBFAAA4}" type="doc">
      <dgm:prSet loTypeId="urn:microsoft.com/office/officeart/2005/8/layout/chevron1" loCatId="process" qsTypeId="urn:microsoft.com/office/officeart/2005/8/quickstyle/simple1" qsCatId="simple" csTypeId="urn:microsoft.com/office/officeart/2005/8/colors/colorful3" csCatId="colorful" phldr="1"/>
      <dgm:spPr/>
    </dgm:pt>
    <dgm:pt modelId="{7725804E-429A-4891-A68E-E907432C14E8}">
      <dgm:prSet phldrT="[Text]" custT="1"/>
      <dgm:spPr>
        <a:solidFill>
          <a:srgbClr val="EB641B">
            <a:alpha val="30196"/>
          </a:srgbClr>
        </a:solidFill>
      </dgm:spPr>
      <dgm:t>
        <a:bodyPr/>
        <a:lstStyle/>
        <a:p>
          <a:r>
            <a:rPr lang="en-US" sz="1000" b="1" dirty="0">
              <a:latin typeface="Helvetica" panose="020B0604020202020204" pitchFamily="34" charset="0"/>
              <a:cs typeface="Helvetica" panose="020B0604020202020204" pitchFamily="34" charset="0"/>
            </a:rPr>
            <a:t>Overview</a:t>
          </a:r>
        </a:p>
      </dgm:t>
    </dgm:pt>
    <dgm:pt modelId="{543132F8-C350-4B03-9613-32F3B60422C1}" type="parTrans" cxnId="{FBE27986-566B-448F-BD6F-9F0938F0D8B0}">
      <dgm:prSet/>
      <dgm:spPr/>
      <dgm:t>
        <a:bodyPr/>
        <a:lstStyle/>
        <a:p>
          <a:endParaRPr lang="en-US" b="1">
            <a:latin typeface="Helvetica" panose="020B0604020202020204" pitchFamily="34" charset="0"/>
            <a:cs typeface="Helvetica" panose="020B0604020202020204" pitchFamily="34" charset="0"/>
          </a:endParaRPr>
        </a:p>
      </dgm:t>
    </dgm:pt>
    <dgm:pt modelId="{4AD6D3CE-D161-4B57-96B7-B597A3FFB335}" type="sibTrans" cxnId="{FBE27986-566B-448F-BD6F-9F0938F0D8B0}">
      <dgm:prSet/>
      <dgm:spPr/>
      <dgm:t>
        <a:bodyPr/>
        <a:lstStyle/>
        <a:p>
          <a:endParaRPr lang="en-US" b="1">
            <a:latin typeface="Helvetica" panose="020B0604020202020204" pitchFamily="34" charset="0"/>
            <a:cs typeface="Helvetica" panose="020B0604020202020204" pitchFamily="34" charset="0"/>
          </a:endParaRPr>
        </a:p>
      </dgm:t>
    </dgm:pt>
    <dgm:pt modelId="{90FDB2B3-C639-47DE-A13F-73BE6E13DCD9}">
      <dgm:prSet phldrT="[Text]" custT="1"/>
      <dgm:spPr>
        <a:solidFill>
          <a:srgbClr val="BDDA20"/>
        </a:solidFill>
      </dgm:spPr>
      <dgm:t>
        <a:bodyPr/>
        <a:lstStyle/>
        <a:p>
          <a:r>
            <a:rPr lang="en-US" sz="1800" b="1" dirty="0">
              <a:latin typeface="Helvetica" panose="020B0604020202020204" pitchFamily="34" charset="0"/>
              <a:cs typeface="Helvetica" panose="020B0604020202020204" pitchFamily="34" charset="0"/>
            </a:rPr>
            <a:t>Usage</a:t>
          </a:r>
        </a:p>
      </dgm:t>
    </dgm:pt>
    <dgm:pt modelId="{1AF05F21-8D8D-44E3-B172-558491B2034D}" type="parTrans" cxnId="{46A1991D-ACF0-41B8-B71F-C2586D74D38F}">
      <dgm:prSet/>
      <dgm:spPr/>
      <dgm:t>
        <a:bodyPr/>
        <a:lstStyle/>
        <a:p>
          <a:endParaRPr lang="en-US" b="1">
            <a:latin typeface="Helvetica" panose="020B0604020202020204" pitchFamily="34" charset="0"/>
            <a:cs typeface="Helvetica" panose="020B0604020202020204" pitchFamily="34" charset="0"/>
          </a:endParaRPr>
        </a:p>
      </dgm:t>
    </dgm:pt>
    <dgm:pt modelId="{36359E50-F384-4FEB-9F98-E985A5C81620}" type="sibTrans" cxnId="{46A1991D-ACF0-41B8-B71F-C2586D74D38F}">
      <dgm:prSet/>
      <dgm:spPr/>
      <dgm:t>
        <a:bodyPr/>
        <a:lstStyle/>
        <a:p>
          <a:endParaRPr lang="en-US" b="1">
            <a:latin typeface="Helvetica" panose="020B0604020202020204" pitchFamily="34" charset="0"/>
            <a:cs typeface="Helvetica" panose="020B0604020202020204" pitchFamily="34" charset="0"/>
          </a:endParaRPr>
        </a:p>
      </dgm:t>
    </dgm:pt>
    <dgm:pt modelId="{B9FDBA6A-C057-4D2B-A62B-B9787AD0D4C0}">
      <dgm:prSet phldrT="[Text]" custT="1"/>
      <dgm:spPr>
        <a:solidFill>
          <a:schemeClr val="accent3">
            <a:hueOff val="5812304"/>
            <a:satOff val="-18573"/>
            <a:lumOff val="-4706"/>
            <a:alpha val="30000"/>
          </a:schemeClr>
        </a:solidFill>
      </dgm:spPr>
      <dgm:t>
        <a:bodyPr/>
        <a:lstStyle/>
        <a:p>
          <a:r>
            <a:rPr lang="en-US" sz="1000" b="1" dirty="0">
              <a:latin typeface="Helvetica" panose="020B0604020202020204" pitchFamily="34" charset="0"/>
              <a:cs typeface="Helvetica" panose="020B0604020202020204" pitchFamily="34" charset="0"/>
            </a:rPr>
            <a:t>Other info</a:t>
          </a:r>
        </a:p>
      </dgm:t>
    </dgm:pt>
    <dgm:pt modelId="{F71445F1-75FF-4815-9438-3F235FD0071A}" type="parTrans" cxnId="{581D2947-328F-4CC8-89DF-C3C2D88AC524}">
      <dgm:prSet/>
      <dgm:spPr/>
      <dgm:t>
        <a:bodyPr/>
        <a:lstStyle/>
        <a:p>
          <a:endParaRPr lang="en-US" b="1">
            <a:latin typeface="Helvetica" panose="020B0604020202020204" pitchFamily="34" charset="0"/>
            <a:cs typeface="Helvetica" panose="020B0604020202020204" pitchFamily="34" charset="0"/>
          </a:endParaRPr>
        </a:p>
      </dgm:t>
    </dgm:pt>
    <dgm:pt modelId="{DD8964A9-4A6E-4E53-B52E-C2540221980E}" type="sibTrans" cxnId="{581D2947-328F-4CC8-89DF-C3C2D88AC524}">
      <dgm:prSet/>
      <dgm:spPr/>
      <dgm:t>
        <a:bodyPr/>
        <a:lstStyle/>
        <a:p>
          <a:endParaRPr lang="en-US" b="1">
            <a:latin typeface="Helvetica" panose="020B0604020202020204" pitchFamily="34" charset="0"/>
            <a:cs typeface="Helvetica" panose="020B0604020202020204" pitchFamily="34" charset="0"/>
          </a:endParaRPr>
        </a:p>
      </dgm:t>
    </dgm:pt>
    <dgm:pt modelId="{045E8EAA-D619-4182-B44A-1ECFF4405AF2}">
      <dgm:prSet custT="1"/>
      <dgm:spPr>
        <a:solidFill>
          <a:schemeClr val="accent3">
            <a:hueOff val="8718455"/>
            <a:satOff val="-27859"/>
            <a:lumOff val="-7059"/>
            <a:alpha val="30000"/>
          </a:schemeClr>
        </a:solidFill>
      </dgm:spPr>
      <dgm:t>
        <a:bodyPr/>
        <a:lstStyle/>
        <a:p>
          <a:r>
            <a:rPr lang="en-US" sz="1000" b="1" dirty="0">
              <a:latin typeface="Helvetica" panose="020B0604020202020204" pitchFamily="34" charset="0"/>
              <a:cs typeface="Helvetica" panose="020B0604020202020204" pitchFamily="34" charset="0"/>
            </a:rPr>
            <a:t>CANUTEC</a:t>
          </a:r>
        </a:p>
      </dgm:t>
    </dgm:pt>
    <dgm:pt modelId="{10A5CB73-9A42-4A74-9796-5C961559B8FC}" type="parTrans" cxnId="{03A9B107-9824-4B04-8890-B6247C400DDF}">
      <dgm:prSet/>
      <dgm:spPr/>
      <dgm:t>
        <a:bodyPr/>
        <a:lstStyle/>
        <a:p>
          <a:endParaRPr lang="en-US" b="1">
            <a:latin typeface="Helvetica" panose="020B0604020202020204" pitchFamily="34" charset="0"/>
            <a:cs typeface="Helvetica" panose="020B0604020202020204" pitchFamily="34" charset="0"/>
          </a:endParaRPr>
        </a:p>
      </dgm:t>
    </dgm:pt>
    <dgm:pt modelId="{8CE241E7-9478-43C4-A426-B5F118D1A0C5}" type="sibTrans" cxnId="{03A9B107-9824-4B04-8890-B6247C400DDF}">
      <dgm:prSet/>
      <dgm:spPr/>
      <dgm:t>
        <a:bodyPr/>
        <a:lstStyle/>
        <a:p>
          <a:endParaRPr lang="en-US" b="1">
            <a:latin typeface="Helvetica" panose="020B0604020202020204" pitchFamily="34" charset="0"/>
            <a:cs typeface="Helvetica" panose="020B0604020202020204" pitchFamily="34" charset="0"/>
          </a:endParaRPr>
        </a:p>
      </dgm:t>
    </dgm:pt>
    <dgm:pt modelId="{6EEF379C-1F85-4DCF-8063-BD76AB6A5A0D}" type="pres">
      <dgm:prSet presAssocID="{ADBCF8B8-7BE3-4244-9AFC-881D8FBFAAA4}" presName="Name0" presStyleCnt="0">
        <dgm:presLayoutVars>
          <dgm:dir/>
          <dgm:animLvl val="lvl"/>
          <dgm:resizeHandles val="exact"/>
        </dgm:presLayoutVars>
      </dgm:prSet>
      <dgm:spPr/>
    </dgm:pt>
    <dgm:pt modelId="{2C37C264-6664-4672-BA00-5A870A2CD537}" type="pres">
      <dgm:prSet presAssocID="{7725804E-429A-4891-A68E-E907432C14E8}" presName="parTxOnly" presStyleLbl="node1" presStyleIdx="0" presStyleCnt="4" custScaleX="90675" custScaleY="91092">
        <dgm:presLayoutVars>
          <dgm:chMax val="0"/>
          <dgm:chPref val="0"/>
          <dgm:bulletEnabled val="1"/>
        </dgm:presLayoutVars>
      </dgm:prSet>
      <dgm:spPr/>
    </dgm:pt>
    <dgm:pt modelId="{8BACDC78-A904-4EA1-AA1E-61C4A7BA98C2}" type="pres">
      <dgm:prSet presAssocID="{4AD6D3CE-D161-4B57-96B7-B597A3FFB335}" presName="parTxOnlySpace" presStyleCnt="0"/>
      <dgm:spPr/>
    </dgm:pt>
    <dgm:pt modelId="{DEBE801E-210C-4F6B-B5D8-71712919561D}" type="pres">
      <dgm:prSet presAssocID="{90FDB2B3-C639-47DE-A13F-73BE6E13DCD9}" presName="parTxOnly" presStyleLbl="node1" presStyleIdx="1" presStyleCnt="4" custScaleX="216778" custScaleY="91092">
        <dgm:presLayoutVars>
          <dgm:chMax val="0"/>
          <dgm:chPref val="0"/>
          <dgm:bulletEnabled val="1"/>
        </dgm:presLayoutVars>
      </dgm:prSet>
      <dgm:spPr/>
    </dgm:pt>
    <dgm:pt modelId="{7334877F-9BC8-4955-BE48-19B74B8F1D3F}" type="pres">
      <dgm:prSet presAssocID="{36359E50-F384-4FEB-9F98-E985A5C81620}" presName="parTxOnlySpace" presStyleCnt="0"/>
      <dgm:spPr/>
    </dgm:pt>
    <dgm:pt modelId="{0306EF51-728B-4520-810A-72C048FD6C44}" type="pres">
      <dgm:prSet presAssocID="{B9FDBA6A-C057-4D2B-A62B-B9787AD0D4C0}" presName="parTxOnly" presStyleLbl="node1" presStyleIdx="2" presStyleCnt="4" custScaleX="90675" custScaleY="91092" custLinFactNeighborY="143">
        <dgm:presLayoutVars>
          <dgm:chMax val="0"/>
          <dgm:chPref val="0"/>
          <dgm:bulletEnabled val="1"/>
        </dgm:presLayoutVars>
      </dgm:prSet>
      <dgm:spPr/>
    </dgm:pt>
    <dgm:pt modelId="{0A344C06-91ED-4615-A4D7-201BAB1621A5}" type="pres">
      <dgm:prSet presAssocID="{DD8964A9-4A6E-4E53-B52E-C2540221980E}" presName="parTxOnlySpace" presStyleCnt="0"/>
      <dgm:spPr/>
    </dgm:pt>
    <dgm:pt modelId="{EEBCB58C-4285-4D84-928E-A98919561AEB}" type="pres">
      <dgm:prSet presAssocID="{045E8EAA-D619-4182-B44A-1ECFF4405AF2}" presName="parTxOnly" presStyleLbl="node1" presStyleIdx="3" presStyleCnt="4" custScaleX="90675" custScaleY="91092">
        <dgm:presLayoutVars>
          <dgm:chMax val="0"/>
          <dgm:chPref val="0"/>
          <dgm:bulletEnabled val="1"/>
        </dgm:presLayoutVars>
      </dgm:prSet>
      <dgm:spPr/>
    </dgm:pt>
  </dgm:ptLst>
  <dgm:cxnLst>
    <dgm:cxn modelId="{03A9B107-9824-4B04-8890-B6247C400DDF}" srcId="{ADBCF8B8-7BE3-4244-9AFC-881D8FBFAAA4}" destId="{045E8EAA-D619-4182-B44A-1ECFF4405AF2}" srcOrd="3" destOrd="0" parTransId="{10A5CB73-9A42-4A74-9796-5C961559B8FC}" sibTransId="{8CE241E7-9478-43C4-A426-B5F118D1A0C5}"/>
    <dgm:cxn modelId="{46A1991D-ACF0-41B8-B71F-C2586D74D38F}" srcId="{ADBCF8B8-7BE3-4244-9AFC-881D8FBFAAA4}" destId="{90FDB2B3-C639-47DE-A13F-73BE6E13DCD9}" srcOrd="1" destOrd="0" parTransId="{1AF05F21-8D8D-44E3-B172-558491B2034D}" sibTransId="{36359E50-F384-4FEB-9F98-E985A5C81620}"/>
    <dgm:cxn modelId="{581D2947-328F-4CC8-89DF-C3C2D88AC524}" srcId="{ADBCF8B8-7BE3-4244-9AFC-881D8FBFAAA4}" destId="{B9FDBA6A-C057-4D2B-A62B-B9787AD0D4C0}" srcOrd="2" destOrd="0" parTransId="{F71445F1-75FF-4815-9438-3F235FD0071A}" sibTransId="{DD8964A9-4A6E-4E53-B52E-C2540221980E}"/>
    <dgm:cxn modelId="{FBE27986-566B-448F-BD6F-9F0938F0D8B0}" srcId="{ADBCF8B8-7BE3-4244-9AFC-881D8FBFAAA4}" destId="{7725804E-429A-4891-A68E-E907432C14E8}" srcOrd="0" destOrd="0" parTransId="{543132F8-C350-4B03-9613-32F3B60422C1}" sibTransId="{4AD6D3CE-D161-4B57-96B7-B597A3FFB335}"/>
    <dgm:cxn modelId="{36791690-4358-4FDC-8F35-3253E4A49FAE}" type="presOf" srcId="{ADBCF8B8-7BE3-4244-9AFC-881D8FBFAAA4}" destId="{6EEF379C-1F85-4DCF-8063-BD76AB6A5A0D}" srcOrd="0" destOrd="0" presId="urn:microsoft.com/office/officeart/2005/8/layout/chevron1"/>
    <dgm:cxn modelId="{0E691A9D-6AF5-4F3D-B321-B90FF21610E3}" type="presOf" srcId="{7725804E-429A-4891-A68E-E907432C14E8}" destId="{2C37C264-6664-4672-BA00-5A870A2CD537}" srcOrd="0" destOrd="0" presId="urn:microsoft.com/office/officeart/2005/8/layout/chevron1"/>
    <dgm:cxn modelId="{58AF5FA3-F982-40C0-A952-6B61516CFECF}" type="presOf" srcId="{90FDB2B3-C639-47DE-A13F-73BE6E13DCD9}" destId="{DEBE801E-210C-4F6B-B5D8-71712919561D}" srcOrd="0" destOrd="0" presId="urn:microsoft.com/office/officeart/2005/8/layout/chevron1"/>
    <dgm:cxn modelId="{15FC39A5-F5CC-4E5C-B5B8-2E23F2E00ED1}" type="presOf" srcId="{B9FDBA6A-C057-4D2B-A62B-B9787AD0D4C0}" destId="{0306EF51-728B-4520-810A-72C048FD6C44}" srcOrd="0" destOrd="0" presId="urn:microsoft.com/office/officeart/2005/8/layout/chevron1"/>
    <dgm:cxn modelId="{1A6EC9A7-994A-4A75-A916-FFF2EFD3AA73}" type="presOf" srcId="{045E8EAA-D619-4182-B44A-1ECFF4405AF2}" destId="{EEBCB58C-4285-4D84-928E-A98919561AEB}" srcOrd="0" destOrd="0" presId="urn:microsoft.com/office/officeart/2005/8/layout/chevron1"/>
    <dgm:cxn modelId="{7D8FBE46-711F-4E84-BF9E-64B9BEFA3D4E}" type="presParOf" srcId="{6EEF379C-1F85-4DCF-8063-BD76AB6A5A0D}" destId="{2C37C264-6664-4672-BA00-5A870A2CD537}" srcOrd="0" destOrd="0" presId="urn:microsoft.com/office/officeart/2005/8/layout/chevron1"/>
    <dgm:cxn modelId="{420BD59E-ED53-4FEF-AC65-9B4F77B09BDD}" type="presParOf" srcId="{6EEF379C-1F85-4DCF-8063-BD76AB6A5A0D}" destId="{8BACDC78-A904-4EA1-AA1E-61C4A7BA98C2}" srcOrd="1" destOrd="0" presId="urn:microsoft.com/office/officeart/2005/8/layout/chevron1"/>
    <dgm:cxn modelId="{6BCE93B8-27D5-45BD-97ED-6BF63DA376E9}" type="presParOf" srcId="{6EEF379C-1F85-4DCF-8063-BD76AB6A5A0D}" destId="{DEBE801E-210C-4F6B-B5D8-71712919561D}" srcOrd="2" destOrd="0" presId="urn:microsoft.com/office/officeart/2005/8/layout/chevron1"/>
    <dgm:cxn modelId="{DBCAB3F5-95BA-4BFB-9F81-ED8A8478D1CC}" type="presParOf" srcId="{6EEF379C-1F85-4DCF-8063-BD76AB6A5A0D}" destId="{7334877F-9BC8-4955-BE48-19B74B8F1D3F}" srcOrd="3" destOrd="0" presId="urn:microsoft.com/office/officeart/2005/8/layout/chevron1"/>
    <dgm:cxn modelId="{2D092B1E-0C11-4A8D-B622-F0F162646D6F}" type="presParOf" srcId="{6EEF379C-1F85-4DCF-8063-BD76AB6A5A0D}" destId="{0306EF51-728B-4520-810A-72C048FD6C44}" srcOrd="4" destOrd="0" presId="urn:microsoft.com/office/officeart/2005/8/layout/chevron1"/>
    <dgm:cxn modelId="{0ACF9FBD-1329-4A1C-BF77-C425DB6F383F}" type="presParOf" srcId="{6EEF379C-1F85-4DCF-8063-BD76AB6A5A0D}" destId="{0A344C06-91ED-4615-A4D7-201BAB1621A5}" srcOrd="5" destOrd="0" presId="urn:microsoft.com/office/officeart/2005/8/layout/chevron1"/>
    <dgm:cxn modelId="{07DFBFAF-749B-4F92-8827-22D77DF7B4BC}" type="presParOf" srcId="{6EEF379C-1F85-4DCF-8063-BD76AB6A5A0D}" destId="{EEBCB58C-4285-4D84-928E-A98919561AEB}" srcOrd="6"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7.xml><?xml version="1.0" encoding="utf-8"?>
<dgm:dataModel xmlns:dgm="http://schemas.openxmlformats.org/drawingml/2006/diagram" xmlns:a="http://schemas.openxmlformats.org/drawingml/2006/main">
  <dgm:ptLst>
    <dgm:pt modelId="{ADBCF8B8-7BE3-4244-9AFC-881D8FBFAAA4}" type="doc">
      <dgm:prSet loTypeId="urn:microsoft.com/office/officeart/2005/8/layout/chevron1" loCatId="process" qsTypeId="urn:microsoft.com/office/officeart/2005/8/quickstyle/simple1" qsCatId="simple" csTypeId="urn:microsoft.com/office/officeart/2005/8/colors/colorful3" csCatId="colorful" phldr="1"/>
      <dgm:spPr/>
    </dgm:pt>
    <dgm:pt modelId="{7725804E-429A-4891-A68E-E907432C14E8}">
      <dgm:prSet phldrT="[Text]" custT="1"/>
      <dgm:spPr>
        <a:solidFill>
          <a:srgbClr val="EB641B">
            <a:alpha val="30196"/>
          </a:srgbClr>
        </a:solidFill>
      </dgm:spPr>
      <dgm:t>
        <a:bodyPr/>
        <a:lstStyle/>
        <a:p>
          <a:r>
            <a:rPr lang="en-US" sz="1000" b="1" dirty="0">
              <a:latin typeface="Helvetica" panose="020B0604020202020204" pitchFamily="34" charset="0"/>
              <a:cs typeface="Helvetica" panose="020B0604020202020204" pitchFamily="34" charset="0"/>
            </a:rPr>
            <a:t>Overview</a:t>
          </a:r>
        </a:p>
      </dgm:t>
    </dgm:pt>
    <dgm:pt modelId="{543132F8-C350-4B03-9613-32F3B60422C1}" type="parTrans" cxnId="{FBE27986-566B-448F-BD6F-9F0938F0D8B0}">
      <dgm:prSet/>
      <dgm:spPr/>
      <dgm:t>
        <a:bodyPr/>
        <a:lstStyle/>
        <a:p>
          <a:endParaRPr lang="en-US" b="1">
            <a:latin typeface="Helvetica" panose="020B0604020202020204" pitchFamily="34" charset="0"/>
            <a:cs typeface="Helvetica" panose="020B0604020202020204" pitchFamily="34" charset="0"/>
          </a:endParaRPr>
        </a:p>
      </dgm:t>
    </dgm:pt>
    <dgm:pt modelId="{4AD6D3CE-D161-4B57-96B7-B597A3FFB335}" type="sibTrans" cxnId="{FBE27986-566B-448F-BD6F-9F0938F0D8B0}">
      <dgm:prSet/>
      <dgm:spPr/>
      <dgm:t>
        <a:bodyPr/>
        <a:lstStyle/>
        <a:p>
          <a:endParaRPr lang="en-US" b="1">
            <a:latin typeface="Helvetica" panose="020B0604020202020204" pitchFamily="34" charset="0"/>
            <a:cs typeface="Helvetica" panose="020B0604020202020204" pitchFamily="34" charset="0"/>
          </a:endParaRPr>
        </a:p>
      </dgm:t>
    </dgm:pt>
    <dgm:pt modelId="{90FDB2B3-C639-47DE-A13F-73BE6E13DCD9}">
      <dgm:prSet phldrT="[Text]" custT="1"/>
      <dgm:spPr>
        <a:solidFill>
          <a:srgbClr val="BDDA20"/>
        </a:solidFill>
      </dgm:spPr>
      <dgm:t>
        <a:bodyPr/>
        <a:lstStyle/>
        <a:p>
          <a:r>
            <a:rPr lang="en-US" sz="1800" b="1" dirty="0">
              <a:latin typeface="Helvetica" panose="020B0604020202020204" pitchFamily="34" charset="0"/>
              <a:cs typeface="Helvetica" panose="020B0604020202020204" pitchFamily="34" charset="0"/>
            </a:rPr>
            <a:t>Usage</a:t>
          </a:r>
        </a:p>
      </dgm:t>
    </dgm:pt>
    <dgm:pt modelId="{1AF05F21-8D8D-44E3-B172-558491B2034D}" type="parTrans" cxnId="{46A1991D-ACF0-41B8-B71F-C2586D74D38F}">
      <dgm:prSet/>
      <dgm:spPr/>
      <dgm:t>
        <a:bodyPr/>
        <a:lstStyle/>
        <a:p>
          <a:endParaRPr lang="en-US" b="1">
            <a:latin typeface="Helvetica" panose="020B0604020202020204" pitchFamily="34" charset="0"/>
            <a:cs typeface="Helvetica" panose="020B0604020202020204" pitchFamily="34" charset="0"/>
          </a:endParaRPr>
        </a:p>
      </dgm:t>
    </dgm:pt>
    <dgm:pt modelId="{36359E50-F384-4FEB-9F98-E985A5C81620}" type="sibTrans" cxnId="{46A1991D-ACF0-41B8-B71F-C2586D74D38F}">
      <dgm:prSet/>
      <dgm:spPr/>
      <dgm:t>
        <a:bodyPr/>
        <a:lstStyle/>
        <a:p>
          <a:endParaRPr lang="en-US" b="1">
            <a:latin typeface="Helvetica" panose="020B0604020202020204" pitchFamily="34" charset="0"/>
            <a:cs typeface="Helvetica" panose="020B0604020202020204" pitchFamily="34" charset="0"/>
          </a:endParaRPr>
        </a:p>
      </dgm:t>
    </dgm:pt>
    <dgm:pt modelId="{B9FDBA6A-C057-4D2B-A62B-B9787AD0D4C0}">
      <dgm:prSet phldrT="[Text]" custT="1"/>
      <dgm:spPr>
        <a:solidFill>
          <a:schemeClr val="accent3">
            <a:hueOff val="5812304"/>
            <a:satOff val="-18573"/>
            <a:lumOff val="-4706"/>
            <a:alpha val="30000"/>
          </a:schemeClr>
        </a:solidFill>
      </dgm:spPr>
      <dgm:t>
        <a:bodyPr/>
        <a:lstStyle/>
        <a:p>
          <a:r>
            <a:rPr lang="en-US" sz="1000" b="1" dirty="0">
              <a:latin typeface="Helvetica" panose="020B0604020202020204" pitchFamily="34" charset="0"/>
              <a:cs typeface="Helvetica" panose="020B0604020202020204" pitchFamily="34" charset="0"/>
            </a:rPr>
            <a:t>Other info</a:t>
          </a:r>
        </a:p>
      </dgm:t>
    </dgm:pt>
    <dgm:pt modelId="{F71445F1-75FF-4815-9438-3F235FD0071A}" type="parTrans" cxnId="{581D2947-328F-4CC8-89DF-C3C2D88AC524}">
      <dgm:prSet/>
      <dgm:spPr/>
      <dgm:t>
        <a:bodyPr/>
        <a:lstStyle/>
        <a:p>
          <a:endParaRPr lang="en-US" b="1">
            <a:latin typeface="Helvetica" panose="020B0604020202020204" pitchFamily="34" charset="0"/>
            <a:cs typeface="Helvetica" panose="020B0604020202020204" pitchFamily="34" charset="0"/>
          </a:endParaRPr>
        </a:p>
      </dgm:t>
    </dgm:pt>
    <dgm:pt modelId="{DD8964A9-4A6E-4E53-B52E-C2540221980E}" type="sibTrans" cxnId="{581D2947-328F-4CC8-89DF-C3C2D88AC524}">
      <dgm:prSet/>
      <dgm:spPr/>
      <dgm:t>
        <a:bodyPr/>
        <a:lstStyle/>
        <a:p>
          <a:endParaRPr lang="en-US" b="1">
            <a:latin typeface="Helvetica" panose="020B0604020202020204" pitchFamily="34" charset="0"/>
            <a:cs typeface="Helvetica" panose="020B0604020202020204" pitchFamily="34" charset="0"/>
          </a:endParaRPr>
        </a:p>
      </dgm:t>
    </dgm:pt>
    <dgm:pt modelId="{045E8EAA-D619-4182-B44A-1ECFF4405AF2}">
      <dgm:prSet custT="1"/>
      <dgm:spPr>
        <a:solidFill>
          <a:schemeClr val="accent3">
            <a:hueOff val="8718455"/>
            <a:satOff val="-27859"/>
            <a:lumOff val="-7059"/>
            <a:alpha val="30000"/>
          </a:schemeClr>
        </a:solidFill>
      </dgm:spPr>
      <dgm:t>
        <a:bodyPr/>
        <a:lstStyle/>
        <a:p>
          <a:r>
            <a:rPr lang="en-US" sz="1000" b="1" dirty="0">
              <a:latin typeface="Helvetica" panose="020B0604020202020204" pitchFamily="34" charset="0"/>
              <a:cs typeface="Helvetica" panose="020B0604020202020204" pitchFamily="34" charset="0"/>
            </a:rPr>
            <a:t>CANUTEC</a:t>
          </a:r>
        </a:p>
      </dgm:t>
    </dgm:pt>
    <dgm:pt modelId="{10A5CB73-9A42-4A74-9796-5C961559B8FC}" type="parTrans" cxnId="{03A9B107-9824-4B04-8890-B6247C400DDF}">
      <dgm:prSet/>
      <dgm:spPr/>
      <dgm:t>
        <a:bodyPr/>
        <a:lstStyle/>
        <a:p>
          <a:endParaRPr lang="en-US" b="1">
            <a:latin typeface="Helvetica" panose="020B0604020202020204" pitchFamily="34" charset="0"/>
            <a:cs typeface="Helvetica" panose="020B0604020202020204" pitchFamily="34" charset="0"/>
          </a:endParaRPr>
        </a:p>
      </dgm:t>
    </dgm:pt>
    <dgm:pt modelId="{8CE241E7-9478-43C4-A426-B5F118D1A0C5}" type="sibTrans" cxnId="{03A9B107-9824-4B04-8890-B6247C400DDF}">
      <dgm:prSet/>
      <dgm:spPr/>
      <dgm:t>
        <a:bodyPr/>
        <a:lstStyle/>
        <a:p>
          <a:endParaRPr lang="en-US" b="1">
            <a:latin typeface="Helvetica" panose="020B0604020202020204" pitchFamily="34" charset="0"/>
            <a:cs typeface="Helvetica" panose="020B0604020202020204" pitchFamily="34" charset="0"/>
          </a:endParaRPr>
        </a:p>
      </dgm:t>
    </dgm:pt>
    <dgm:pt modelId="{6EEF379C-1F85-4DCF-8063-BD76AB6A5A0D}" type="pres">
      <dgm:prSet presAssocID="{ADBCF8B8-7BE3-4244-9AFC-881D8FBFAAA4}" presName="Name0" presStyleCnt="0">
        <dgm:presLayoutVars>
          <dgm:dir/>
          <dgm:animLvl val="lvl"/>
          <dgm:resizeHandles val="exact"/>
        </dgm:presLayoutVars>
      </dgm:prSet>
      <dgm:spPr/>
    </dgm:pt>
    <dgm:pt modelId="{2C37C264-6664-4672-BA00-5A870A2CD537}" type="pres">
      <dgm:prSet presAssocID="{7725804E-429A-4891-A68E-E907432C14E8}" presName="parTxOnly" presStyleLbl="node1" presStyleIdx="0" presStyleCnt="4" custScaleX="90675" custScaleY="91092">
        <dgm:presLayoutVars>
          <dgm:chMax val="0"/>
          <dgm:chPref val="0"/>
          <dgm:bulletEnabled val="1"/>
        </dgm:presLayoutVars>
      </dgm:prSet>
      <dgm:spPr/>
    </dgm:pt>
    <dgm:pt modelId="{8BACDC78-A904-4EA1-AA1E-61C4A7BA98C2}" type="pres">
      <dgm:prSet presAssocID="{4AD6D3CE-D161-4B57-96B7-B597A3FFB335}" presName="parTxOnlySpace" presStyleCnt="0"/>
      <dgm:spPr/>
    </dgm:pt>
    <dgm:pt modelId="{DEBE801E-210C-4F6B-B5D8-71712919561D}" type="pres">
      <dgm:prSet presAssocID="{90FDB2B3-C639-47DE-A13F-73BE6E13DCD9}" presName="parTxOnly" presStyleLbl="node1" presStyleIdx="1" presStyleCnt="4" custScaleX="216778" custScaleY="91092">
        <dgm:presLayoutVars>
          <dgm:chMax val="0"/>
          <dgm:chPref val="0"/>
          <dgm:bulletEnabled val="1"/>
        </dgm:presLayoutVars>
      </dgm:prSet>
      <dgm:spPr/>
    </dgm:pt>
    <dgm:pt modelId="{7334877F-9BC8-4955-BE48-19B74B8F1D3F}" type="pres">
      <dgm:prSet presAssocID="{36359E50-F384-4FEB-9F98-E985A5C81620}" presName="parTxOnlySpace" presStyleCnt="0"/>
      <dgm:spPr/>
    </dgm:pt>
    <dgm:pt modelId="{0306EF51-728B-4520-810A-72C048FD6C44}" type="pres">
      <dgm:prSet presAssocID="{B9FDBA6A-C057-4D2B-A62B-B9787AD0D4C0}" presName="parTxOnly" presStyleLbl="node1" presStyleIdx="2" presStyleCnt="4" custScaleX="90675" custScaleY="91092" custLinFactNeighborY="143">
        <dgm:presLayoutVars>
          <dgm:chMax val="0"/>
          <dgm:chPref val="0"/>
          <dgm:bulletEnabled val="1"/>
        </dgm:presLayoutVars>
      </dgm:prSet>
      <dgm:spPr/>
    </dgm:pt>
    <dgm:pt modelId="{0A344C06-91ED-4615-A4D7-201BAB1621A5}" type="pres">
      <dgm:prSet presAssocID="{DD8964A9-4A6E-4E53-B52E-C2540221980E}" presName="parTxOnlySpace" presStyleCnt="0"/>
      <dgm:spPr/>
    </dgm:pt>
    <dgm:pt modelId="{EEBCB58C-4285-4D84-928E-A98919561AEB}" type="pres">
      <dgm:prSet presAssocID="{045E8EAA-D619-4182-B44A-1ECFF4405AF2}" presName="parTxOnly" presStyleLbl="node1" presStyleIdx="3" presStyleCnt="4" custScaleX="90675" custScaleY="91092">
        <dgm:presLayoutVars>
          <dgm:chMax val="0"/>
          <dgm:chPref val="0"/>
          <dgm:bulletEnabled val="1"/>
        </dgm:presLayoutVars>
      </dgm:prSet>
      <dgm:spPr/>
    </dgm:pt>
  </dgm:ptLst>
  <dgm:cxnLst>
    <dgm:cxn modelId="{03A9B107-9824-4B04-8890-B6247C400DDF}" srcId="{ADBCF8B8-7BE3-4244-9AFC-881D8FBFAAA4}" destId="{045E8EAA-D619-4182-B44A-1ECFF4405AF2}" srcOrd="3" destOrd="0" parTransId="{10A5CB73-9A42-4A74-9796-5C961559B8FC}" sibTransId="{8CE241E7-9478-43C4-A426-B5F118D1A0C5}"/>
    <dgm:cxn modelId="{EC08A016-4C8F-4195-82C4-7970140A2ED9}" type="presOf" srcId="{ADBCF8B8-7BE3-4244-9AFC-881D8FBFAAA4}" destId="{6EEF379C-1F85-4DCF-8063-BD76AB6A5A0D}" srcOrd="0" destOrd="0" presId="urn:microsoft.com/office/officeart/2005/8/layout/chevron1"/>
    <dgm:cxn modelId="{46A1991D-ACF0-41B8-B71F-C2586D74D38F}" srcId="{ADBCF8B8-7BE3-4244-9AFC-881D8FBFAAA4}" destId="{90FDB2B3-C639-47DE-A13F-73BE6E13DCD9}" srcOrd="1" destOrd="0" parTransId="{1AF05F21-8D8D-44E3-B172-558491B2034D}" sibTransId="{36359E50-F384-4FEB-9F98-E985A5C81620}"/>
    <dgm:cxn modelId="{DCD9FB32-46FF-434D-AFE5-3810D73897EB}" type="presOf" srcId="{B9FDBA6A-C057-4D2B-A62B-B9787AD0D4C0}" destId="{0306EF51-728B-4520-810A-72C048FD6C44}" srcOrd="0" destOrd="0" presId="urn:microsoft.com/office/officeart/2005/8/layout/chevron1"/>
    <dgm:cxn modelId="{64B1003F-80B2-4DB4-AEF2-1CD95AAF8350}" type="presOf" srcId="{90FDB2B3-C639-47DE-A13F-73BE6E13DCD9}" destId="{DEBE801E-210C-4F6B-B5D8-71712919561D}" srcOrd="0" destOrd="0" presId="urn:microsoft.com/office/officeart/2005/8/layout/chevron1"/>
    <dgm:cxn modelId="{581D2947-328F-4CC8-89DF-C3C2D88AC524}" srcId="{ADBCF8B8-7BE3-4244-9AFC-881D8FBFAAA4}" destId="{B9FDBA6A-C057-4D2B-A62B-B9787AD0D4C0}" srcOrd="2" destOrd="0" parTransId="{F71445F1-75FF-4815-9438-3F235FD0071A}" sibTransId="{DD8964A9-4A6E-4E53-B52E-C2540221980E}"/>
    <dgm:cxn modelId="{FBE27986-566B-448F-BD6F-9F0938F0D8B0}" srcId="{ADBCF8B8-7BE3-4244-9AFC-881D8FBFAAA4}" destId="{7725804E-429A-4891-A68E-E907432C14E8}" srcOrd="0" destOrd="0" parTransId="{543132F8-C350-4B03-9613-32F3B60422C1}" sibTransId="{4AD6D3CE-D161-4B57-96B7-B597A3FFB335}"/>
    <dgm:cxn modelId="{8CC23DB6-4DBC-4473-933C-CDE1E79BDB9F}" type="presOf" srcId="{7725804E-429A-4891-A68E-E907432C14E8}" destId="{2C37C264-6664-4672-BA00-5A870A2CD537}" srcOrd="0" destOrd="0" presId="urn:microsoft.com/office/officeart/2005/8/layout/chevron1"/>
    <dgm:cxn modelId="{1D34BBEA-7212-42CB-B3DB-CCB77355B585}" type="presOf" srcId="{045E8EAA-D619-4182-B44A-1ECFF4405AF2}" destId="{EEBCB58C-4285-4D84-928E-A98919561AEB}" srcOrd="0" destOrd="0" presId="urn:microsoft.com/office/officeart/2005/8/layout/chevron1"/>
    <dgm:cxn modelId="{8159BF17-FD6C-4D04-ADF4-D5DAE8969F9F}" type="presParOf" srcId="{6EEF379C-1F85-4DCF-8063-BD76AB6A5A0D}" destId="{2C37C264-6664-4672-BA00-5A870A2CD537}" srcOrd="0" destOrd="0" presId="urn:microsoft.com/office/officeart/2005/8/layout/chevron1"/>
    <dgm:cxn modelId="{4419605C-DFB8-4CF4-8AF3-4296B5C26F1B}" type="presParOf" srcId="{6EEF379C-1F85-4DCF-8063-BD76AB6A5A0D}" destId="{8BACDC78-A904-4EA1-AA1E-61C4A7BA98C2}" srcOrd="1" destOrd="0" presId="urn:microsoft.com/office/officeart/2005/8/layout/chevron1"/>
    <dgm:cxn modelId="{D52BEC79-AF03-462C-8AED-5473B12E0610}" type="presParOf" srcId="{6EEF379C-1F85-4DCF-8063-BD76AB6A5A0D}" destId="{DEBE801E-210C-4F6B-B5D8-71712919561D}" srcOrd="2" destOrd="0" presId="urn:microsoft.com/office/officeart/2005/8/layout/chevron1"/>
    <dgm:cxn modelId="{F29DC92E-86A1-4BBD-8714-B606737BC4BD}" type="presParOf" srcId="{6EEF379C-1F85-4DCF-8063-BD76AB6A5A0D}" destId="{7334877F-9BC8-4955-BE48-19B74B8F1D3F}" srcOrd="3" destOrd="0" presId="urn:microsoft.com/office/officeart/2005/8/layout/chevron1"/>
    <dgm:cxn modelId="{D00A989E-D4D9-414C-B74D-D05C8265EA5F}" type="presParOf" srcId="{6EEF379C-1F85-4DCF-8063-BD76AB6A5A0D}" destId="{0306EF51-728B-4520-810A-72C048FD6C44}" srcOrd="4" destOrd="0" presId="urn:microsoft.com/office/officeart/2005/8/layout/chevron1"/>
    <dgm:cxn modelId="{8C14583F-3606-4D3E-981F-FEC811F4BBAF}" type="presParOf" srcId="{6EEF379C-1F85-4DCF-8063-BD76AB6A5A0D}" destId="{0A344C06-91ED-4615-A4D7-201BAB1621A5}" srcOrd="5" destOrd="0" presId="urn:microsoft.com/office/officeart/2005/8/layout/chevron1"/>
    <dgm:cxn modelId="{A1CBDA25-4524-4CC0-9595-F69B1F107C4D}" type="presParOf" srcId="{6EEF379C-1F85-4DCF-8063-BD76AB6A5A0D}" destId="{EEBCB58C-4285-4D84-928E-A98919561AEB}" srcOrd="6"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8.xml><?xml version="1.0" encoding="utf-8"?>
<dgm:dataModel xmlns:dgm="http://schemas.openxmlformats.org/drawingml/2006/diagram" xmlns:a="http://schemas.openxmlformats.org/drawingml/2006/main">
  <dgm:ptLst>
    <dgm:pt modelId="{ADBCF8B8-7BE3-4244-9AFC-881D8FBFAAA4}" type="doc">
      <dgm:prSet loTypeId="urn:microsoft.com/office/officeart/2005/8/layout/chevron1" loCatId="process" qsTypeId="urn:microsoft.com/office/officeart/2005/8/quickstyle/simple1" qsCatId="simple" csTypeId="urn:microsoft.com/office/officeart/2005/8/colors/colorful3" csCatId="colorful" phldr="1"/>
      <dgm:spPr/>
    </dgm:pt>
    <dgm:pt modelId="{7725804E-429A-4891-A68E-E907432C14E8}">
      <dgm:prSet phldrT="[Text]" custT="1"/>
      <dgm:spPr>
        <a:solidFill>
          <a:srgbClr val="EB641B">
            <a:alpha val="30196"/>
          </a:srgbClr>
        </a:solidFill>
      </dgm:spPr>
      <dgm:t>
        <a:bodyPr/>
        <a:lstStyle/>
        <a:p>
          <a:r>
            <a:rPr lang="en-US" sz="1000" b="1" dirty="0">
              <a:latin typeface="Helvetica" panose="020B0604020202020204" pitchFamily="34" charset="0"/>
              <a:cs typeface="Helvetica" panose="020B0604020202020204" pitchFamily="34" charset="0"/>
            </a:rPr>
            <a:t>Overview</a:t>
          </a:r>
        </a:p>
      </dgm:t>
    </dgm:pt>
    <dgm:pt modelId="{543132F8-C350-4B03-9613-32F3B60422C1}" type="parTrans" cxnId="{FBE27986-566B-448F-BD6F-9F0938F0D8B0}">
      <dgm:prSet/>
      <dgm:spPr/>
      <dgm:t>
        <a:bodyPr/>
        <a:lstStyle/>
        <a:p>
          <a:endParaRPr lang="en-US" b="1">
            <a:latin typeface="Helvetica" panose="020B0604020202020204" pitchFamily="34" charset="0"/>
            <a:cs typeface="Helvetica" panose="020B0604020202020204" pitchFamily="34" charset="0"/>
          </a:endParaRPr>
        </a:p>
      </dgm:t>
    </dgm:pt>
    <dgm:pt modelId="{4AD6D3CE-D161-4B57-96B7-B597A3FFB335}" type="sibTrans" cxnId="{FBE27986-566B-448F-BD6F-9F0938F0D8B0}">
      <dgm:prSet/>
      <dgm:spPr/>
      <dgm:t>
        <a:bodyPr/>
        <a:lstStyle/>
        <a:p>
          <a:endParaRPr lang="en-US" b="1">
            <a:latin typeface="Helvetica" panose="020B0604020202020204" pitchFamily="34" charset="0"/>
            <a:cs typeface="Helvetica" panose="020B0604020202020204" pitchFamily="34" charset="0"/>
          </a:endParaRPr>
        </a:p>
      </dgm:t>
    </dgm:pt>
    <dgm:pt modelId="{90FDB2B3-C639-47DE-A13F-73BE6E13DCD9}">
      <dgm:prSet phldrT="[Text]" custT="1"/>
      <dgm:spPr>
        <a:solidFill>
          <a:srgbClr val="BDDA20"/>
        </a:solidFill>
      </dgm:spPr>
      <dgm:t>
        <a:bodyPr/>
        <a:lstStyle/>
        <a:p>
          <a:r>
            <a:rPr lang="en-US" sz="1800" b="1" dirty="0">
              <a:latin typeface="Helvetica" panose="020B0604020202020204" pitchFamily="34" charset="0"/>
              <a:cs typeface="Helvetica" panose="020B0604020202020204" pitchFamily="34" charset="0"/>
            </a:rPr>
            <a:t>Usage</a:t>
          </a:r>
        </a:p>
      </dgm:t>
    </dgm:pt>
    <dgm:pt modelId="{1AF05F21-8D8D-44E3-B172-558491B2034D}" type="parTrans" cxnId="{46A1991D-ACF0-41B8-B71F-C2586D74D38F}">
      <dgm:prSet/>
      <dgm:spPr/>
      <dgm:t>
        <a:bodyPr/>
        <a:lstStyle/>
        <a:p>
          <a:endParaRPr lang="en-US" b="1">
            <a:latin typeface="Helvetica" panose="020B0604020202020204" pitchFamily="34" charset="0"/>
            <a:cs typeface="Helvetica" panose="020B0604020202020204" pitchFamily="34" charset="0"/>
          </a:endParaRPr>
        </a:p>
      </dgm:t>
    </dgm:pt>
    <dgm:pt modelId="{36359E50-F384-4FEB-9F98-E985A5C81620}" type="sibTrans" cxnId="{46A1991D-ACF0-41B8-B71F-C2586D74D38F}">
      <dgm:prSet/>
      <dgm:spPr/>
      <dgm:t>
        <a:bodyPr/>
        <a:lstStyle/>
        <a:p>
          <a:endParaRPr lang="en-US" b="1">
            <a:latin typeface="Helvetica" panose="020B0604020202020204" pitchFamily="34" charset="0"/>
            <a:cs typeface="Helvetica" panose="020B0604020202020204" pitchFamily="34" charset="0"/>
          </a:endParaRPr>
        </a:p>
      </dgm:t>
    </dgm:pt>
    <dgm:pt modelId="{B9FDBA6A-C057-4D2B-A62B-B9787AD0D4C0}">
      <dgm:prSet phldrT="[Text]" custT="1"/>
      <dgm:spPr>
        <a:solidFill>
          <a:schemeClr val="accent3">
            <a:hueOff val="5812304"/>
            <a:satOff val="-18573"/>
            <a:lumOff val="-4706"/>
            <a:alpha val="30000"/>
          </a:schemeClr>
        </a:solidFill>
      </dgm:spPr>
      <dgm:t>
        <a:bodyPr/>
        <a:lstStyle/>
        <a:p>
          <a:r>
            <a:rPr lang="en-US" sz="1000" b="1" dirty="0">
              <a:latin typeface="Helvetica" panose="020B0604020202020204" pitchFamily="34" charset="0"/>
              <a:cs typeface="Helvetica" panose="020B0604020202020204" pitchFamily="34" charset="0"/>
            </a:rPr>
            <a:t>Other info</a:t>
          </a:r>
        </a:p>
      </dgm:t>
    </dgm:pt>
    <dgm:pt modelId="{F71445F1-75FF-4815-9438-3F235FD0071A}" type="parTrans" cxnId="{581D2947-328F-4CC8-89DF-C3C2D88AC524}">
      <dgm:prSet/>
      <dgm:spPr/>
      <dgm:t>
        <a:bodyPr/>
        <a:lstStyle/>
        <a:p>
          <a:endParaRPr lang="en-US" b="1">
            <a:latin typeface="Helvetica" panose="020B0604020202020204" pitchFamily="34" charset="0"/>
            <a:cs typeface="Helvetica" panose="020B0604020202020204" pitchFamily="34" charset="0"/>
          </a:endParaRPr>
        </a:p>
      </dgm:t>
    </dgm:pt>
    <dgm:pt modelId="{DD8964A9-4A6E-4E53-B52E-C2540221980E}" type="sibTrans" cxnId="{581D2947-328F-4CC8-89DF-C3C2D88AC524}">
      <dgm:prSet/>
      <dgm:spPr/>
      <dgm:t>
        <a:bodyPr/>
        <a:lstStyle/>
        <a:p>
          <a:endParaRPr lang="en-US" b="1">
            <a:latin typeface="Helvetica" panose="020B0604020202020204" pitchFamily="34" charset="0"/>
            <a:cs typeface="Helvetica" panose="020B0604020202020204" pitchFamily="34" charset="0"/>
          </a:endParaRPr>
        </a:p>
      </dgm:t>
    </dgm:pt>
    <dgm:pt modelId="{045E8EAA-D619-4182-B44A-1ECFF4405AF2}">
      <dgm:prSet custT="1"/>
      <dgm:spPr>
        <a:solidFill>
          <a:schemeClr val="accent3">
            <a:hueOff val="8718455"/>
            <a:satOff val="-27859"/>
            <a:lumOff val="-7059"/>
            <a:alpha val="30000"/>
          </a:schemeClr>
        </a:solidFill>
      </dgm:spPr>
      <dgm:t>
        <a:bodyPr/>
        <a:lstStyle/>
        <a:p>
          <a:r>
            <a:rPr lang="en-US" sz="1000" b="1" dirty="0">
              <a:latin typeface="Helvetica" panose="020B0604020202020204" pitchFamily="34" charset="0"/>
              <a:cs typeface="Helvetica" panose="020B0604020202020204" pitchFamily="34" charset="0"/>
            </a:rPr>
            <a:t>CANUTEC</a:t>
          </a:r>
        </a:p>
      </dgm:t>
    </dgm:pt>
    <dgm:pt modelId="{10A5CB73-9A42-4A74-9796-5C961559B8FC}" type="parTrans" cxnId="{03A9B107-9824-4B04-8890-B6247C400DDF}">
      <dgm:prSet/>
      <dgm:spPr/>
      <dgm:t>
        <a:bodyPr/>
        <a:lstStyle/>
        <a:p>
          <a:endParaRPr lang="en-US" b="1">
            <a:latin typeface="Helvetica" panose="020B0604020202020204" pitchFamily="34" charset="0"/>
            <a:cs typeface="Helvetica" panose="020B0604020202020204" pitchFamily="34" charset="0"/>
          </a:endParaRPr>
        </a:p>
      </dgm:t>
    </dgm:pt>
    <dgm:pt modelId="{8CE241E7-9478-43C4-A426-B5F118D1A0C5}" type="sibTrans" cxnId="{03A9B107-9824-4B04-8890-B6247C400DDF}">
      <dgm:prSet/>
      <dgm:spPr/>
      <dgm:t>
        <a:bodyPr/>
        <a:lstStyle/>
        <a:p>
          <a:endParaRPr lang="en-US" b="1">
            <a:latin typeface="Helvetica" panose="020B0604020202020204" pitchFamily="34" charset="0"/>
            <a:cs typeface="Helvetica" panose="020B0604020202020204" pitchFamily="34" charset="0"/>
          </a:endParaRPr>
        </a:p>
      </dgm:t>
    </dgm:pt>
    <dgm:pt modelId="{6EEF379C-1F85-4DCF-8063-BD76AB6A5A0D}" type="pres">
      <dgm:prSet presAssocID="{ADBCF8B8-7BE3-4244-9AFC-881D8FBFAAA4}" presName="Name0" presStyleCnt="0">
        <dgm:presLayoutVars>
          <dgm:dir/>
          <dgm:animLvl val="lvl"/>
          <dgm:resizeHandles val="exact"/>
        </dgm:presLayoutVars>
      </dgm:prSet>
      <dgm:spPr/>
    </dgm:pt>
    <dgm:pt modelId="{2C37C264-6664-4672-BA00-5A870A2CD537}" type="pres">
      <dgm:prSet presAssocID="{7725804E-429A-4891-A68E-E907432C14E8}" presName="parTxOnly" presStyleLbl="node1" presStyleIdx="0" presStyleCnt="4" custScaleX="90675" custScaleY="91092">
        <dgm:presLayoutVars>
          <dgm:chMax val="0"/>
          <dgm:chPref val="0"/>
          <dgm:bulletEnabled val="1"/>
        </dgm:presLayoutVars>
      </dgm:prSet>
      <dgm:spPr/>
    </dgm:pt>
    <dgm:pt modelId="{8BACDC78-A904-4EA1-AA1E-61C4A7BA98C2}" type="pres">
      <dgm:prSet presAssocID="{4AD6D3CE-D161-4B57-96B7-B597A3FFB335}" presName="parTxOnlySpace" presStyleCnt="0"/>
      <dgm:spPr/>
    </dgm:pt>
    <dgm:pt modelId="{DEBE801E-210C-4F6B-B5D8-71712919561D}" type="pres">
      <dgm:prSet presAssocID="{90FDB2B3-C639-47DE-A13F-73BE6E13DCD9}" presName="parTxOnly" presStyleLbl="node1" presStyleIdx="1" presStyleCnt="4" custScaleX="216778" custScaleY="91092">
        <dgm:presLayoutVars>
          <dgm:chMax val="0"/>
          <dgm:chPref val="0"/>
          <dgm:bulletEnabled val="1"/>
        </dgm:presLayoutVars>
      </dgm:prSet>
      <dgm:spPr/>
    </dgm:pt>
    <dgm:pt modelId="{7334877F-9BC8-4955-BE48-19B74B8F1D3F}" type="pres">
      <dgm:prSet presAssocID="{36359E50-F384-4FEB-9F98-E985A5C81620}" presName="parTxOnlySpace" presStyleCnt="0"/>
      <dgm:spPr/>
    </dgm:pt>
    <dgm:pt modelId="{0306EF51-728B-4520-810A-72C048FD6C44}" type="pres">
      <dgm:prSet presAssocID="{B9FDBA6A-C057-4D2B-A62B-B9787AD0D4C0}" presName="parTxOnly" presStyleLbl="node1" presStyleIdx="2" presStyleCnt="4" custScaleX="90675" custScaleY="91092" custLinFactNeighborY="143">
        <dgm:presLayoutVars>
          <dgm:chMax val="0"/>
          <dgm:chPref val="0"/>
          <dgm:bulletEnabled val="1"/>
        </dgm:presLayoutVars>
      </dgm:prSet>
      <dgm:spPr/>
    </dgm:pt>
    <dgm:pt modelId="{0A344C06-91ED-4615-A4D7-201BAB1621A5}" type="pres">
      <dgm:prSet presAssocID="{DD8964A9-4A6E-4E53-B52E-C2540221980E}" presName="parTxOnlySpace" presStyleCnt="0"/>
      <dgm:spPr/>
    </dgm:pt>
    <dgm:pt modelId="{EEBCB58C-4285-4D84-928E-A98919561AEB}" type="pres">
      <dgm:prSet presAssocID="{045E8EAA-D619-4182-B44A-1ECFF4405AF2}" presName="parTxOnly" presStyleLbl="node1" presStyleIdx="3" presStyleCnt="4" custScaleX="90675" custScaleY="91092">
        <dgm:presLayoutVars>
          <dgm:chMax val="0"/>
          <dgm:chPref val="0"/>
          <dgm:bulletEnabled val="1"/>
        </dgm:presLayoutVars>
      </dgm:prSet>
      <dgm:spPr/>
    </dgm:pt>
  </dgm:ptLst>
  <dgm:cxnLst>
    <dgm:cxn modelId="{03A9B107-9824-4B04-8890-B6247C400DDF}" srcId="{ADBCF8B8-7BE3-4244-9AFC-881D8FBFAAA4}" destId="{045E8EAA-D619-4182-B44A-1ECFF4405AF2}" srcOrd="3" destOrd="0" parTransId="{10A5CB73-9A42-4A74-9796-5C961559B8FC}" sibTransId="{8CE241E7-9478-43C4-A426-B5F118D1A0C5}"/>
    <dgm:cxn modelId="{46A1991D-ACF0-41B8-B71F-C2586D74D38F}" srcId="{ADBCF8B8-7BE3-4244-9AFC-881D8FBFAAA4}" destId="{90FDB2B3-C639-47DE-A13F-73BE6E13DCD9}" srcOrd="1" destOrd="0" parTransId="{1AF05F21-8D8D-44E3-B172-558491B2034D}" sibTransId="{36359E50-F384-4FEB-9F98-E985A5C81620}"/>
    <dgm:cxn modelId="{581D2947-328F-4CC8-89DF-C3C2D88AC524}" srcId="{ADBCF8B8-7BE3-4244-9AFC-881D8FBFAAA4}" destId="{B9FDBA6A-C057-4D2B-A62B-B9787AD0D4C0}" srcOrd="2" destOrd="0" parTransId="{F71445F1-75FF-4815-9438-3F235FD0071A}" sibTransId="{DD8964A9-4A6E-4E53-B52E-C2540221980E}"/>
    <dgm:cxn modelId="{40D23379-D0AA-4A61-B551-822031617857}" type="presOf" srcId="{90FDB2B3-C639-47DE-A13F-73BE6E13DCD9}" destId="{DEBE801E-210C-4F6B-B5D8-71712919561D}" srcOrd="0" destOrd="0" presId="urn:microsoft.com/office/officeart/2005/8/layout/chevron1"/>
    <dgm:cxn modelId="{FBE27986-566B-448F-BD6F-9F0938F0D8B0}" srcId="{ADBCF8B8-7BE3-4244-9AFC-881D8FBFAAA4}" destId="{7725804E-429A-4891-A68E-E907432C14E8}" srcOrd="0" destOrd="0" parTransId="{543132F8-C350-4B03-9613-32F3B60422C1}" sibTransId="{4AD6D3CE-D161-4B57-96B7-B597A3FFB335}"/>
    <dgm:cxn modelId="{12F260A7-7DD5-496A-9009-438BCB6915AA}" type="presOf" srcId="{B9FDBA6A-C057-4D2B-A62B-B9787AD0D4C0}" destId="{0306EF51-728B-4520-810A-72C048FD6C44}" srcOrd="0" destOrd="0" presId="urn:microsoft.com/office/officeart/2005/8/layout/chevron1"/>
    <dgm:cxn modelId="{5908A2BB-E17F-4B62-B0B1-DF2660B4130C}" type="presOf" srcId="{045E8EAA-D619-4182-B44A-1ECFF4405AF2}" destId="{EEBCB58C-4285-4D84-928E-A98919561AEB}" srcOrd="0" destOrd="0" presId="urn:microsoft.com/office/officeart/2005/8/layout/chevron1"/>
    <dgm:cxn modelId="{4BAC66D7-527B-4124-8188-CBF244360257}" type="presOf" srcId="{ADBCF8B8-7BE3-4244-9AFC-881D8FBFAAA4}" destId="{6EEF379C-1F85-4DCF-8063-BD76AB6A5A0D}" srcOrd="0" destOrd="0" presId="urn:microsoft.com/office/officeart/2005/8/layout/chevron1"/>
    <dgm:cxn modelId="{83D4F4F0-DEC8-414A-823B-ADC09BE65910}" type="presOf" srcId="{7725804E-429A-4891-A68E-E907432C14E8}" destId="{2C37C264-6664-4672-BA00-5A870A2CD537}" srcOrd="0" destOrd="0" presId="urn:microsoft.com/office/officeart/2005/8/layout/chevron1"/>
    <dgm:cxn modelId="{8E5654AF-4179-4E44-9E10-88DDCC1327EB}" type="presParOf" srcId="{6EEF379C-1F85-4DCF-8063-BD76AB6A5A0D}" destId="{2C37C264-6664-4672-BA00-5A870A2CD537}" srcOrd="0" destOrd="0" presId="urn:microsoft.com/office/officeart/2005/8/layout/chevron1"/>
    <dgm:cxn modelId="{69E9060D-380D-48A7-B42D-C087FBAF5138}" type="presParOf" srcId="{6EEF379C-1F85-4DCF-8063-BD76AB6A5A0D}" destId="{8BACDC78-A904-4EA1-AA1E-61C4A7BA98C2}" srcOrd="1" destOrd="0" presId="urn:microsoft.com/office/officeart/2005/8/layout/chevron1"/>
    <dgm:cxn modelId="{886C2BF8-36D3-4543-B70B-AD894810EBFA}" type="presParOf" srcId="{6EEF379C-1F85-4DCF-8063-BD76AB6A5A0D}" destId="{DEBE801E-210C-4F6B-B5D8-71712919561D}" srcOrd="2" destOrd="0" presId="urn:microsoft.com/office/officeart/2005/8/layout/chevron1"/>
    <dgm:cxn modelId="{FAF3A696-A3DB-4F9F-9DD4-A720751AB0E1}" type="presParOf" srcId="{6EEF379C-1F85-4DCF-8063-BD76AB6A5A0D}" destId="{7334877F-9BC8-4955-BE48-19B74B8F1D3F}" srcOrd="3" destOrd="0" presId="urn:microsoft.com/office/officeart/2005/8/layout/chevron1"/>
    <dgm:cxn modelId="{FAD654F6-12C1-445C-89B8-40EAE8D03957}" type="presParOf" srcId="{6EEF379C-1F85-4DCF-8063-BD76AB6A5A0D}" destId="{0306EF51-728B-4520-810A-72C048FD6C44}" srcOrd="4" destOrd="0" presId="urn:microsoft.com/office/officeart/2005/8/layout/chevron1"/>
    <dgm:cxn modelId="{22196F52-EE8F-4602-A2DA-577EDBB2E21C}" type="presParOf" srcId="{6EEF379C-1F85-4DCF-8063-BD76AB6A5A0D}" destId="{0A344C06-91ED-4615-A4D7-201BAB1621A5}" srcOrd="5" destOrd="0" presId="urn:microsoft.com/office/officeart/2005/8/layout/chevron1"/>
    <dgm:cxn modelId="{A1BD9319-93BF-4F5B-80A6-3F4C616EEC63}" type="presParOf" srcId="{6EEF379C-1F85-4DCF-8063-BD76AB6A5A0D}" destId="{EEBCB58C-4285-4D84-928E-A98919561AEB}" srcOrd="6"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9.xml><?xml version="1.0" encoding="utf-8"?>
<dgm:dataModel xmlns:dgm="http://schemas.openxmlformats.org/drawingml/2006/diagram" xmlns:a="http://schemas.openxmlformats.org/drawingml/2006/main">
  <dgm:ptLst>
    <dgm:pt modelId="{ADBCF8B8-7BE3-4244-9AFC-881D8FBFAAA4}" type="doc">
      <dgm:prSet loTypeId="urn:microsoft.com/office/officeart/2005/8/layout/chevron1" loCatId="process" qsTypeId="urn:microsoft.com/office/officeart/2005/8/quickstyle/simple1" qsCatId="simple" csTypeId="urn:microsoft.com/office/officeart/2005/8/colors/colorful3" csCatId="colorful" phldr="1"/>
      <dgm:spPr/>
    </dgm:pt>
    <dgm:pt modelId="{7725804E-429A-4891-A68E-E907432C14E8}">
      <dgm:prSet phldrT="[Text]" custT="1"/>
      <dgm:spPr>
        <a:solidFill>
          <a:srgbClr val="EB641B">
            <a:alpha val="30196"/>
          </a:srgbClr>
        </a:solidFill>
      </dgm:spPr>
      <dgm:t>
        <a:bodyPr/>
        <a:lstStyle/>
        <a:p>
          <a:r>
            <a:rPr lang="en-US" sz="1000" b="1" dirty="0">
              <a:latin typeface="Helvetica" panose="020B0604020202020204" pitchFamily="34" charset="0"/>
              <a:cs typeface="Helvetica" panose="020B0604020202020204" pitchFamily="34" charset="0"/>
            </a:rPr>
            <a:t>Overview</a:t>
          </a:r>
        </a:p>
      </dgm:t>
    </dgm:pt>
    <dgm:pt modelId="{543132F8-C350-4B03-9613-32F3B60422C1}" type="parTrans" cxnId="{FBE27986-566B-448F-BD6F-9F0938F0D8B0}">
      <dgm:prSet/>
      <dgm:spPr/>
      <dgm:t>
        <a:bodyPr/>
        <a:lstStyle/>
        <a:p>
          <a:endParaRPr lang="en-US" b="1">
            <a:latin typeface="Helvetica" panose="020B0604020202020204" pitchFamily="34" charset="0"/>
            <a:cs typeface="Helvetica" panose="020B0604020202020204" pitchFamily="34" charset="0"/>
          </a:endParaRPr>
        </a:p>
      </dgm:t>
    </dgm:pt>
    <dgm:pt modelId="{4AD6D3CE-D161-4B57-96B7-B597A3FFB335}" type="sibTrans" cxnId="{FBE27986-566B-448F-BD6F-9F0938F0D8B0}">
      <dgm:prSet/>
      <dgm:spPr/>
      <dgm:t>
        <a:bodyPr/>
        <a:lstStyle/>
        <a:p>
          <a:endParaRPr lang="en-US" b="1">
            <a:latin typeface="Helvetica" panose="020B0604020202020204" pitchFamily="34" charset="0"/>
            <a:cs typeface="Helvetica" panose="020B0604020202020204" pitchFamily="34" charset="0"/>
          </a:endParaRPr>
        </a:p>
      </dgm:t>
    </dgm:pt>
    <dgm:pt modelId="{90FDB2B3-C639-47DE-A13F-73BE6E13DCD9}">
      <dgm:prSet phldrT="[Text]" custT="1"/>
      <dgm:spPr>
        <a:solidFill>
          <a:srgbClr val="BDDA20"/>
        </a:solidFill>
      </dgm:spPr>
      <dgm:t>
        <a:bodyPr/>
        <a:lstStyle/>
        <a:p>
          <a:r>
            <a:rPr lang="en-US" sz="1800" b="1" dirty="0">
              <a:latin typeface="Helvetica" panose="020B0604020202020204" pitchFamily="34" charset="0"/>
              <a:cs typeface="Helvetica" panose="020B0604020202020204" pitchFamily="34" charset="0"/>
            </a:rPr>
            <a:t>Usage</a:t>
          </a:r>
        </a:p>
      </dgm:t>
    </dgm:pt>
    <dgm:pt modelId="{1AF05F21-8D8D-44E3-B172-558491B2034D}" type="parTrans" cxnId="{46A1991D-ACF0-41B8-B71F-C2586D74D38F}">
      <dgm:prSet/>
      <dgm:spPr/>
      <dgm:t>
        <a:bodyPr/>
        <a:lstStyle/>
        <a:p>
          <a:endParaRPr lang="en-US" b="1">
            <a:latin typeface="Helvetica" panose="020B0604020202020204" pitchFamily="34" charset="0"/>
            <a:cs typeface="Helvetica" panose="020B0604020202020204" pitchFamily="34" charset="0"/>
          </a:endParaRPr>
        </a:p>
      </dgm:t>
    </dgm:pt>
    <dgm:pt modelId="{36359E50-F384-4FEB-9F98-E985A5C81620}" type="sibTrans" cxnId="{46A1991D-ACF0-41B8-B71F-C2586D74D38F}">
      <dgm:prSet/>
      <dgm:spPr/>
      <dgm:t>
        <a:bodyPr/>
        <a:lstStyle/>
        <a:p>
          <a:endParaRPr lang="en-US" b="1">
            <a:latin typeface="Helvetica" panose="020B0604020202020204" pitchFamily="34" charset="0"/>
            <a:cs typeface="Helvetica" panose="020B0604020202020204" pitchFamily="34" charset="0"/>
          </a:endParaRPr>
        </a:p>
      </dgm:t>
    </dgm:pt>
    <dgm:pt modelId="{B9FDBA6A-C057-4D2B-A62B-B9787AD0D4C0}">
      <dgm:prSet phldrT="[Text]" custT="1"/>
      <dgm:spPr>
        <a:solidFill>
          <a:schemeClr val="accent3">
            <a:hueOff val="5812304"/>
            <a:satOff val="-18573"/>
            <a:lumOff val="-4706"/>
            <a:alpha val="30000"/>
          </a:schemeClr>
        </a:solidFill>
      </dgm:spPr>
      <dgm:t>
        <a:bodyPr/>
        <a:lstStyle/>
        <a:p>
          <a:r>
            <a:rPr lang="en-US" sz="1000" b="1" dirty="0">
              <a:latin typeface="Helvetica" panose="020B0604020202020204" pitchFamily="34" charset="0"/>
              <a:cs typeface="Helvetica" panose="020B0604020202020204" pitchFamily="34" charset="0"/>
            </a:rPr>
            <a:t>Other info</a:t>
          </a:r>
        </a:p>
      </dgm:t>
    </dgm:pt>
    <dgm:pt modelId="{F71445F1-75FF-4815-9438-3F235FD0071A}" type="parTrans" cxnId="{581D2947-328F-4CC8-89DF-C3C2D88AC524}">
      <dgm:prSet/>
      <dgm:spPr/>
      <dgm:t>
        <a:bodyPr/>
        <a:lstStyle/>
        <a:p>
          <a:endParaRPr lang="en-US" b="1">
            <a:latin typeface="Helvetica" panose="020B0604020202020204" pitchFamily="34" charset="0"/>
            <a:cs typeface="Helvetica" panose="020B0604020202020204" pitchFamily="34" charset="0"/>
          </a:endParaRPr>
        </a:p>
      </dgm:t>
    </dgm:pt>
    <dgm:pt modelId="{DD8964A9-4A6E-4E53-B52E-C2540221980E}" type="sibTrans" cxnId="{581D2947-328F-4CC8-89DF-C3C2D88AC524}">
      <dgm:prSet/>
      <dgm:spPr/>
      <dgm:t>
        <a:bodyPr/>
        <a:lstStyle/>
        <a:p>
          <a:endParaRPr lang="en-US" b="1">
            <a:latin typeface="Helvetica" panose="020B0604020202020204" pitchFamily="34" charset="0"/>
            <a:cs typeface="Helvetica" panose="020B0604020202020204" pitchFamily="34" charset="0"/>
          </a:endParaRPr>
        </a:p>
      </dgm:t>
    </dgm:pt>
    <dgm:pt modelId="{045E8EAA-D619-4182-B44A-1ECFF4405AF2}">
      <dgm:prSet custT="1"/>
      <dgm:spPr>
        <a:solidFill>
          <a:schemeClr val="accent3">
            <a:hueOff val="8718455"/>
            <a:satOff val="-27859"/>
            <a:lumOff val="-7059"/>
            <a:alpha val="30000"/>
          </a:schemeClr>
        </a:solidFill>
      </dgm:spPr>
      <dgm:t>
        <a:bodyPr/>
        <a:lstStyle/>
        <a:p>
          <a:r>
            <a:rPr lang="en-US" sz="1000" b="1" dirty="0">
              <a:latin typeface="Helvetica" panose="020B0604020202020204" pitchFamily="34" charset="0"/>
              <a:cs typeface="Helvetica" panose="020B0604020202020204" pitchFamily="34" charset="0"/>
            </a:rPr>
            <a:t>CANUTEC</a:t>
          </a:r>
        </a:p>
      </dgm:t>
    </dgm:pt>
    <dgm:pt modelId="{10A5CB73-9A42-4A74-9796-5C961559B8FC}" type="parTrans" cxnId="{03A9B107-9824-4B04-8890-B6247C400DDF}">
      <dgm:prSet/>
      <dgm:spPr/>
      <dgm:t>
        <a:bodyPr/>
        <a:lstStyle/>
        <a:p>
          <a:endParaRPr lang="en-US" b="1">
            <a:latin typeface="Helvetica" panose="020B0604020202020204" pitchFamily="34" charset="0"/>
            <a:cs typeface="Helvetica" panose="020B0604020202020204" pitchFamily="34" charset="0"/>
          </a:endParaRPr>
        </a:p>
      </dgm:t>
    </dgm:pt>
    <dgm:pt modelId="{8CE241E7-9478-43C4-A426-B5F118D1A0C5}" type="sibTrans" cxnId="{03A9B107-9824-4B04-8890-B6247C400DDF}">
      <dgm:prSet/>
      <dgm:spPr/>
      <dgm:t>
        <a:bodyPr/>
        <a:lstStyle/>
        <a:p>
          <a:endParaRPr lang="en-US" b="1">
            <a:latin typeface="Helvetica" panose="020B0604020202020204" pitchFamily="34" charset="0"/>
            <a:cs typeface="Helvetica" panose="020B0604020202020204" pitchFamily="34" charset="0"/>
          </a:endParaRPr>
        </a:p>
      </dgm:t>
    </dgm:pt>
    <dgm:pt modelId="{6EEF379C-1F85-4DCF-8063-BD76AB6A5A0D}" type="pres">
      <dgm:prSet presAssocID="{ADBCF8B8-7BE3-4244-9AFC-881D8FBFAAA4}" presName="Name0" presStyleCnt="0">
        <dgm:presLayoutVars>
          <dgm:dir/>
          <dgm:animLvl val="lvl"/>
          <dgm:resizeHandles val="exact"/>
        </dgm:presLayoutVars>
      </dgm:prSet>
      <dgm:spPr/>
    </dgm:pt>
    <dgm:pt modelId="{2C37C264-6664-4672-BA00-5A870A2CD537}" type="pres">
      <dgm:prSet presAssocID="{7725804E-429A-4891-A68E-E907432C14E8}" presName="parTxOnly" presStyleLbl="node1" presStyleIdx="0" presStyleCnt="4" custScaleX="90675" custScaleY="91092">
        <dgm:presLayoutVars>
          <dgm:chMax val="0"/>
          <dgm:chPref val="0"/>
          <dgm:bulletEnabled val="1"/>
        </dgm:presLayoutVars>
      </dgm:prSet>
      <dgm:spPr/>
    </dgm:pt>
    <dgm:pt modelId="{8BACDC78-A904-4EA1-AA1E-61C4A7BA98C2}" type="pres">
      <dgm:prSet presAssocID="{4AD6D3CE-D161-4B57-96B7-B597A3FFB335}" presName="parTxOnlySpace" presStyleCnt="0"/>
      <dgm:spPr/>
    </dgm:pt>
    <dgm:pt modelId="{DEBE801E-210C-4F6B-B5D8-71712919561D}" type="pres">
      <dgm:prSet presAssocID="{90FDB2B3-C639-47DE-A13F-73BE6E13DCD9}" presName="parTxOnly" presStyleLbl="node1" presStyleIdx="1" presStyleCnt="4" custScaleX="216778" custScaleY="91092">
        <dgm:presLayoutVars>
          <dgm:chMax val="0"/>
          <dgm:chPref val="0"/>
          <dgm:bulletEnabled val="1"/>
        </dgm:presLayoutVars>
      </dgm:prSet>
      <dgm:spPr/>
    </dgm:pt>
    <dgm:pt modelId="{7334877F-9BC8-4955-BE48-19B74B8F1D3F}" type="pres">
      <dgm:prSet presAssocID="{36359E50-F384-4FEB-9F98-E985A5C81620}" presName="parTxOnlySpace" presStyleCnt="0"/>
      <dgm:spPr/>
    </dgm:pt>
    <dgm:pt modelId="{0306EF51-728B-4520-810A-72C048FD6C44}" type="pres">
      <dgm:prSet presAssocID="{B9FDBA6A-C057-4D2B-A62B-B9787AD0D4C0}" presName="parTxOnly" presStyleLbl="node1" presStyleIdx="2" presStyleCnt="4" custScaleX="90675" custScaleY="91092" custLinFactNeighborY="143">
        <dgm:presLayoutVars>
          <dgm:chMax val="0"/>
          <dgm:chPref val="0"/>
          <dgm:bulletEnabled val="1"/>
        </dgm:presLayoutVars>
      </dgm:prSet>
      <dgm:spPr/>
    </dgm:pt>
    <dgm:pt modelId="{0A344C06-91ED-4615-A4D7-201BAB1621A5}" type="pres">
      <dgm:prSet presAssocID="{DD8964A9-4A6E-4E53-B52E-C2540221980E}" presName="parTxOnlySpace" presStyleCnt="0"/>
      <dgm:spPr/>
    </dgm:pt>
    <dgm:pt modelId="{EEBCB58C-4285-4D84-928E-A98919561AEB}" type="pres">
      <dgm:prSet presAssocID="{045E8EAA-D619-4182-B44A-1ECFF4405AF2}" presName="parTxOnly" presStyleLbl="node1" presStyleIdx="3" presStyleCnt="4" custScaleX="90675" custScaleY="91092">
        <dgm:presLayoutVars>
          <dgm:chMax val="0"/>
          <dgm:chPref val="0"/>
          <dgm:bulletEnabled val="1"/>
        </dgm:presLayoutVars>
      </dgm:prSet>
      <dgm:spPr/>
    </dgm:pt>
  </dgm:ptLst>
  <dgm:cxnLst>
    <dgm:cxn modelId="{0D030105-E8C7-4A9E-8299-929EA926F246}" type="presOf" srcId="{7725804E-429A-4891-A68E-E907432C14E8}" destId="{2C37C264-6664-4672-BA00-5A870A2CD537}" srcOrd="0" destOrd="0" presId="urn:microsoft.com/office/officeart/2005/8/layout/chevron1"/>
    <dgm:cxn modelId="{03A9B107-9824-4B04-8890-B6247C400DDF}" srcId="{ADBCF8B8-7BE3-4244-9AFC-881D8FBFAAA4}" destId="{045E8EAA-D619-4182-B44A-1ECFF4405AF2}" srcOrd="3" destOrd="0" parTransId="{10A5CB73-9A42-4A74-9796-5C961559B8FC}" sibTransId="{8CE241E7-9478-43C4-A426-B5F118D1A0C5}"/>
    <dgm:cxn modelId="{809CDC19-7363-42E5-ABC2-6DB29D6B820F}" type="presOf" srcId="{90FDB2B3-C639-47DE-A13F-73BE6E13DCD9}" destId="{DEBE801E-210C-4F6B-B5D8-71712919561D}" srcOrd="0" destOrd="0" presId="urn:microsoft.com/office/officeart/2005/8/layout/chevron1"/>
    <dgm:cxn modelId="{46A1991D-ACF0-41B8-B71F-C2586D74D38F}" srcId="{ADBCF8B8-7BE3-4244-9AFC-881D8FBFAAA4}" destId="{90FDB2B3-C639-47DE-A13F-73BE6E13DCD9}" srcOrd="1" destOrd="0" parTransId="{1AF05F21-8D8D-44E3-B172-558491B2034D}" sibTransId="{36359E50-F384-4FEB-9F98-E985A5C81620}"/>
    <dgm:cxn modelId="{98FAA32F-3F88-4880-9CCC-2A0B173CE77E}" type="presOf" srcId="{ADBCF8B8-7BE3-4244-9AFC-881D8FBFAAA4}" destId="{6EEF379C-1F85-4DCF-8063-BD76AB6A5A0D}" srcOrd="0" destOrd="0" presId="urn:microsoft.com/office/officeart/2005/8/layout/chevron1"/>
    <dgm:cxn modelId="{A5D3CA3F-D242-48E1-960B-F056B65026CF}" type="presOf" srcId="{045E8EAA-D619-4182-B44A-1ECFF4405AF2}" destId="{EEBCB58C-4285-4D84-928E-A98919561AEB}" srcOrd="0" destOrd="0" presId="urn:microsoft.com/office/officeart/2005/8/layout/chevron1"/>
    <dgm:cxn modelId="{581D2947-328F-4CC8-89DF-C3C2D88AC524}" srcId="{ADBCF8B8-7BE3-4244-9AFC-881D8FBFAAA4}" destId="{B9FDBA6A-C057-4D2B-A62B-B9787AD0D4C0}" srcOrd="2" destOrd="0" parTransId="{F71445F1-75FF-4815-9438-3F235FD0071A}" sibTransId="{DD8964A9-4A6E-4E53-B52E-C2540221980E}"/>
    <dgm:cxn modelId="{5DCCBF75-2901-42B4-9689-C018F63F557F}" type="presOf" srcId="{B9FDBA6A-C057-4D2B-A62B-B9787AD0D4C0}" destId="{0306EF51-728B-4520-810A-72C048FD6C44}" srcOrd="0" destOrd="0" presId="urn:microsoft.com/office/officeart/2005/8/layout/chevron1"/>
    <dgm:cxn modelId="{FBE27986-566B-448F-BD6F-9F0938F0D8B0}" srcId="{ADBCF8B8-7BE3-4244-9AFC-881D8FBFAAA4}" destId="{7725804E-429A-4891-A68E-E907432C14E8}" srcOrd="0" destOrd="0" parTransId="{543132F8-C350-4B03-9613-32F3B60422C1}" sibTransId="{4AD6D3CE-D161-4B57-96B7-B597A3FFB335}"/>
    <dgm:cxn modelId="{CFC6680B-A324-4E71-B5AD-77BFFC0326AA}" type="presParOf" srcId="{6EEF379C-1F85-4DCF-8063-BD76AB6A5A0D}" destId="{2C37C264-6664-4672-BA00-5A870A2CD537}" srcOrd="0" destOrd="0" presId="urn:microsoft.com/office/officeart/2005/8/layout/chevron1"/>
    <dgm:cxn modelId="{41562AF5-7FAF-400F-A85A-0BF4C48A2ED5}" type="presParOf" srcId="{6EEF379C-1F85-4DCF-8063-BD76AB6A5A0D}" destId="{8BACDC78-A904-4EA1-AA1E-61C4A7BA98C2}" srcOrd="1" destOrd="0" presId="urn:microsoft.com/office/officeart/2005/8/layout/chevron1"/>
    <dgm:cxn modelId="{59C9CA43-8A7A-4EB8-BCB4-B7730ECBCB91}" type="presParOf" srcId="{6EEF379C-1F85-4DCF-8063-BD76AB6A5A0D}" destId="{DEBE801E-210C-4F6B-B5D8-71712919561D}" srcOrd="2" destOrd="0" presId="urn:microsoft.com/office/officeart/2005/8/layout/chevron1"/>
    <dgm:cxn modelId="{806F60BB-BC85-443D-BADC-5598EC4A3733}" type="presParOf" srcId="{6EEF379C-1F85-4DCF-8063-BD76AB6A5A0D}" destId="{7334877F-9BC8-4955-BE48-19B74B8F1D3F}" srcOrd="3" destOrd="0" presId="urn:microsoft.com/office/officeart/2005/8/layout/chevron1"/>
    <dgm:cxn modelId="{6E91571A-9856-480A-AEBD-2AAA15F53EB1}" type="presParOf" srcId="{6EEF379C-1F85-4DCF-8063-BD76AB6A5A0D}" destId="{0306EF51-728B-4520-810A-72C048FD6C44}" srcOrd="4" destOrd="0" presId="urn:microsoft.com/office/officeart/2005/8/layout/chevron1"/>
    <dgm:cxn modelId="{C9ADC622-C144-4F4C-BBE8-66016AF77704}" type="presParOf" srcId="{6EEF379C-1F85-4DCF-8063-BD76AB6A5A0D}" destId="{0A344C06-91ED-4615-A4D7-201BAB1621A5}" srcOrd="5" destOrd="0" presId="urn:microsoft.com/office/officeart/2005/8/layout/chevron1"/>
    <dgm:cxn modelId="{8E41EFB6-846C-47E7-BD34-D3B984003A34}" type="presParOf" srcId="{6EEF379C-1F85-4DCF-8063-BD76AB6A5A0D}" destId="{EEBCB58C-4285-4D84-928E-A98919561AEB}" srcOrd="6"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DBCF8B8-7BE3-4244-9AFC-881D8FBFAAA4}" type="doc">
      <dgm:prSet loTypeId="urn:microsoft.com/office/officeart/2005/8/layout/chevron1" loCatId="process" qsTypeId="urn:microsoft.com/office/officeart/2005/8/quickstyle/simple1" qsCatId="simple" csTypeId="urn:microsoft.com/office/officeart/2005/8/colors/colorful3" csCatId="colorful" phldr="1"/>
      <dgm:spPr/>
    </dgm:pt>
    <dgm:pt modelId="{7725804E-429A-4891-A68E-E907432C14E8}">
      <dgm:prSet phldrT="[Text]" custT="1"/>
      <dgm:spPr/>
      <dgm:t>
        <a:bodyPr/>
        <a:lstStyle/>
        <a:p>
          <a:r>
            <a:rPr lang="en-US" sz="1800" b="1" dirty="0">
              <a:latin typeface="Helvetica" panose="020B0604020202020204" pitchFamily="34" charset="0"/>
              <a:cs typeface="Helvetica" panose="020B0604020202020204" pitchFamily="34" charset="0"/>
            </a:rPr>
            <a:t>Overview</a:t>
          </a:r>
        </a:p>
      </dgm:t>
    </dgm:pt>
    <dgm:pt modelId="{543132F8-C350-4B03-9613-32F3B60422C1}" type="parTrans" cxnId="{FBE27986-566B-448F-BD6F-9F0938F0D8B0}">
      <dgm:prSet/>
      <dgm:spPr/>
      <dgm:t>
        <a:bodyPr/>
        <a:lstStyle/>
        <a:p>
          <a:endParaRPr lang="en-US" b="1">
            <a:latin typeface="Helvetica" panose="020B0604020202020204" pitchFamily="34" charset="0"/>
            <a:cs typeface="Helvetica" panose="020B0604020202020204" pitchFamily="34" charset="0"/>
          </a:endParaRPr>
        </a:p>
      </dgm:t>
    </dgm:pt>
    <dgm:pt modelId="{4AD6D3CE-D161-4B57-96B7-B597A3FFB335}" type="sibTrans" cxnId="{FBE27986-566B-448F-BD6F-9F0938F0D8B0}">
      <dgm:prSet/>
      <dgm:spPr/>
      <dgm:t>
        <a:bodyPr/>
        <a:lstStyle/>
        <a:p>
          <a:endParaRPr lang="en-US" b="1">
            <a:latin typeface="Helvetica" panose="020B0604020202020204" pitchFamily="34" charset="0"/>
            <a:cs typeface="Helvetica" panose="020B0604020202020204" pitchFamily="34" charset="0"/>
          </a:endParaRPr>
        </a:p>
      </dgm:t>
    </dgm:pt>
    <dgm:pt modelId="{90FDB2B3-C639-47DE-A13F-73BE6E13DCD9}">
      <dgm:prSet phldrT="[Text]"/>
      <dgm:spPr>
        <a:solidFill>
          <a:schemeClr val="accent3">
            <a:hueOff val="2906152"/>
            <a:satOff val="-9286"/>
            <a:lumOff val="-2353"/>
            <a:alpha val="30000"/>
          </a:schemeClr>
        </a:solidFill>
      </dgm:spPr>
      <dgm:t>
        <a:bodyPr/>
        <a:lstStyle/>
        <a:p>
          <a:r>
            <a:rPr lang="en-US" b="1" dirty="0">
              <a:latin typeface="Helvetica" panose="020B0604020202020204" pitchFamily="34" charset="0"/>
              <a:cs typeface="Helvetica" panose="020B0604020202020204" pitchFamily="34" charset="0"/>
            </a:rPr>
            <a:t>Usage</a:t>
          </a:r>
        </a:p>
      </dgm:t>
    </dgm:pt>
    <dgm:pt modelId="{1AF05F21-8D8D-44E3-B172-558491B2034D}" type="parTrans" cxnId="{46A1991D-ACF0-41B8-B71F-C2586D74D38F}">
      <dgm:prSet/>
      <dgm:spPr/>
      <dgm:t>
        <a:bodyPr/>
        <a:lstStyle/>
        <a:p>
          <a:endParaRPr lang="en-US" b="1">
            <a:latin typeface="Helvetica" panose="020B0604020202020204" pitchFamily="34" charset="0"/>
            <a:cs typeface="Helvetica" panose="020B0604020202020204" pitchFamily="34" charset="0"/>
          </a:endParaRPr>
        </a:p>
      </dgm:t>
    </dgm:pt>
    <dgm:pt modelId="{36359E50-F384-4FEB-9F98-E985A5C81620}" type="sibTrans" cxnId="{46A1991D-ACF0-41B8-B71F-C2586D74D38F}">
      <dgm:prSet/>
      <dgm:spPr/>
      <dgm:t>
        <a:bodyPr/>
        <a:lstStyle/>
        <a:p>
          <a:endParaRPr lang="en-US" b="1">
            <a:latin typeface="Helvetica" panose="020B0604020202020204" pitchFamily="34" charset="0"/>
            <a:cs typeface="Helvetica" panose="020B0604020202020204" pitchFamily="34" charset="0"/>
          </a:endParaRPr>
        </a:p>
      </dgm:t>
    </dgm:pt>
    <dgm:pt modelId="{B9FDBA6A-C057-4D2B-A62B-B9787AD0D4C0}">
      <dgm:prSet phldrT="[Text]"/>
      <dgm:spPr>
        <a:solidFill>
          <a:schemeClr val="accent3">
            <a:hueOff val="5812304"/>
            <a:satOff val="-18573"/>
            <a:lumOff val="-4706"/>
            <a:alpha val="30000"/>
          </a:schemeClr>
        </a:solidFill>
      </dgm:spPr>
      <dgm:t>
        <a:bodyPr/>
        <a:lstStyle/>
        <a:p>
          <a:r>
            <a:rPr lang="en-US" b="1" dirty="0">
              <a:latin typeface="Helvetica" panose="020B0604020202020204" pitchFamily="34" charset="0"/>
              <a:cs typeface="Helvetica" panose="020B0604020202020204" pitchFamily="34" charset="0"/>
            </a:rPr>
            <a:t>Other info</a:t>
          </a:r>
        </a:p>
      </dgm:t>
    </dgm:pt>
    <dgm:pt modelId="{F71445F1-75FF-4815-9438-3F235FD0071A}" type="parTrans" cxnId="{581D2947-328F-4CC8-89DF-C3C2D88AC524}">
      <dgm:prSet/>
      <dgm:spPr/>
      <dgm:t>
        <a:bodyPr/>
        <a:lstStyle/>
        <a:p>
          <a:endParaRPr lang="en-US" b="1">
            <a:latin typeface="Helvetica" panose="020B0604020202020204" pitchFamily="34" charset="0"/>
            <a:cs typeface="Helvetica" panose="020B0604020202020204" pitchFamily="34" charset="0"/>
          </a:endParaRPr>
        </a:p>
      </dgm:t>
    </dgm:pt>
    <dgm:pt modelId="{DD8964A9-4A6E-4E53-B52E-C2540221980E}" type="sibTrans" cxnId="{581D2947-328F-4CC8-89DF-C3C2D88AC524}">
      <dgm:prSet/>
      <dgm:spPr/>
      <dgm:t>
        <a:bodyPr/>
        <a:lstStyle/>
        <a:p>
          <a:endParaRPr lang="en-US" b="1">
            <a:latin typeface="Helvetica" panose="020B0604020202020204" pitchFamily="34" charset="0"/>
            <a:cs typeface="Helvetica" panose="020B0604020202020204" pitchFamily="34" charset="0"/>
          </a:endParaRPr>
        </a:p>
      </dgm:t>
    </dgm:pt>
    <dgm:pt modelId="{045E8EAA-D619-4182-B44A-1ECFF4405AF2}">
      <dgm:prSet/>
      <dgm:spPr>
        <a:solidFill>
          <a:schemeClr val="accent3">
            <a:hueOff val="8718455"/>
            <a:satOff val="-27859"/>
            <a:lumOff val="-7059"/>
            <a:alpha val="30000"/>
          </a:schemeClr>
        </a:solidFill>
      </dgm:spPr>
      <dgm:t>
        <a:bodyPr/>
        <a:lstStyle/>
        <a:p>
          <a:r>
            <a:rPr lang="en-US" b="1" dirty="0">
              <a:latin typeface="Helvetica" panose="020B0604020202020204" pitchFamily="34" charset="0"/>
              <a:cs typeface="Helvetica" panose="020B0604020202020204" pitchFamily="34" charset="0"/>
            </a:rPr>
            <a:t>CANUTEC</a:t>
          </a:r>
        </a:p>
      </dgm:t>
    </dgm:pt>
    <dgm:pt modelId="{10A5CB73-9A42-4A74-9796-5C961559B8FC}" type="parTrans" cxnId="{03A9B107-9824-4B04-8890-B6247C400DDF}">
      <dgm:prSet/>
      <dgm:spPr/>
      <dgm:t>
        <a:bodyPr/>
        <a:lstStyle/>
        <a:p>
          <a:endParaRPr lang="en-US" b="1">
            <a:latin typeface="Helvetica" panose="020B0604020202020204" pitchFamily="34" charset="0"/>
            <a:cs typeface="Helvetica" panose="020B0604020202020204" pitchFamily="34" charset="0"/>
          </a:endParaRPr>
        </a:p>
      </dgm:t>
    </dgm:pt>
    <dgm:pt modelId="{8CE241E7-9478-43C4-A426-B5F118D1A0C5}" type="sibTrans" cxnId="{03A9B107-9824-4B04-8890-B6247C400DDF}">
      <dgm:prSet/>
      <dgm:spPr/>
      <dgm:t>
        <a:bodyPr/>
        <a:lstStyle/>
        <a:p>
          <a:endParaRPr lang="en-US" b="1">
            <a:latin typeface="Helvetica" panose="020B0604020202020204" pitchFamily="34" charset="0"/>
            <a:cs typeface="Helvetica" panose="020B0604020202020204" pitchFamily="34" charset="0"/>
          </a:endParaRPr>
        </a:p>
      </dgm:t>
    </dgm:pt>
    <dgm:pt modelId="{6EEF379C-1F85-4DCF-8063-BD76AB6A5A0D}" type="pres">
      <dgm:prSet presAssocID="{ADBCF8B8-7BE3-4244-9AFC-881D8FBFAAA4}" presName="Name0" presStyleCnt="0">
        <dgm:presLayoutVars>
          <dgm:dir/>
          <dgm:animLvl val="lvl"/>
          <dgm:resizeHandles val="exact"/>
        </dgm:presLayoutVars>
      </dgm:prSet>
      <dgm:spPr/>
    </dgm:pt>
    <dgm:pt modelId="{2C37C264-6664-4672-BA00-5A870A2CD537}" type="pres">
      <dgm:prSet presAssocID="{7725804E-429A-4891-A68E-E907432C14E8}" presName="parTxOnly" presStyleLbl="node1" presStyleIdx="0" presStyleCnt="4" custScaleX="234445">
        <dgm:presLayoutVars>
          <dgm:chMax val="0"/>
          <dgm:chPref val="0"/>
          <dgm:bulletEnabled val="1"/>
        </dgm:presLayoutVars>
      </dgm:prSet>
      <dgm:spPr/>
    </dgm:pt>
    <dgm:pt modelId="{8BACDC78-A904-4EA1-AA1E-61C4A7BA98C2}" type="pres">
      <dgm:prSet presAssocID="{4AD6D3CE-D161-4B57-96B7-B597A3FFB335}" presName="parTxOnlySpace" presStyleCnt="0"/>
      <dgm:spPr/>
    </dgm:pt>
    <dgm:pt modelId="{DEBE801E-210C-4F6B-B5D8-71712919561D}" type="pres">
      <dgm:prSet presAssocID="{90FDB2B3-C639-47DE-A13F-73BE6E13DCD9}" presName="parTxOnly" presStyleLbl="node1" presStyleIdx="1" presStyleCnt="4">
        <dgm:presLayoutVars>
          <dgm:chMax val="0"/>
          <dgm:chPref val="0"/>
          <dgm:bulletEnabled val="1"/>
        </dgm:presLayoutVars>
      </dgm:prSet>
      <dgm:spPr/>
    </dgm:pt>
    <dgm:pt modelId="{7334877F-9BC8-4955-BE48-19B74B8F1D3F}" type="pres">
      <dgm:prSet presAssocID="{36359E50-F384-4FEB-9F98-E985A5C81620}" presName="parTxOnlySpace" presStyleCnt="0"/>
      <dgm:spPr/>
    </dgm:pt>
    <dgm:pt modelId="{0306EF51-728B-4520-810A-72C048FD6C44}" type="pres">
      <dgm:prSet presAssocID="{B9FDBA6A-C057-4D2B-A62B-B9787AD0D4C0}" presName="parTxOnly" presStyleLbl="node1" presStyleIdx="2" presStyleCnt="4">
        <dgm:presLayoutVars>
          <dgm:chMax val="0"/>
          <dgm:chPref val="0"/>
          <dgm:bulletEnabled val="1"/>
        </dgm:presLayoutVars>
      </dgm:prSet>
      <dgm:spPr/>
    </dgm:pt>
    <dgm:pt modelId="{0A344C06-91ED-4615-A4D7-201BAB1621A5}" type="pres">
      <dgm:prSet presAssocID="{DD8964A9-4A6E-4E53-B52E-C2540221980E}" presName="parTxOnlySpace" presStyleCnt="0"/>
      <dgm:spPr/>
    </dgm:pt>
    <dgm:pt modelId="{EEBCB58C-4285-4D84-928E-A98919561AEB}" type="pres">
      <dgm:prSet presAssocID="{045E8EAA-D619-4182-B44A-1ECFF4405AF2}" presName="parTxOnly" presStyleLbl="node1" presStyleIdx="3" presStyleCnt="4">
        <dgm:presLayoutVars>
          <dgm:chMax val="0"/>
          <dgm:chPref val="0"/>
          <dgm:bulletEnabled val="1"/>
        </dgm:presLayoutVars>
      </dgm:prSet>
      <dgm:spPr/>
    </dgm:pt>
  </dgm:ptLst>
  <dgm:cxnLst>
    <dgm:cxn modelId="{03A9B107-9824-4B04-8890-B6247C400DDF}" srcId="{ADBCF8B8-7BE3-4244-9AFC-881D8FBFAAA4}" destId="{045E8EAA-D619-4182-B44A-1ECFF4405AF2}" srcOrd="3" destOrd="0" parTransId="{10A5CB73-9A42-4A74-9796-5C961559B8FC}" sibTransId="{8CE241E7-9478-43C4-A426-B5F118D1A0C5}"/>
    <dgm:cxn modelId="{46A1991D-ACF0-41B8-B71F-C2586D74D38F}" srcId="{ADBCF8B8-7BE3-4244-9AFC-881D8FBFAAA4}" destId="{90FDB2B3-C639-47DE-A13F-73BE6E13DCD9}" srcOrd="1" destOrd="0" parTransId="{1AF05F21-8D8D-44E3-B172-558491B2034D}" sibTransId="{36359E50-F384-4FEB-9F98-E985A5C81620}"/>
    <dgm:cxn modelId="{581D2947-328F-4CC8-89DF-C3C2D88AC524}" srcId="{ADBCF8B8-7BE3-4244-9AFC-881D8FBFAAA4}" destId="{B9FDBA6A-C057-4D2B-A62B-B9787AD0D4C0}" srcOrd="2" destOrd="0" parTransId="{F71445F1-75FF-4815-9438-3F235FD0071A}" sibTransId="{DD8964A9-4A6E-4E53-B52E-C2540221980E}"/>
    <dgm:cxn modelId="{FBE27986-566B-448F-BD6F-9F0938F0D8B0}" srcId="{ADBCF8B8-7BE3-4244-9AFC-881D8FBFAAA4}" destId="{7725804E-429A-4891-A68E-E907432C14E8}" srcOrd="0" destOrd="0" parTransId="{543132F8-C350-4B03-9613-32F3B60422C1}" sibTransId="{4AD6D3CE-D161-4B57-96B7-B597A3FFB335}"/>
    <dgm:cxn modelId="{D301FC8E-FE3B-4B56-A33E-B78AE6C9CAEC}" type="presOf" srcId="{7725804E-429A-4891-A68E-E907432C14E8}" destId="{2C37C264-6664-4672-BA00-5A870A2CD537}" srcOrd="0" destOrd="0" presId="urn:microsoft.com/office/officeart/2005/8/layout/chevron1"/>
    <dgm:cxn modelId="{2CC80991-2904-4BE8-97E8-FDC240F2CB8C}" type="presOf" srcId="{ADBCF8B8-7BE3-4244-9AFC-881D8FBFAAA4}" destId="{6EEF379C-1F85-4DCF-8063-BD76AB6A5A0D}" srcOrd="0" destOrd="0" presId="urn:microsoft.com/office/officeart/2005/8/layout/chevron1"/>
    <dgm:cxn modelId="{EB869EB8-2035-4148-861C-C99CCDD9F7B6}" type="presOf" srcId="{B9FDBA6A-C057-4D2B-A62B-B9787AD0D4C0}" destId="{0306EF51-728B-4520-810A-72C048FD6C44}" srcOrd="0" destOrd="0" presId="urn:microsoft.com/office/officeart/2005/8/layout/chevron1"/>
    <dgm:cxn modelId="{8793DFEF-E7B2-43B1-BF28-8DAB32AD26D1}" type="presOf" srcId="{90FDB2B3-C639-47DE-A13F-73BE6E13DCD9}" destId="{DEBE801E-210C-4F6B-B5D8-71712919561D}" srcOrd="0" destOrd="0" presId="urn:microsoft.com/office/officeart/2005/8/layout/chevron1"/>
    <dgm:cxn modelId="{1FB504FE-2132-4791-99CE-C0857960219D}" type="presOf" srcId="{045E8EAA-D619-4182-B44A-1ECFF4405AF2}" destId="{EEBCB58C-4285-4D84-928E-A98919561AEB}" srcOrd="0" destOrd="0" presId="urn:microsoft.com/office/officeart/2005/8/layout/chevron1"/>
    <dgm:cxn modelId="{E6906D44-04B0-4B70-B78C-B21C6D3880DD}" type="presParOf" srcId="{6EEF379C-1F85-4DCF-8063-BD76AB6A5A0D}" destId="{2C37C264-6664-4672-BA00-5A870A2CD537}" srcOrd="0" destOrd="0" presId="urn:microsoft.com/office/officeart/2005/8/layout/chevron1"/>
    <dgm:cxn modelId="{5C82CCA6-F049-464E-B5FD-AF3A768FF8F7}" type="presParOf" srcId="{6EEF379C-1F85-4DCF-8063-BD76AB6A5A0D}" destId="{8BACDC78-A904-4EA1-AA1E-61C4A7BA98C2}" srcOrd="1" destOrd="0" presId="urn:microsoft.com/office/officeart/2005/8/layout/chevron1"/>
    <dgm:cxn modelId="{C5A8DCDE-E991-41AA-BA4D-9704ECBDF122}" type="presParOf" srcId="{6EEF379C-1F85-4DCF-8063-BD76AB6A5A0D}" destId="{DEBE801E-210C-4F6B-B5D8-71712919561D}" srcOrd="2" destOrd="0" presId="urn:microsoft.com/office/officeart/2005/8/layout/chevron1"/>
    <dgm:cxn modelId="{6C14A0C7-89EF-4CC6-AC45-B723967A3833}" type="presParOf" srcId="{6EEF379C-1F85-4DCF-8063-BD76AB6A5A0D}" destId="{7334877F-9BC8-4955-BE48-19B74B8F1D3F}" srcOrd="3" destOrd="0" presId="urn:microsoft.com/office/officeart/2005/8/layout/chevron1"/>
    <dgm:cxn modelId="{E17E6574-33B9-47AA-8AD3-1C3EFC401025}" type="presParOf" srcId="{6EEF379C-1F85-4DCF-8063-BD76AB6A5A0D}" destId="{0306EF51-728B-4520-810A-72C048FD6C44}" srcOrd="4" destOrd="0" presId="urn:microsoft.com/office/officeart/2005/8/layout/chevron1"/>
    <dgm:cxn modelId="{1BCDB7D4-C637-4879-804A-5DD0C8B42648}" type="presParOf" srcId="{6EEF379C-1F85-4DCF-8063-BD76AB6A5A0D}" destId="{0A344C06-91ED-4615-A4D7-201BAB1621A5}" srcOrd="5" destOrd="0" presId="urn:microsoft.com/office/officeart/2005/8/layout/chevron1"/>
    <dgm:cxn modelId="{A6C42908-9BF8-4F5A-B63E-EF511CD0585C}" type="presParOf" srcId="{6EEF379C-1F85-4DCF-8063-BD76AB6A5A0D}" destId="{EEBCB58C-4285-4D84-928E-A98919561AEB}" srcOrd="6"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0.xml><?xml version="1.0" encoding="utf-8"?>
<dgm:dataModel xmlns:dgm="http://schemas.openxmlformats.org/drawingml/2006/diagram" xmlns:a="http://schemas.openxmlformats.org/drawingml/2006/main">
  <dgm:ptLst>
    <dgm:pt modelId="{ADBCF8B8-7BE3-4244-9AFC-881D8FBFAAA4}" type="doc">
      <dgm:prSet loTypeId="urn:microsoft.com/office/officeart/2005/8/layout/chevron1" loCatId="process" qsTypeId="urn:microsoft.com/office/officeart/2005/8/quickstyle/simple1" qsCatId="simple" csTypeId="urn:microsoft.com/office/officeart/2005/8/colors/colorful3" csCatId="colorful" phldr="1"/>
      <dgm:spPr/>
    </dgm:pt>
    <dgm:pt modelId="{7725804E-429A-4891-A68E-E907432C14E8}">
      <dgm:prSet phldrT="[Text]" custT="1"/>
      <dgm:spPr>
        <a:solidFill>
          <a:srgbClr val="EB641B">
            <a:alpha val="30196"/>
          </a:srgbClr>
        </a:solidFill>
      </dgm:spPr>
      <dgm:t>
        <a:bodyPr/>
        <a:lstStyle/>
        <a:p>
          <a:r>
            <a:rPr lang="en-US" sz="1000" b="1" dirty="0">
              <a:latin typeface="Helvetica" panose="020B0604020202020204" pitchFamily="34" charset="0"/>
              <a:cs typeface="Helvetica" panose="020B0604020202020204" pitchFamily="34" charset="0"/>
            </a:rPr>
            <a:t>Overview</a:t>
          </a:r>
        </a:p>
      </dgm:t>
    </dgm:pt>
    <dgm:pt modelId="{543132F8-C350-4B03-9613-32F3B60422C1}" type="parTrans" cxnId="{FBE27986-566B-448F-BD6F-9F0938F0D8B0}">
      <dgm:prSet/>
      <dgm:spPr/>
      <dgm:t>
        <a:bodyPr/>
        <a:lstStyle/>
        <a:p>
          <a:endParaRPr lang="en-US" b="1">
            <a:latin typeface="Helvetica" panose="020B0604020202020204" pitchFamily="34" charset="0"/>
            <a:cs typeface="Helvetica" panose="020B0604020202020204" pitchFamily="34" charset="0"/>
          </a:endParaRPr>
        </a:p>
      </dgm:t>
    </dgm:pt>
    <dgm:pt modelId="{4AD6D3CE-D161-4B57-96B7-B597A3FFB335}" type="sibTrans" cxnId="{FBE27986-566B-448F-BD6F-9F0938F0D8B0}">
      <dgm:prSet/>
      <dgm:spPr/>
      <dgm:t>
        <a:bodyPr/>
        <a:lstStyle/>
        <a:p>
          <a:endParaRPr lang="en-US" b="1">
            <a:latin typeface="Helvetica" panose="020B0604020202020204" pitchFamily="34" charset="0"/>
            <a:cs typeface="Helvetica" panose="020B0604020202020204" pitchFamily="34" charset="0"/>
          </a:endParaRPr>
        </a:p>
      </dgm:t>
    </dgm:pt>
    <dgm:pt modelId="{90FDB2B3-C639-47DE-A13F-73BE6E13DCD9}">
      <dgm:prSet phldrT="[Text]" custT="1"/>
      <dgm:spPr>
        <a:solidFill>
          <a:srgbClr val="BDDA20"/>
        </a:solidFill>
      </dgm:spPr>
      <dgm:t>
        <a:bodyPr/>
        <a:lstStyle/>
        <a:p>
          <a:r>
            <a:rPr lang="en-US" sz="1800" b="1" dirty="0">
              <a:latin typeface="Helvetica" panose="020B0604020202020204" pitchFamily="34" charset="0"/>
              <a:cs typeface="Helvetica" panose="020B0604020202020204" pitchFamily="34" charset="0"/>
            </a:rPr>
            <a:t>Usage</a:t>
          </a:r>
        </a:p>
      </dgm:t>
    </dgm:pt>
    <dgm:pt modelId="{1AF05F21-8D8D-44E3-B172-558491B2034D}" type="parTrans" cxnId="{46A1991D-ACF0-41B8-B71F-C2586D74D38F}">
      <dgm:prSet/>
      <dgm:spPr/>
      <dgm:t>
        <a:bodyPr/>
        <a:lstStyle/>
        <a:p>
          <a:endParaRPr lang="en-US" b="1">
            <a:latin typeface="Helvetica" panose="020B0604020202020204" pitchFamily="34" charset="0"/>
            <a:cs typeface="Helvetica" panose="020B0604020202020204" pitchFamily="34" charset="0"/>
          </a:endParaRPr>
        </a:p>
      </dgm:t>
    </dgm:pt>
    <dgm:pt modelId="{36359E50-F384-4FEB-9F98-E985A5C81620}" type="sibTrans" cxnId="{46A1991D-ACF0-41B8-B71F-C2586D74D38F}">
      <dgm:prSet/>
      <dgm:spPr/>
      <dgm:t>
        <a:bodyPr/>
        <a:lstStyle/>
        <a:p>
          <a:endParaRPr lang="en-US" b="1">
            <a:latin typeface="Helvetica" panose="020B0604020202020204" pitchFamily="34" charset="0"/>
            <a:cs typeface="Helvetica" panose="020B0604020202020204" pitchFamily="34" charset="0"/>
          </a:endParaRPr>
        </a:p>
      </dgm:t>
    </dgm:pt>
    <dgm:pt modelId="{B9FDBA6A-C057-4D2B-A62B-B9787AD0D4C0}">
      <dgm:prSet phldrT="[Text]" custT="1"/>
      <dgm:spPr>
        <a:solidFill>
          <a:schemeClr val="accent3">
            <a:hueOff val="5812304"/>
            <a:satOff val="-18573"/>
            <a:lumOff val="-4706"/>
            <a:alpha val="30000"/>
          </a:schemeClr>
        </a:solidFill>
      </dgm:spPr>
      <dgm:t>
        <a:bodyPr/>
        <a:lstStyle/>
        <a:p>
          <a:r>
            <a:rPr lang="en-US" sz="1000" b="1" dirty="0">
              <a:latin typeface="Helvetica" panose="020B0604020202020204" pitchFamily="34" charset="0"/>
              <a:cs typeface="Helvetica" panose="020B0604020202020204" pitchFamily="34" charset="0"/>
            </a:rPr>
            <a:t>Other info</a:t>
          </a:r>
        </a:p>
      </dgm:t>
    </dgm:pt>
    <dgm:pt modelId="{F71445F1-75FF-4815-9438-3F235FD0071A}" type="parTrans" cxnId="{581D2947-328F-4CC8-89DF-C3C2D88AC524}">
      <dgm:prSet/>
      <dgm:spPr/>
      <dgm:t>
        <a:bodyPr/>
        <a:lstStyle/>
        <a:p>
          <a:endParaRPr lang="en-US" b="1">
            <a:latin typeface="Helvetica" panose="020B0604020202020204" pitchFamily="34" charset="0"/>
            <a:cs typeface="Helvetica" panose="020B0604020202020204" pitchFamily="34" charset="0"/>
          </a:endParaRPr>
        </a:p>
      </dgm:t>
    </dgm:pt>
    <dgm:pt modelId="{DD8964A9-4A6E-4E53-B52E-C2540221980E}" type="sibTrans" cxnId="{581D2947-328F-4CC8-89DF-C3C2D88AC524}">
      <dgm:prSet/>
      <dgm:spPr/>
      <dgm:t>
        <a:bodyPr/>
        <a:lstStyle/>
        <a:p>
          <a:endParaRPr lang="en-US" b="1">
            <a:latin typeface="Helvetica" panose="020B0604020202020204" pitchFamily="34" charset="0"/>
            <a:cs typeface="Helvetica" panose="020B0604020202020204" pitchFamily="34" charset="0"/>
          </a:endParaRPr>
        </a:p>
      </dgm:t>
    </dgm:pt>
    <dgm:pt modelId="{045E8EAA-D619-4182-B44A-1ECFF4405AF2}">
      <dgm:prSet custT="1"/>
      <dgm:spPr>
        <a:solidFill>
          <a:schemeClr val="accent3">
            <a:hueOff val="8718455"/>
            <a:satOff val="-27859"/>
            <a:lumOff val="-7059"/>
            <a:alpha val="30000"/>
          </a:schemeClr>
        </a:solidFill>
      </dgm:spPr>
      <dgm:t>
        <a:bodyPr/>
        <a:lstStyle/>
        <a:p>
          <a:r>
            <a:rPr lang="en-US" sz="1000" b="1" dirty="0">
              <a:latin typeface="Helvetica" panose="020B0604020202020204" pitchFamily="34" charset="0"/>
              <a:cs typeface="Helvetica" panose="020B0604020202020204" pitchFamily="34" charset="0"/>
            </a:rPr>
            <a:t>CANUTEC</a:t>
          </a:r>
        </a:p>
      </dgm:t>
    </dgm:pt>
    <dgm:pt modelId="{10A5CB73-9A42-4A74-9796-5C961559B8FC}" type="parTrans" cxnId="{03A9B107-9824-4B04-8890-B6247C400DDF}">
      <dgm:prSet/>
      <dgm:spPr/>
      <dgm:t>
        <a:bodyPr/>
        <a:lstStyle/>
        <a:p>
          <a:endParaRPr lang="en-US" b="1">
            <a:latin typeface="Helvetica" panose="020B0604020202020204" pitchFamily="34" charset="0"/>
            <a:cs typeface="Helvetica" panose="020B0604020202020204" pitchFamily="34" charset="0"/>
          </a:endParaRPr>
        </a:p>
      </dgm:t>
    </dgm:pt>
    <dgm:pt modelId="{8CE241E7-9478-43C4-A426-B5F118D1A0C5}" type="sibTrans" cxnId="{03A9B107-9824-4B04-8890-B6247C400DDF}">
      <dgm:prSet/>
      <dgm:spPr/>
      <dgm:t>
        <a:bodyPr/>
        <a:lstStyle/>
        <a:p>
          <a:endParaRPr lang="en-US" b="1">
            <a:latin typeface="Helvetica" panose="020B0604020202020204" pitchFamily="34" charset="0"/>
            <a:cs typeface="Helvetica" panose="020B0604020202020204" pitchFamily="34" charset="0"/>
          </a:endParaRPr>
        </a:p>
      </dgm:t>
    </dgm:pt>
    <dgm:pt modelId="{6EEF379C-1F85-4DCF-8063-BD76AB6A5A0D}" type="pres">
      <dgm:prSet presAssocID="{ADBCF8B8-7BE3-4244-9AFC-881D8FBFAAA4}" presName="Name0" presStyleCnt="0">
        <dgm:presLayoutVars>
          <dgm:dir/>
          <dgm:animLvl val="lvl"/>
          <dgm:resizeHandles val="exact"/>
        </dgm:presLayoutVars>
      </dgm:prSet>
      <dgm:spPr/>
    </dgm:pt>
    <dgm:pt modelId="{2C37C264-6664-4672-BA00-5A870A2CD537}" type="pres">
      <dgm:prSet presAssocID="{7725804E-429A-4891-A68E-E907432C14E8}" presName="parTxOnly" presStyleLbl="node1" presStyleIdx="0" presStyleCnt="4" custScaleX="90675" custScaleY="91092">
        <dgm:presLayoutVars>
          <dgm:chMax val="0"/>
          <dgm:chPref val="0"/>
          <dgm:bulletEnabled val="1"/>
        </dgm:presLayoutVars>
      </dgm:prSet>
      <dgm:spPr/>
    </dgm:pt>
    <dgm:pt modelId="{8BACDC78-A904-4EA1-AA1E-61C4A7BA98C2}" type="pres">
      <dgm:prSet presAssocID="{4AD6D3CE-D161-4B57-96B7-B597A3FFB335}" presName="parTxOnlySpace" presStyleCnt="0"/>
      <dgm:spPr/>
    </dgm:pt>
    <dgm:pt modelId="{DEBE801E-210C-4F6B-B5D8-71712919561D}" type="pres">
      <dgm:prSet presAssocID="{90FDB2B3-C639-47DE-A13F-73BE6E13DCD9}" presName="parTxOnly" presStyleLbl="node1" presStyleIdx="1" presStyleCnt="4" custScaleX="216778" custScaleY="91092">
        <dgm:presLayoutVars>
          <dgm:chMax val="0"/>
          <dgm:chPref val="0"/>
          <dgm:bulletEnabled val="1"/>
        </dgm:presLayoutVars>
      </dgm:prSet>
      <dgm:spPr/>
    </dgm:pt>
    <dgm:pt modelId="{7334877F-9BC8-4955-BE48-19B74B8F1D3F}" type="pres">
      <dgm:prSet presAssocID="{36359E50-F384-4FEB-9F98-E985A5C81620}" presName="parTxOnlySpace" presStyleCnt="0"/>
      <dgm:spPr/>
    </dgm:pt>
    <dgm:pt modelId="{0306EF51-728B-4520-810A-72C048FD6C44}" type="pres">
      <dgm:prSet presAssocID="{B9FDBA6A-C057-4D2B-A62B-B9787AD0D4C0}" presName="parTxOnly" presStyleLbl="node1" presStyleIdx="2" presStyleCnt="4" custScaleX="90675" custScaleY="91092" custLinFactNeighborY="143">
        <dgm:presLayoutVars>
          <dgm:chMax val="0"/>
          <dgm:chPref val="0"/>
          <dgm:bulletEnabled val="1"/>
        </dgm:presLayoutVars>
      </dgm:prSet>
      <dgm:spPr/>
    </dgm:pt>
    <dgm:pt modelId="{0A344C06-91ED-4615-A4D7-201BAB1621A5}" type="pres">
      <dgm:prSet presAssocID="{DD8964A9-4A6E-4E53-B52E-C2540221980E}" presName="parTxOnlySpace" presStyleCnt="0"/>
      <dgm:spPr/>
    </dgm:pt>
    <dgm:pt modelId="{EEBCB58C-4285-4D84-928E-A98919561AEB}" type="pres">
      <dgm:prSet presAssocID="{045E8EAA-D619-4182-B44A-1ECFF4405AF2}" presName="parTxOnly" presStyleLbl="node1" presStyleIdx="3" presStyleCnt="4" custScaleX="90675" custScaleY="91092">
        <dgm:presLayoutVars>
          <dgm:chMax val="0"/>
          <dgm:chPref val="0"/>
          <dgm:bulletEnabled val="1"/>
        </dgm:presLayoutVars>
      </dgm:prSet>
      <dgm:spPr/>
    </dgm:pt>
  </dgm:ptLst>
  <dgm:cxnLst>
    <dgm:cxn modelId="{03A9B107-9824-4B04-8890-B6247C400DDF}" srcId="{ADBCF8B8-7BE3-4244-9AFC-881D8FBFAAA4}" destId="{045E8EAA-D619-4182-B44A-1ECFF4405AF2}" srcOrd="3" destOrd="0" parTransId="{10A5CB73-9A42-4A74-9796-5C961559B8FC}" sibTransId="{8CE241E7-9478-43C4-A426-B5F118D1A0C5}"/>
    <dgm:cxn modelId="{46A1991D-ACF0-41B8-B71F-C2586D74D38F}" srcId="{ADBCF8B8-7BE3-4244-9AFC-881D8FBFAAA4}" destId="{90FDB2B3-C639-47DE-A13F-73BE6E13DCD9}" srcOrd="1" destOrd="0" parTransId="{1AF05F21-8D8D-44E3-B172-558491B2034D}" sibTransId="{36359E50-F384-4FEB-9F98-E985A5C81620}"/>
    <dgm:cxn modelId="{581D2947-328F-4CC8-89DF-C3C2D88AC524}" srcId="{ADBCF8B8-7BE3-4244-9AFC-881D8FBFAAA4}" destId="{B9FDBA6A-C057-4D2B-A62B-B9787AD0D4C0}" srcOrd="2" destOrd="0" parTransId="{F71445F1-75FF-4815-9438-3F235FD0071A}" sibTransId="{DD8964A9-4A6E-4E53-B52E-C2540221980E}"/>
    <dgm:cxn modelId="{FBE27986-566B-448F-BD6F-9F0938F0D8B0}" srcId="{ADBCF8B8-7BE3-4244-9AFC-881D8FBFAAA4}" destId="{7725804E-429A-4891-A68E-E907432C14E8}" srcOrd="0" destOrd="0" parTransId="{543132F8-C350-4B03-9613-32F3B60422C1}" sibTransId="{4AD6D3CE-D161-4B57-96B7-B597A3FFB335}"/>
    <dgm:cxn modelId="{C327739F-2DEE-49E1-8995-5FFAEEC55B97}" type="presOf" srcId="{ADBCF8B8-7BE3-4244-9AFC-881D8FBFAAA4}" destId="{6EEF379C-1F85-4DCF-8063-BD76AB6A5A0D}" srcOrd="0" destOrd="0" presId="urn:microsoft.com/office/officeart/2005/8/layout/chevron1"/>
    <dgm:cxn modelId="{394BA3AF-18FC-4D78-91A6-044466C197AF}" type="presOf" srcId="{7725804E-429A-4891-A68E-E907432C14E8}" destId="{2C37C264-6664-4672-BA00-5A870A2CD537}" srcOrd="0" destOrd="0" presId="urn:microsoft.com/office/officeart/2005/8/layout/chevron1"/>
    <dgm:cxn modelId="{3AA982C7-DF76-4E11-8154-07F31389FEEC}" type="presOf" srcId="{B9FDBA6A-C057-4D2B-A62B-B9787AD0D4C0}" destId="{0306EF51-728B-4520-810A-72C048FD6C44}" srcOrd="0" destOrd="0" presId="urn:microsoft.com/office/officeart/2005/8/layout/chevron1"/>
    <dgm:cxn modelId="{73D9AFD3-F5EA-4216-8CE7-32901299E9AB}" type="presOf" srcId="{90FDB2B3-C639-47DE-A13F-73BE6E13DCD9}" destId="{DEBE801E-210C-4F6B-B5D8-71712919561D}" srcOrd="0" destOrd="0" presId="urn:microsoft.com/office/officeart/2005/8/layout/chevron1"/>
    <dgm:cxn modelId="{5B17E6D9-9654-4170-937A-DC1A285B96F6}" type="presOf" srcId="{045E8EAA-D619-4182-B44A-1ECFF4405AF2}" destId="{EEBCB58C-4285-4D84-928E-A98919561AEB}" srcOrd="0" destOrd="0" presId="urn:microsoft.com/office/officeart/2005/8/layout/chevron1"/>
    <dgm:cxn modelId="{0B8A299B-F720-41A1-935F-642428F9365F}" type="presParOf" srcId="{6EEF379C-1F85-4DCF-8063-BD76AB6A5A0D}" destId="{2C37C264-6664-4672-BA00-5A870A2CD537}" srcOrd="0" destOrd="0" presId="urn:microsoft.com/office/officeart/2005/8/layout/chevron1"/>
    <dgm:cxn modelId="{480AC8C1-7B2B-4623-B999-71CDE6FD7E35}" type="presParOf" srcId="{6EEF379C-1F85-4DCF-8063-BD76AB6A5A0D}" destId="{8BACDC78-A904-4EA1-AA1E-61C4A7BA98C2}" srcOrd="1" destOrd="0" presId="urn:microsoft.com/office/officeart/2005/8/layout/chevron1"/>
    <dgm:cxn modelId="{C082014A-6926-4135-AC5F-6CAB5F9A8F16}" type="presParOf" srcId="{6EEF379C-1F85-4DCF-8063-BD76AB6A5A0D}" destId="{DEBE801E-210C-4F6B-B5D8-71712919561D}" srcOrd="2" destOrd="0" presId="urn:microsoft.com/office/officeart/2005/8/layout/chevron1"/>
    <dgm:cxn modelId="{A3C402AA-B260-4B14-9B86-006270B7D6FE}" type="presParOf" srcId="{6EEF379C-1F85-4DCF-8063-BD76AB6A5A0D}" destId="{7334877F-9BC8-4955-BE48-19B74B8F1D3F}" srcOrd="3" destOrd="0" presId="urn:microsoft.com/office/officeart/2005/8/layout/chevron1"/>
    <dgm:cxn modelId="{987FC989-CC70-43EF-BEA4-91B362CB3585}" type="presParOf" srcId="{6EEF379C-1F85-4DCF-8063-BD76AB6A5A0D}" destId="{0306EF51-728B-4520-810A-72C048FD6C44}" srcOrd="4" destOrd="0" presId="urn:microsoft.com/office/officeart/2005/8/layout/chevron1"/>
    <dgm:cxn modelId="{48E2C0ED-A00C-4405-8266-CFE005CDE29F}" type="presParOf" srcId="{6EEF379C-1F85-4DCF-8063-BD76AB6A5A0D}" destId="{0A344C06-91ED-4615-A4D7-201BAB1621A5}" srcOrd="5" destOrd="0" presId="urn:microsoft.com/office/officeart/2005/8/layout/chevron1"/>
    <dgm:cxn modelId="{3660933D-12C9-489C-B70C-77D52B7E19D4}" type="presParOf" srcId="{6EEF379C-1F85-4DCF-8063-BD76AB6A5A0D}" destId="{EEBCB58C-4285-4D84-928E-A98919561AEB}" srcOrd="6"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1.xml><?xml version="1.0" encoding="utf-8"?>
<dgm:dataModel xmlns:dgm="http://schemas.openxmlformats.org/drawingml/2006/diagram" xmlns:a="http://schemas.openxmlformats.org/drawingml/2006/main">
  <dgm:ptLst>
    <dgm:pt modelId="{ADBCF8B8-7BE3-4244-9AFC-881D8FBFAAA4}" type="doc">
      <dgm:prSet loTypeId="urn:microsoft.com/office/officeart/2005/8/layout/chevron1" loCatId="process" qsTypeId="urn:microsoft.com/office/officeart/2005/8/quickstyle/simple1" qsCatId="simple" csTypeId="urn:microsoft.com/office/officeart/2005/8/colors/colorful3" csCatId="colorful" phldr="1"/>
      <dgm:spPr/>
    </dgm:pt>
    <dgm:pt modelId="{7725804E-429A-4891-A68E-E907432C14E8}">
      <dgm:prSet phldrT="[Text]" custT="1"/>
      <dgm:spPr>
        <a:solidFill>
          <a:schemeClr val="accent3">
            <a:hueOff val="0"/>
            <a:satOff val="0"/>
            <a:lumOff val="0"/>
            <a:alpha val="30000"/>
          </a:schemeClr>
        </a:solidFill>
      </dgm:spPr>
      <dgm:t>
        <a:bodyPr/>
        <a:lstStyle/>
        <a:p>
          <a:r>
            <a:rPr lang="en-US" sz="1200" b="1" dirty="0">
              <a:latin typeface="Helvetica" panose="020B0604020202020204" pitchFamily="34" charset="0"/>
              <a:cs typeface="Helvetica" panose="020B0604020202020204" pitchFamily="34" charset="0"/>
            </a:rPr>
            <a:t>Overview</a:t>
          </a:r>
        </a:p>
      </dgm:t>
    </dgm:pt>
    <dgm:pt modelId="{543132F8-C350-4B03-9613-32F3B60422C1}" type="parTrans" cxnId="{FBE27986-566B-448F-BD6F-9F0938F0D8B0}">
      <dgm:prSet/>
      <dgm:spPr/>
      <dgm:t>
        <a:bodyPr/>
        <a:lstStyle/>
        <a:p>
          <a:endParaRPr lang="en-US" sz="1200" b="1">
            <a:latin typeface="Helvetica" panose="020B0604020202020204" pitchFamily="34" charset="0"/>
            <a:cs typeface="Helvetica" panose="020B0604020202020204" pitchFamily="34" charset="0"/>
          </a:endParaRPr>
        </a:p>
      </dgm:t>
    </dgm:pt>
    <dgm:pt modelId="{4AD6D3CE-D161-4B57-96B7-B597A3FFB335}" type="sibTrans" cxnId="{FBE27986-566B-448F-BD6F-9F0938F0D8B0}">
      <dgm:prSet/>
      <dgm:spPr/>
      <dgm:t>
        <a:bodyPr/>
        <a:lstStyle/>
        <a:p>
          <a:endParaRPr lang="en-US" sz="1200" b="1">
            <a:latin typeface="Helvetica" panose="020B0604020202020204" pitchFamily="34" charset="0"/>
            <a:cs typeface="Helvetica" panose="020B0604020202020204" pitchFamily="34" charset="0"/>
          </a:endParaRPr>
        </a:p>
      </dgm:t>
    </dgm:pt>
    <dgm:pt modelId="{90FDB2B3-C639-47DE-A13F-73BE6E13DCD9}">
      <dgm:prSet phldrT="[Text]" custT="1"/>
      <dgm:spPr>
        <a:solidFill>
          <a:schemeClr val="accent3">
            <a:hueOff val="2906152"/>
            <a:satOff val="-9286"/>
            <a:lumOff val="-2353"/>
            <a:alpha val="30000"/>
          </a:schemeClr>
        </a:solidFill>
      </dgm:spPr>
      <dgm:t>
        <a:bodyPr/>
        <a:lstStyle/>
        <a:p>
          <a:r>
            <a:rPr lang="en-US" sz="1200" b="1" dirty="0">
              <a:latin typeface="Helvetica" panose="020B0604020202020204" pitchFamily="34" charset="0"/>
              <a:cs typeface="Helvetica" panose="020B0604020202020204" pitchFamily="34" charset="0"/>
            </a:rPr>
            <a:t>Usage</a:t>
          </a:r>
        </a:p>
      </dgm:t>
    </dgm:pt>
    <dgm:pt modelId="{1AF05F21-8D8D-44E3-B172-558491B2034D}" type="parTrans" cxnId="{46A1991D-ACF0-41B8-B71F-C2586D74D38F}">
      <dgm:prSet/>
      <dgm:spPr/>
      <dgm:t>
        <a:bodyPr/>
        <a:lstStyle/>
        <a:p>
          <a:endParaRPr lang="en-US" sz="1200" b="1">
            <a:latin typeface="Helvetica" panose="020B0604020202020204" pitchFamily="34" charset="0"/>
            <a:cs typeface="Helvetica" panose="020B0604020202020204" pitchFamily="34" charset="0"/>
          </a:endParaRPr>
        </a:p>
      </dgm:t>
    </dgm:pt>
    <dgm:pt modelId="{36359E50-F384-4FEB-9F98-E985A5C81620}" type="sibTrans" cxnId="{46A1991D-ACF0-41B8-B71F-C2586D74D38F}">
      <dgm:prSet/>
      <dgm:spPr/>
      <dgm:t>
        <a:bodyPr/>
        <a:lstStyle/>
        <a:p>
          <a:endParaRPr lang="en-US" sz="1200" b="1">
            <a:latin typeface="Helvetica" panose="020B0604020202020204" pitchFamily="34" charset="0"/>
            <a:cs typeface="Helvetica" panose="020B0604020202020204" pitchFamily="34" charset="0"/>
          </a:endParaRPr>
        </a:p>
      </dgm:t>
    </dgm:pt>
    <dgm:pt modelId="{B9FDBA6A-C057-4D2B-A62B-B9787AD0D4C0}">
      <dgm:prSet phldrT="[Text]" custT="1"/>
      <dgm:spPr/>
      <dgm:t>
        <a:bodyPr/>
        <a:lstStyle/>
        <a:p>
          <a:r>
            <a:rPr lang="en-US" sz="2400" b="1" dirty="0">
              <a:latin typeface="Helvetica" panose="020B0604020202020204" pitchFamily="34" charset="0"/>
              <a:cs typeface="Helvetica" panose="020B0604020202020204" pitchFamily="34" charset="0"/>
            </a:rPr>
            <a:t>Other info</a:t>
          </a:r>
        </a:p>
      </dgm:t>
    </dgm:pt>
    <dgm:pt modelId="{F71445F1-75FF-4815-9438-3F235FD0071A}" type="parTrans" cxnId="{581D2947-328F-4CC8-89DF-C3C2D88AC524}">
      <dgm:prSet/>
      <dgm:spPr/>
      <dgm:t>
        <a:bodyPr/>
        <a:lstStyle/>
        <a:p>
          <a:endParaRPr lang="en-US" sz="1200" b="1">
            <a:latin typeface="Helvetica" panose="020B0604020202020204" pitchFamily="34" charset="0"/>
            <a:cs typeface="Helvetica" panose="020B0604020202020204" pitchFamily="34" charset="0"/>
          </a:endParaRPr>
        </a:p>
      </dgm:t>
    </dgm:pt>
    <dgm:pt modelId="{DD8964A9-4A6E-4E53-B52E-C2540221980E}" type="sibTrans" cxnId="{581D2947-328F-4CC8-89DF-C3C2D88AC524}">
      <dgm:prSet/>
      <dgm:spPr/>
      <dgm:t>
        <a:bodyPr/>
        <a:lstStyle/>
        <a:p>
          <a:endParaRPr lang="en-US" sz="1200" b="1">
            <a:latin typeface="Helvetica" panose="020B0604020202020204" pitchFamily="34" charset="0"/>
            <a:cs typeface="Helvetica" panose="020B0604020202020204" pitchFamily="34" charset="0"/>
          </a:endParaRPr>
        </a:p>
      </dgm:t>
    </dgm:pt>
    <dgm:pt modelId="{045E8EAA-D619-4182-B44A-1ECFF4405AF2}">
      <dgm:prSet custT="1"/>
      <dgm:spPr>
        <a:solidFill>
          <a:schemeClr val="accent3">
            <a:hueOff val="8718455"/>
            <a:satOff val="-27859"/>
            <a:lumOff val="-7059"/>
            <a:alpha val="30000"/>
          </a:schemeClr>
        </a:solidFill>
      </dgm:spPr>
      <dgm:t>
        <a:bodyPr/>
        <a:lstStyle/>
        <a:p>
          <a:r>
            <a:rPr lang="en-US" sz="1200" b="1" dirty="0">
              <a:latin typeface="Helvetica" panose="020B0604020202020204" pitchFamily="34" charset="0"/>
              <a:cs typeface="Helvetica" panose="020B0604020202020204" pitchFamily="34" charset="0"/>
            </a:rPr>
            <a:t>CANUTEC</a:t>
          </a:r>
        </a:p>
      </dgm:t>
    </dgm:pt>
    <dgm:pt modelId="{10A5CB73-9A42-4A74-9796-5C961559B8FC}" type="parTrans" cxnId="{03A9B107-9824-4B04-8890-B6247C400DDF}">
      <dgm:prSet/>
      <dgm:spPr/>
      <dgm:t>
        <a:bodyPr/>
        <a:lstStyle/>
        <a:p>
          <a:endParaRPr lang="en-US" sz="1200" b="1">
            <a:latin typeface="Helvetica" panose="020B0604020202020204" pitchFamily="34" charset="0"/>
            <a:cs typeface="Helvetica" panose="020B0604020202020204" pitchFamily="34" charset="0"/>
          </a:endParaRPr>
        </a:p>
      </dgm:t>
    </dgm:pt>
    <dgm:pt modelId="{8CE241E7-9478-43C4-A426-B5F118D1A0C5}" type="sibTrans" cxnId="{03A9B107-9824-4B04-8890-B6247C400DDF}">
      <dgm:prSet/>
      <dgm:spPr/>
      <dgm:t>
        <a:bodyPr/>
        <a:lstStyle/>
        <a:p>
          <a:endParaRPr lang="en-US" sz="1200" b="1">
            <a:latin typeface="Helvetica" panose="020B0604020202020204" pitchFamily="34" charset="0"/>
            <a:cs typeface="Helvetica" panose="020B0604020202020204" pitchFamily="34" charset="0"/>
          </a:endParaRPr>
        </a:p>
      </dgm:t>
    </dgm:pt>
    <dgm:pt modelId="{6EEF379C-1F85-4DCF-8063-BD76AB6A5A0D}" type="pres">
      <dgm:prSet presAssocID="{ADBCF8B8-7BE3-4244-9AFC-881D8FBFAAA4}" presName="Name0" presStyleCnt="0">
        <dgm:presLayoutVars>
          <dgm:dir/>
          <dgm:animLvl val="lvl"/>
          <dgm:resizeHandles val="exact"/>
        </dgm:presLayoutVars>
      </dgm:prSet>
      <dgm:spPr/>
    </dgm:pt>
    <dgm:pt modelId="{2C37C264-6664-4672-BA00-5A870A2CD537}" type="pres">
      <dgm:prSet presAssocID="{7725804E-429A-4891-A68E-E907432C14E8}" presName="parTxOnly" presStyleLbl="node1" presStyleIdx="0" presStyleCnt="4" custScaleX="96868" custScaleY="90036">
        <dgm:presLayoutVars>
          <dgm:chMax val="0"/>
          <dgm:chPref val="0"/>
          <dgm:bulletEnabled val="1"/>
        </dgm:presLayoutVars>
      </dgm:prSet>
      <dgm:spPr/>
    </dgm:pt>
    <dgm:pt modelId="{8BACDC78-A904-4EA1-AA1E-61C4A7BA98C2}" type="pres">
      <dgm:prSet presAssocID="{4AD6D3CE-D161-4B57-96B7-B597A3FFB335}" presName="parTxOnlySpace" presStyleCnt="0"/>
      <dgm:spPr/>
    </dgm:pt>
    <dgm:pt modelId="{DEBE801E-210C-4F6B-B5D8-71712919561D}" type="pres">
      <dgm:prSet presAssocID="{90FDB2B3-C639-47DE-A13F-73BE6E13DCD9}" presName="parTxOnly" presStyleLbl="node1" presStyleIdx="1" presStyleCnt="4" custScaleX="104327" custScaleY="90036">
        <dgm:presLayoutVars>
          <dgm:chMax val="0"/>
          <dgm:chPref val="0"/>
          <dgm:bulletEnabled val="1"/>
        </dgm:presLayoutVars>
      </dgm:prSet>
      <dgm:spPr/>
    </dgm:pt>
    <dgm:pt modelId="{7334877F-9BC8-4955-BE48-19B74B8F1D3F}" type="pres">
      <dgm:prSet presAssocID="{36359E50-F384-4FEB-9F98-E985A5C81620}" presName="parTxOnlySpace" presStyleCnt="0"/>
      <dgm:spPr/>
    </dgm:pt>
    <dgm:pt modelId="{0306EF51-728B-4520-810A-72C048FD6C44}" type="pres">
      <dgm:prSet presAssocID="{B9FDBA6A-C057-4D2B-A62B-B9787AD0D4C0}" presName="parTxOnly" presStyleLbl="node1" presStyleIdx="2" presStyleCnt="4" custScaleX="205818" custScaleY="90036">
        <dgm:presLayoutVars>
          <dgm:chMax val="0"/>
          <dgm:chPref val="0"/>
          <dgm:bulletEnabled val="1"/>
        </dgm:presLayoutVars>
      </dgm:prSet>
      <dgm:spPr/>
    </dgm:pt>
    <dgm:pt modelId="{0A344C06-91ED-4615-A4D7-201BAB1621A5}" type="pres">
      <dgm:prSet presAssocID="{DD8964A9-4A6E-4E53-B52E-C2540221980E}" presName="parTxOnlySpace" presStyleCnt="0"/>
      <dgm:spPr/>
    </dgm:pt>
    <dgm:pt modelId="{EEBCB58C-4285-4D84-928E-A98919561AEB}" type="pres">
      <dgm:prSet presAssocID="{045E8EAA-D619-4182-B44A-1ECFF4405AF2}" presName="parTxOnly" presStyleLbl="node1" presStyleIdx="3" presStyleCnt="4" custScaleY="90036">
        <dgm:presLayoutVars>
          <dgm:chMax val="0"/>
          <dgm:chPref val="0"/>
          <dgm:bulletEnabled val="1"/>
        </dgm:presLayoutVars>
      </dgm:prSet>
      <dgm:spPr/>
    </dgm:pt>
  </dgm:ptLst>
  <dgm:cxnLst>
    <dgm:cxn modelId="{03A9B107-9824-4B04-8890-B6247C400DDF}" srcId="{ADBCF8B8-7BE3-4244-9AFC-881D8FBFAAA4}" destId="{045E8EAA-D619-4182-B44A-1ECFF4405AF2}" srcOrd="3" destOrd="0" parTransId="{10A5CB73-9A42-4A74-9796-5C961559B8FC}" sibTransId="{8CE241E7-9478-43C4-A426-B5F118D1A0C5}"/>
    <dgm:cxn modelId="{46A1991D-ACF0-41B8-B71F-C2586D74D38F}" srcId="{ADBCF8B8-7BE3-4244-9AFC-881D8FBFAAA4}" destId="{90FDB2B3-C639-47DE-A13F-73BE6E13DCD9}" srcOrd="1" destOrd="0" parTransId="{1AF05F21-8D8D-44E3-B172-558491B2034D}" sibTransId="{36359E50-F384-4FEB-9F98-E985A5C81620}"/>
    <dgm:cxn modelId="{35CE7562-2C54-4F7A-A7EA-15EFE42A57E7}" type="presOf" srcId="{90FDB2B3-C639-47DE-A13F-73BE6E13DCD9}" destId="{DEBE801E-210C-4F6B-B5D8-71712919561D}" srcOrd="0" destOrd="0" presId="urn:microsoft.com/office/officeart/2005/8/layout/chevron1"/>
    <dgm:cxn modelId="{581D2947-328F-4CC8-89DF-C3C2D88AC524}" srcId="{ADBCF8B8-7BE3-4244-9AFC-881D8FBFAAA4}" destId="{B9FDBA6A-C057-4D2B-A62B-B9787AD0D4C0}" srcOrd="2" destOrd="0" parTransId="{F71445F1-75FF-4815-9438-3F235FD0071A}" sibTransId="{DD8964A9-4A6E-4E53-B52E-C2540221980E}"/>
    <dgm:cxn modelId="{330E4478-25F3-438A-9702-21ED52E8B13C}" type="presOf" srcId="{7725804E-429A-4891-A68E-E907432C14E8}" destId="{2C37C264-6664-4672-BA00-5A870A2CD537}" srcOrd="0" destOrd="0" presId="urn:microsoft.com/office/officeart/2005/8/layout/chevron1"/>
    <dgm:cxn modelId="{FBE27986-566B-448F-BD6F-9F0938F0D8B0}" srcId="{ADBCF8B8-7BE3-4244-9AFC-881D8FBFAAA4}" destId="{7725804E-429A-4891-A68E-E907432C14E8}" srcOrd="0" destOrd="0" parTransId="{543132F8-C350-4B03-9613-32F3B60422C1}" sibTransId="{4AD6D3CE-D161-4B57-96B7-B597A3FFB335}"/>
    <dgm:cxn modelId="{8C983196-0CFB-421A-B014-B49FEB85F2F3}" type="presOf" srcId="{045E8EAA-D619-4182-B44A-1ECFF4405AF2}" destId="{EEBCB58C-4285-4D84-928E-A98919561AEB}" srcOrd="0" destOrd="0" presId="urn:microsoft.com/office/officeart/2005/8/layout/chevron1"/>
    <dgm:cxn modelId="{B2001CD2-B07C-48D4-BE7C-9E9890616000}" type="presOf" srcId="{ADBCF8B8-7BE3-4244-9AFC-881D8FBFAAA4}" destId="{6EEF379C-1F85-4DCF-8063-BD76AB6A5A0D}" srcOrd="0" destOrd="0" presId="urn:microsoft.com/office/officeart/2005/8/layout/chevron1"/>
    <dgm:cxn modelId="{6C6FACE2-7D5E-4BFC-858E-37C6B527BD96}" type="presOf" srcId="{B9FDBA6A-C057-4D2B-A62B-B9787AD0D4C0}" destId="{0306EF51-728B-4520-810A-72C048FD6C44}" srcOrd="0" destOrd="0" presId="urn:microsoft.com/office/officeart/2005/8/layout/chevron1"/>
    <dgm:cxn modelId="{4BD1210F-2576-48C9-93E0-852347C9C68C}" type="presParOf" srcId="{6EEF379C-1F85-4DCF-8063-BD76AB6A5A0D}" destId="{2C37C264-6664-4672-BA00-5A870A2CD537}" srcOrd="0" destOrd="0" presId="urn:microsoft.com/office/officeart/2005/8/layout/chevron1"/>
    <dgm:cxn modelId="{39679ED8-40FC-4AB6-8501-383AA834C5CB}" type="presParOf" srcId="{6EEF379C-1F85-4DCF-8063-BD76AB6A5A0D}" destId="{8BACDC78-A904-4EA1-AA1E-61C4A7BA98C2}" srcOrd="1" destOrd="0" presId="urn:microsoft.com/office/officeart/2005/8/layout/chevron1"/>
    <dgm:cxn modelId="{C4799002-847E-4511-A698-932617CB4DFD}" type="presParOf" srcId="{6EEF379C-1F85-4DCF-8063-BD76AB6A5A0D}" destId="{DEBE801E-210C-4F6B-B5D8-71712919561D}" srcOrd="2" destOrd="0" presId="urn:microsoft.com/office/officeart/2005/8/layout/chevron1"/>
    <dgm:cxn modelId="{49EB556E-07BD-4FA7-A3DB-04BAB25C5F7B}" type="presParOf" srcId="{6EEF379C-1F85-4DCF-8063-BD76AB6A5A0D}" destId="{7334877F-9BC8-4955-BE48-19B74B8F1D3F}" srcOrd="3" destOrd="0" presId="urn:microsoft.com/office/officeart/2005/8/layout/chevron1"/>
    <dgm:cxn modelId="{4CA6C088-0CAC-44A5-A7A3-4A9B44FC48CE}" type="presParOf" srcId="{6EEF379C-1F85-4DCF-8063-BD76AB6A5A0D}" destId="{0306EF51-728B-4520-810A-72C048FD6C44}" srcOrd="4" destOrd="0" presId="urn:microsoft.com/office/officeart/2005/8/layout/chevron1"/>
    <dgm:cxn modelId="{F35A13FF-2028-430C-9C1C-210AFE1EBBE0}" type="presParOf" srcId="{6EEF379C-1F85-4DCF-8063-BD76AB6A5A0D}" destId="{0A344C06-91ED-4615-A4D7-201BAB1621A5}" srcOrd="5" destOrd="0" presId="urn:microsoft.com/office/officeart/2005/8/layout/chevron1"/>
    <dgm:cxn modelId="{ECF952F2-F90E-4DC4-874B-4B9EA980EB42}" type="presParOf" srcId="{6EEF379C-1F85-4DCF-8063-BD76AB6A5A0D}" destId="{EEBCB58C-4285-4D84-928E-A98919561AEB}" srcOrd="6"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2.xml><?xml version="1.0" encoding="utf-8"?>
<dgm:dataModel xmlns:dgm="http://schemas.openxmlformats.org/drawingml/2006/diagram" xmlns:a="http://schemas.openxmlformats.org/drawingml/2006/main">
  <dgm:ptLst>
    <dgm:pt modelId="{ADBCF8B8-7BE3-4244-9AFC-881D8FBFAAA4}" type="doc">
      <dgm:prSet loTypeId="urn:microsoft.com/office/officeart/2005/8/layout/chevron1" loCatId="process" qsTypeId="urn:microsoft.com/office/officeart/2005/8/quickstyle/simple1" qsCatId="simple" csTypeId="urn:microsoft.com/office/officeart/2005/8/colors/colorful3" csCatId="colorful" phldr="1"/>
      <dgm:spPr/>
    </dgm:pt>
    <dgm:pt modelId="{7725804E-429A-4891-A68E-E907432C14E8}">
      <dgm:prSet phldrT="[Text]" custT="1"/>
      <dgm:spPr>
        <a:solidFill>
          <a:srgbClr val="EB641B">
            <a:alpha val="30196"/>
          </a:srgbClr>
        </a:solidFill>
      </dgm:spPr>
      <dgm:t>
        <a:bodyPr/>
        <a:lstStyle/>
        <a:p>
          <a:r>
            <a:rPr lang="en-US" sz="1000" b="1" dirty="0">
              <a:latin typeface="Helvetica" panose="020B0604020202020204" pitchFamily="34" charset="0"/>
              <a:cs typeface="Helvetica" panose="020B0604020202020204" pitchFamily="34" charset="0"/>
            </a:rPr>
            <a:t>Overview</a:t>
          </a:r>
        </a:p>
      </dgm:t>
    </dgm:pt>
    <dgm:pt modelId="{543132F8-C350-4B03-9613-32F3B60422C1}" type="parTrans" cxnId="{FBE27986-566B-448F-BD6F-9F0938F0D8B0}">
      <dgm:prSet/>
      <dgm:spPr/>
      <dgm:t>
        <a:bodyPr/>
        <a:lstStyle/>
        <a:p>
          <a:endParaRPr lang="en-US" b="1">
            <a:latin typeface="Helvetica" panose="020B0604020202020204" pitchFamily="34" charset="0"/>
            <a:cs typeface="Helvetica" panose="020B0604020202020204" pitchFamily="34" charset="0"/>
          </a:endParaRPr>
        </a:p>
      </dgm:t>
    </dgm:pt>
    <dgm:pt modelId="{4AD6D3CE-D161-4B57-96B7-B597A3FFB335}" type="sibTrans" cxnId="{FBE27986-566B-448F-BD6F-9F0938F0D8B0}">
      <dgm:prSet/>
      <dgm:spPr/>
      <dgm:t>
        <a:bodyPr/>
        <a:lstStyle/>
        <a:p>
          <a:endParaRPr lang="en-US" b="1">
            <a:latin typeface="Helvetica" panose="020B0604020202020204" pitchFamily="34" charset="0"/>
            <a:cs typeface="Helvetica" panose="020B0604020202020204" pitchFamily="34" charset="0"/>
          </a:endParaRPr>
        </a:p>
      </dgm:t>
    </dgm:pt>
    <dgm:pt modelId="{90FDB2B3-C639-47DE-A13F-73BE6E13DCD9}">
      <dgm:prSet phldrT="[Text]" custT="1"/>
      <dgm:spPr>
        <a:solidFill>
          <a:srgbClr val="33CC33"/>
        </a:solidFill>
      </dgm:spPr>
      <dgm:t>
        <a:bodyPr/>
        <a:lstStyle/>
        <a:p>
          <a:r>
            <a:rPr lang="en-US" sz="1800" b="1" dirty="0">
              <a:latin typeface="Helvetica" panose="020B0604020202020204" pitchFamily="34" charset="0"/>
              <a:cs typeface="Helvetica" panose="020B0604020202020204" pitchFamily="34" charset="0"/>
            </a:rPr>
            <a:t>Other info</a:t>
          </a:r>
        </a:p>
      </dgm:t>
    </dgm:pt>
    <dgm:pt modelId="{1AF05F21-8D8D-44E3-B172-558491B2034D}" type="parTrans" cxnId="{46A1991D-ACF0-41B8-B71F-C2586D74D38F}">
      <dgm:prSet/>
      <dgm:spPr/>
      <dgm:t>
        <a:bodyPr/>
        <a:lstStyle/>
        <a:p>
          <a:endParaRPr lang="en-US" b="1">
            <a:latin typeface="Helvetica" panose="020B0604020202020204" pitchFamily="34" charset="0"/>
            <a:cs typeface="Helvetica" panose="020B0604020202020204" pitchFamily="34" charset="0"/>
          </a:endParaRPr>
        </a:p>
      </dgm:t>
    </dgm:pt>
    <dgm:pt modelId="{36359E50-F384-4FEB-9F98-E985A5C81620}" type="sibTrans" cxnId="{46A1991D-ACF0-41B8-B71F-C2586D74D38F}">
      <dgm:prSet/>
      <dgm:spPr/>
      <dgm:t>
        <a:bodyPr/>
        <a:lstStyle/>
        <a:p>
          <a:endParaRPr lang="en-US" b="1">
            <a:latin typeface="Helvetica" panose="020B0604020202020204" pitchFamily="34" charset="0"/>
            <a:cs typeface="Helvetica" panose="020B0604020202020204" pitchFamily="34" charset="0"/>
          </a:endParaRPr>
        </a:p>
      </dgm:t>
    </dgm:pt>
    <dgm:pt modelId="{B9FDBA6A-C057-4D2B-A62B-B9787AD0D4C0}">
      <dgm:prSet phldrT="[Text]"/>
      <dgm:spPr>
        <a:solidFill>
          <a:srgbClr val="BDDA20">
            <a:alpha val="30000"/>
          </a:srgbClr>
        </a:solidFill>
      </dgm:spPr>
      <dgm:t>
        <a:bodyPr/>
        <a:lstStyle/>
        <a:p>
          <a:r>
            <a:rPr lang="fr-CA" b="1" dirty="0">
              <a:latin typeface="Helvetica" panose="020B0604020202020204" pitchFamily="34" charset="0"/>
              <a:cs typeface="Helvetica" panose="020B0604020202020204" pitchFamily="34" charset="0"/>
            </a:rPr>
            <a:t>Usage</a:t>
          </a:r>
          <a:endParaRPr lang="en-US" b="1" dirty="0">
            <a:latin typeface="Helvetica" panose="020B0604020202020204" pitchFamily="34" charset="0"/>
            <a:cs typeface="Helvetica" panose="020B0604020202020204" pitchFamily="34" charset="0"/>
          </a:endParaRPr>
        </a:p>
      </dgm:t>
    </dgm:pt>
    <dgm:pt modelId="{F71445F1-75FF-4815-9438-3F235FD0071A}" type="parTrans" cxnId="{581D2947-328F-4CC8-89DF-C3C2D88AC524}">
      <dgm:prSet/>
      <dgm:spPr/>
      <dgm:t>
        <a:bodyPr/>
        <a:lstStyle/>
        <a:p>
          <a:endParaRPr lang="en-US" b="1">
            <a:latin typeface="Helvetica" panose="020B0604020202020204" pitchFamily="34" charset="0"/>
            <a:cs typeface="Helvetica" panose="020B0604020202020204" pitchFamily="34" charset="0"/>
          </a:endParaRPr>
        </a:p>
      </dgm:t>
    </dgm:pt>
    <dgm:pt modelId="{DD8964A9-4A6E-4E53-B52E-C2540221980E}" type="sibTrans" cxnId="{581D2947-328F-4CC8-89DF-C3C2D88AC524}">
      <dgm:prSet/>
      <dgm:spPr/>
      <dgm:t>
        <a:bodyPr/>
        <a:lstStyle/>
        <a:p>
          <a:endParaRPr lang="en-US" b="1">
            <a:latin typeface="Helvetica" panose="020B0604020202020204" pitchFamily="34" charset="0"/>
            <a:cs typeface="Helvetica" panose="020B0604020202020204" pitchFamily="34" charset="0"/>
          </a:endParaRPr>
        </a:p>
      </dgm:t>
    </dgm:pt>
    <dgm:pt modelId="{045E8EAA-D619-4182-B44A-1ECFF4405AF2}">
      <dgm:prSet/>
      <dgm:spPr>
        <a:solidFill>
          <a:schemeClr val="accent3">
            <a:hueOff val="8718455"/>
            <a:satOff val="-27859"/>
            <a:lumOff val="-7059"/>
            <a:alpha val="30000"/>
          </a:schemeClr>
        </a:solidFill>
      </dgm:spPr>
      <dgm:t>
        <a:bodyPr/>
        <a:lstStyle/>
        <a:p>
          <a:r>
            <a:rPr lang="en-US" b="1" dirty="0">
              <a:latin typeface="Helvetica" panose="020B0604020202020204" pitchFamily="34" charset="0"/>
              <a:cs typeface="Helvetica" panose="020B0604020202020204" pitchFamily="34" charset="0"/>
            </a:rPr>
            <a:t>CANUTEC</a:t>
          </a:r>
        </a:p>
      </dgm:t>
    </dgm:pt>
    <dgm:pt modelId="{10A5CB73-9A42-4A74-9796-5C961559B8FC}" type="parTrans" cxnId="{03A9B107-9824-4B04-8890-B6247C400DDF}">
      <dgm:prSet/>
      <dgm:spPr/>
      <dgm:t>
        <a:bodyPr/>
        <a:lstStyle/>
        <a:p>
          <a:endParaRPr lang="en-US" b="1">
            <a:latin typeface="Helvetica" panose="020B0604020202020204" pitchFamily="34" charset="0"/>
            <a:cs typeface="Helvetica" panose="020B0604020202020204" pitchFamily="34" charset="0"/>
          </a:endParaRPr>
        </a:p>
      </dgm:t>
    </dgm:pt>
    <dgm:pt modelId="{8CE241E7-9478-43C4-A426-B5F118D1A0C5}" type="sibTrans" cxnId="{03A9B107-9824-4B04-8890-B6247C400DDF}">
      <dgm:prSet/>
      <dgm:spPr/>
      <dgm:t>
        <a:bodyPr/>
        <a:lstStyle/>
        <a:p>
          <a:endParaRPr lang="en-US" b="1">
            <a:latin typeface="Helvetica" panose="020B0604020202020204" pitchFamily="34" charset="0"/>
            <a:cs typeface="Helvetica" panose="020B0604020202020204" pitchFamily="34" charset="0"/>
          </a:endParaRPr>
        </a:p>
      </dgm:t>
    </dgm:pt>
    <dgm:pt modelId="{6EEF379C-1F85-4DCF-8063-BD76AB6A5A0D}" type="pres">
      <dgm:prSet presAssocID="{ADBCF8B8-7BE3-4244-9AFC-881D8FBFAAA4}" presName="Name0" presStyleCnt="0">
        <dgm:presLayoutVars>
          <dgm:dir/>
          <dgm:animLvl val="lvl"/>
          <dgm:resizeHandles val="exact"/>
        </dgm:presLayoutVars>
      </dgm:prSet>
      <dgm:spPr/>
    </dgm:pt>
    <dgm:pt modelId="{2C37C264-6664-4672-BA00-5A870A2CD537}" type="pres">
      <dgm:prSet presAssocID="{7725804E-429A-4891-A68E-E907432C14E8}" presName="parTxOnly" presStyleLbl="node1" presStyleIdx="0" presStyleCnt="4" custScaleX="90675" custScaleY="91092">
        <dgm:presLayoutVars>
          <dgm:chMax val="0"/>
          <dgm:chPref val="0"/>
          <dgm:bulletEnabled val="1"/>
        </dgm:presLayoutVars>
      </dgm:prSet>
      <dgm:spPr/>
    </dgm:pt>
    <dgm:pt modelId="{8BACDC78-A904-4EA1-AA1E-61C4A7BA98C2}" type="pres">
      <dgm:prSet presAssocID="{4AD6D3CE-D161-4B57-96B7-B597A3FFB335}" presName="parTxOnlySpace" presStyleCnt="0"/>
      <dgm:spPr/>
    </dgm:pt>
    <dgm:pt modelId="{DEBE801E-210C-4F6B-B5D8-71712919561D}" type="pres">
      <dgm:prSet presAssocID="{90FDB2B3-C639-47DE-A13F-73BE6E13DCD9}" presName="parTxOnly" presStyleLbl="node1" presStyleIdx="1" presStyleCnt="4" custScaleX="216778" custScaleY="91092" custLinFactX="69168" custLinFactNeighborX="100000" custLinFactNeighborY="382">
        <dgm:presLayoutVars>
          <dgm:chMax val="0"/>
          <dgm:chPref val="0"/>
          <dgm:bulletEnabled val="1"/>
        </dgm:presLayoutVars>
      </dgm:prSet>
      <dgm:spPr/>
    </dgm:pt>
    <dgm:pt modelId="{7334877F-9BC8-4955-BE48-19B74B8F1D3F}" type="pres">
      <dgm:prSet presAssocID="{36359E50-F384-4FEB-9F98-E985A5C81620}" presName="parTxOnlySpace" presStyleCnt="0"/>
      <dgm:spPr/>
    </dgm:pt>
    <dgm:pt modelId="{0306EF51-728B-4520-810A-72C048FD6C44}" type="pres">
      <dgm:prSet presAssocID="{B9FDBA6A-C057-4D2B-A62B-B9787AD0D4C0}" presName="parTxOnly" presStyleLbl="node1" presStyleIdx="2" presStyleCnt="4" custScaleX="90675" custScaleY="91092" custLinFactX="-188561" custLinFactNeighborX="-200000">
        <dgm:presLayoutVars>
          <dgm:chMax val="0"/>
          <dgm:chPref val="0"/>
          <dgm:bulletEnabled val="1"/>
        </dgm:presLayoutVars>
      </dgm:prSet>
      <dgm:spPr/>
    </dgm:pt>
    <dgm:pt modelId="{0A344C06-91ED-4615-A4D7-201BAB1621A5}" type="pres">
      <dgm:prSet presAssocID="{DD8964A9-4A6E-4E53-B52E-C2540221980E}" presName="parTxOnlySpace" presStyleCnt="0"/>
      <dgm:spPr/>
    </dgm:pt>
    <dgm:pt modelId="{EEBCB58C-4285-4D84-928E-A98919561AEB}" type="pres">
      <dgm:prSet presAssocID="{045E8EAA-D619-4182-B44A-1ECFF4405AF2}" presName="parTxOnly" presStyleLbl="node1" presStyleIdx="3" presStyleCnt="4" custScaleX="90675" custScaleY="91092">
        <dgm:presLayoutVars>
          <dgm:chMax val="0"/>
          <dgm:chPref val="0"/>
          <dgm:bulletEnabled val="1"/>
        </dgm:presLayoutVars>
      </dgm:prSet>
      <dgm:spPr/>
    </dgm:pt>
  </dgm:ptLst>
  <dgm:cxnLst>
    <dgm:cxn modelId="{03A9B107-9824-4B04-8890-B6247C400DDF}" srcId="{ADBCF8B8-7BE3-4244-9AFC-881D8FBFAAA4}" destId="{045E8EAA-D619-4182-B44A-1ECFF4405AF2}" srcOrd="3" destOrd="0" parTransId="{10A5CB73-9A42-4A74-9796-5C961559B8FC}" sibTransId="{8CE241E7-9478-43C4-A426-B5F118D1A0C5}"/>
    <dgm:cxn modelId="{46A1991D-ACF0-41B8-B71F-C2586D74D38F}" srcId="{ADBCF8B8-7BE3-4244-9AFC-881D8FBFAAA4}" destId="{90FDB2B3-C639-47DE-A13F-73BE6E13DCD9}" srcOrd="1" destOrd="0" parTransId="{1AF05F21-8D8D-44E3-B172-558491B2034D}" sibTransId="{36359E50-F384-4FEB-9F98-E985A5C81620}"/>
    <dgm:cxn modelId="{B606DE3C-435D-4C0F-8ABD-D80179867484}" type="presOf" srcId="{045E8EAA-D619-4182-B44A-1ECFF4405AF2}" destId="{EEBCB58C-4285-4D84-928E-A98919561AEB}" srcOrd="0" destOrd="0" presId="urn:microsoft.com/office/officeart/2005/8/layout/chevron1"/>
    <dgm:cxn modelId="{A3662365-D313-4D2C-839C-7DACE14D7559}" type="presOf" srcId="{90FDB2B3-C639-47DE-A13F-73BE6E13DCD9}" destId="{DEBE801E-210C-4F6B-B5D8-71712919561D}" srcOrd="0" destOrd="0" presId="urn:microsoft.com/office/officeart/2005/8/layout/chevron1"/>
    <dgm:cxn modelId="{581D2947-328F-4CC8-89DF-C3C2D88AC524}" srcId="{ADBCF8B8-7BE3-4244-9AFC-881D8FBFAAA4}" destId="{B9FDBA6A-C057-4D2B-A62B-B9787AD0D4C0}" srcOrd="2" destOrd="0" parTransId="{F71445F1-75FF-4815-9438-3F235FD0071A}" sibTransId="{DD8964A9-4A6E-4E53-B52E-C2540221980E}"/>
    <dgm:cxn modelId="{FBE27986-566B-448F-BD6F-9F0938F0D8B0}" srcId="{ADBCF8B8-7BE3-4244-9AFC-881D8FBFAAA4}" destId="{7725804E-429A-4891-A68E-E907432C14E8}" srcOrd="0" destOrd="0" parTransId="{543132F8-C350-4B03-9613-32F3B60422C1}" sibTransId="{4AD6D3CE-D161-4B57-96B7-B597A3FFB335}"/>
    <dgm:cxn modelId="{3F26ADA8-5702-4E43-9F32-85CC5F60FCED}" type="presOf" srcId="{ADBCF8B8-7BE3-4244-9AFC-881D8FBFAAA4}" destId="{6EEF379C-1F85-4DCF-8063-BD76AB6A5A0D}" srcOrd="0" destOrd="0" presId="urn:microsoft.com/office/officeart/2005/8/layout/chevron1"/>
    <dgm:cxn modelId="{3A59C1F6-92A2-4A3A-94E8-EE77D81D95F2}" type="presOf" srcId="{B9FDBA6A-C057-4D2B-A62B-B9787AD0D4C0}" destId="{0306EF51-728B-4520-810A-72C048FD6C44}" srcOrd="0" destOrd="0" presId="urn:microsoft.com/office/officeart/2005/8/layout/chevron1"/>
    <dgm:cxn modelId="{37EE32FF-9B4F-425C-8061-410D8D07143C}" type="presOf" srcId="{7725804E-429A-4891-A68E-E907432C14E8}" destId="{2C37C264-6664-4672-BA00-5A870A2CD537}" srcOrd="0" destOrd="0" presId="urn:microsoft.com/office/officeart/2005/8/layout/chevron1"/>
    <dgm:cxn modelId="{3FE3A2D6-D495-4FFF-B1A6-5E1AECD4E318}" type="presParOf" srcId="{6EEF379C-1F85-4DCF-8063-BD76AB6A5A0D}" destId="{2C37C264-6664-4672-BA00-5A870A2CD537}" srcOrd="0" destOrd="0" presId="urn:microsoft.com/office/officeart/2005/8/layout/chevron1"/>
    <dgm:cxn modelId="{2491F43B-0804-4D17-AC66-550A1BAA75E7}" type="presParOf" srcId="{6EEF379C-1F85-4DCF-8063-BD76AB6A5A0D}" destId="{8BACDC78-A904-4EA1-AA1E-61C4A7BA98C2}" srcOrd="1" destOrd="0" presId="urn:microsoft.com/office/officeart/2005/8/layout/chevron1"/>
    <dgm:cxn modelId="{7EEA944B-B8D5-4C49-827F-159D46278810}" type="presParOf" srcId="{6EEF379C-1F85-4DCF-8063-BD76AB6A5A0D}" destId="{DEBE801E-210C-4F6B-B5D8-71712919561D}" srcOrd="2" destOrd="0" presId="urn:microsoft.com/office/officeart/2005/8/layout/chevron1"/>
    <dgm:cxn modelId="{D186F05E-8571-459D-9488-7CBA5E0F5CAE}" type="presParOf" srcId="{6EEF379C-1F85-4DCF-8063-BD76AB6A5A0D}" destId="{7334877F-9BC8-4955-BE48-19B74B8F1D3F}" srcOrd="3" destOrd="0" presId="urn:microsoft.com/office/officeart/2005/8/layout/chevron1"/>
    <dgm:cxn modelId="{9E84707E-FADB-4723-A7C4-15992CE84FE2}" type="presParOf" srcId="{6EEF379C-1F85-4DCF-8063-BD76AB6A5A0D}" destId="{0306EF51-728B-4520-810A-72C048FD6C44}" srcOrd="4" destOrd="0" presId="urn:microsoft.com/office/officeart/2005/8/layout/chevron1"/>
    <dgm:cxn modelId="{12291490-FAC1-4898-B15E-2E2E14A63304}" type="presParOf" srcId="{6EEF379C-1F85-4DCF-8063-BD76AB6A5A0D}" destId="{0A344C06-91ED-4615-A4D7-201BAB1621A5}" srcOrd="5" destOrd="0" presId="urn:microsoft.com/office/officeart/2005/8/layout/chevron1"/>
    <dgm:cxn modelId="{1C549531-1A04-4870-9F13-582A95945678}" type="presParOf" srcId="{6EEF379C-1F85-4DCF-8063-BD76AB6A5A0D}" destId="{EEBCB58C-4285-4D84-928E-A98919561AEB}" srcOrd="6"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3.xml><?xml version="1.0" encoding="utf-8"?>
<dgm:dataModel xmlns:dgm="http://schemas.openxmlformats.org/drawingml/2006/diagram" xmlns:a="http://schemas.openxmlformats.org/drawingml/2006/main">
  <dgm:ptLst>
    <dgm:pt modelId="{ADBCF8B8-7BE3-4244-9AFC-881D8FBFAAA4}" type="doc">
      <dgm:prSet loTypeId="urn:microsoft.com/office/officeart/2005/8/layout/chevron1" loCatId="process" qsTypeId="urn:microsoft.com/office/officeart/2005/8/quickstyle/simple1" qsCatId="simple" csTypeId="urn:microsoft.com/office/officeart/2005/8/colors/colorful3" csCatId="colorful" phldr="1"/>
      <dgm:spPr/>
    </dgm:pt>
    <dgm:pt modelId="{7725804E-429A-4891-A68E-E907432C14E8}">
      <dgm:prSet phldrT="[Text]" custT="1"/>
      <dgm:spPr>
        <a:solidFill>
          <a:srgbClr val="EB641B">
            <a:alpha val="30196"/>
          </a:srgbClr>
        </a:solidFill>
      </dgm:spPr>
      <dgm:t>
        <a:bodyPr/>
        <a:lstStyle/>
        <a:p>
          <a:r>
            <a:rPr lang="en-US" sz="1000" b="1" dirty="0">
              <a:latin typeface="Helvetica" panose="020B0604020202020204" pitchFamily="34" charset="0"/>
              <a:cs typeface="Helvetica" panose="020B0604020202020204" pitchFamily="34" charset="0"/>
            </a:rPr>
            <a:t>Overview</a:t>
          </a:r>
        </a:p>
      </dgm:t>
    </dgm:pt>
    <dgm:pt modelId="{543132F8-C350-4B03-9613-32F3B60422C1}" type="parTrans" cxnId="{FBE27986-566B-448F-BD6F-9F0938F0D8B0}">
      <dgm:prSet/>
      <dgm:spPr/>
      <dgm:t>
        <a:bodyPr/>
        <a:lstStyle/>
        <a:p>
          <a:endParaRPr lang="en-US" b="1">
            <a:latin typeface="Helvetica" panose="020B0604020202020204" pitchFamily="34" charset="0"/>
            <a:cs typeface="Helvetica" panose="020B0604020202020204" pitchFamily="34" charset="0"/>
          </a:endParaRPr>
        </a:p>
      </dgm:t>
    </dgm:pt>
    <dgm:pt modelId="{4AD6D3CE-D161-4B57-96B7-B597A3FFB335}" type="sibTrans" cxnId="{FBE27986-566B-448F-BD6F-9F0938F0D8B0}">
      <dgm:prSet/>
      <dgm:spPr/>
      <dgm:t>
        <a:bodyPr/>
        <a:lstStyle/>
        <a:p>
          <a:endParaRPr lang="en-US" b="1">
            <a:latin typeface="Helvetica" panose="020B0604020202020204" pitchFamily="34" charset="0"/>
            <a:cs typeface="Helvetica" panose="020B0604020202020204" pitchFamily="34" charset="0"/>
          </a:endParaRPr>
        </a:p>
      </dgm:t>
    </dgm:pt>
    <dgm:pt modelId="{90FDB2B3-C639-47DE-A13F-73BE6E13DCD9}">
      <dgm:prSet phldrT="[Text]" custT="1"/>
      <dgm:spPr>
        <a:solidFill>
          <a:srgbClr val="33CC33"/>
        </a:solidFill>
      </dgm:spPr>
      <dgm:t>
        <a:bodyPr/>
        <a:lstStyle/>
        <a:p>
          <a:r>
            <a:rPr lang="en-US" sz="1800" b="1" dirty="0">
              <a:latin typeface="Helvetica" panose="020B0604020202020204" pitchFamily="34" charset="0"/>
              <a:cs typeface="Helvetica" panose="020B0604020202020204" pitchFamily="34" charset="0"/>
            </a:rPr>
            <a:t>Other info</a:t>
          </a:r>
        </a:p>
      </dgm:t>
    </dgm:pt>
    <dgm:pt modelId="{1AF05F21-8D8D-44E3-B172-558491B2034D}" type="parTrans" cxnId="{46A1991D-ACF0-41B8-B71F-C2586D74D38F}">
      <dgm:prSet/>
      <dgm:spPr/>
      <dgm:t>
        <a:bodyPr/>
        <a:lstStyle/>
        <a:p>
          <a:endParaRPr lang="en-US" b="1">
            <a:latin typeface="Helvetica" panose="020B0604020202020204" pitchFamily="34" charset="0"/>
            <a:cs typeface="Helvetica" panose="020B0604020202020204" pitchFamily="34" charset="0"/>
          </a:endParaRPr>
        </a:p>
      </dgm:t>
    </dgm:pt>
    <dgm:pt modelId="{36359E50-F384-4FEB-9F98-E985A5C81620}" type="sibTrans" cxnId="{46A1991D-ACF0-41B8-B71F-C2586D74D38F}">
      <dgm:prSet/>
      <dgm:spPr/>
      <dgm:t>
        <a:bodyPr/>
        <a:lstStyle/>
        <a:p>
          <a:endParaRPr lang="en-US" b="1">
            <a:latin typeface="Helvetica" panose="020B0604020202020204" pitchFamily="34" charset="0"/>
            <a:cs typeface="Helvetica" panose="020B0604020202020204" pitchFamily="34" charset="0"/>
          </a:endParaRPr>
        </a:p>
      </dgm:t>
    </dgm:pt>
    <dgm:pt modelId="{B9FDBA6A-C057-4D2B-A62B-B9787AD0D4C0}">
      <dgm:prSet phldrT="[Text]"/>
      <dgm:spPr>
        <a:solidFill>
          <a:srgbClr val="BDDA20">
            <a:alpha val="30000"/>
          </a:srgbClr>
        </a:solidFill>
      </dgm:spPr>
      <dgm:t>
        <a:bodyPr/>
        <a:lstStyle/>
        <a:p>
          <a:r>
            <a:rPr lang="fr-CA" b="1" dirty="0">
              <a:latin typeface="Helvetica" panose="020B0604020202020204" pitchFamily="34" charset="0"/>
              <a:cs typeface="Helvetica" panose="020B0604020202020204" pitchFamily="34" charset="0"/>
            </a:rPr>
            <a:t>Usage</a:t>
          </a:r>
          <a:endParaRPr lang="en-US" b="1" dirty="0">
            <a:latin typeface="Helvetica" panose="020B0604020202020204" pitchFamily="34" charset="0"/>
            <a:cs typeface="Helvetica" panose="020B0604020202020204" pitchFamily="34" charset="0"/>
          </a:endParaRPr>
        </a:p>
      </dgm:t>
    </dgm:pt>
    <dgm:pt modelId="{F71445F1-75FF-4815-9438-3F235FD0071A}" type="parTrans" cxnId="{581D2947-328F-4CC8-89DF-C3C2D88AC524}">
      <dgm:prSet/>
      <dgm:spPr/>
      <dgm:t>
        <a:bodyPr/>
        <a:lstStyle/>
        <a:p>
          <a:endParaRPr lang="en-US" b="1">
            <a:latin typeface="Helvetica" panose="020B0604020202020204" pitchFamily="34" charset="0"/>
            <a:cs typeface="Helvetica" panose="020B0604020202020204" pitchFamily="34" charset="0"/>
          </a:endParaRPr>
        </a:p>
      </dgm:t>
    </dgm:pt>
    <dgm:pt modelId="{DD8964A9-4A6E-4E53-B52E-C2540221980E}" type="sibTrans" cxnId="{581D2947-328F-4CC8-89DF-C3C2D88AC524}">
      <dgm:prSet/>
      <dgm:spPr/>
      <dgm:t>
        <a:bodyPr/>
        <a:lstStyle/>
        <a:p>
          <a:endParaRPr lang="en-US" b="1">
            <a:latin typeface="Helvetica" panose="020B0604020202020204" pitchFamily="34" charset="0"/>
            <a:cs typeface="Helvetica" panose="020B0604020202020204" pitchFamily="34" charset="0"/>
          </a:endParaRPr>
        </a:p>
      </dgm:t>
    </dgm:pt>
    <dgm:pt modelId="{045E8EAA-D619-4182-B44A-1ECFF4405AF2}">
      <dgm:prSet/>
      <dgm:spPr>
        <a:solidFill>
          <a:schemeClr val="accent3">
            <a:hueOff val="8718455"/>
            <a:satOff val="-27859"/>
            <a:lumOff val="-7059"/>
            <a:alpha val="30000"/>
          </a:schemeClr>
        </a:solidFill>
      </dgm:spPr>
      <dgm:t>
        <a:bodyPr/>
        <a:lstStyle/>
        <a:p>
          <a:r>
            <a:rPr lang="en-US" b="1" dirty="0">
              <a:latin typeface="Helvetica" panose="020B0604020202020204" pitchFamily="34" charset="0"/>
              <a:cs typeface="Helvetica" panose="020B0604020202020204" pitchFamily="34" charset="0"/>
            </a:rPr>
            <a:t>CANUTEC</a:t>
          </a:r>
        </a:p>
      </dgm:t>
    </dgm:pt>
    <dgm:pt modelId="{10A5CB73-9A42-4A74-9796-5C961559B8FC}" type="parTrans" cxnId="{03A9B107-9824-4B04-8890-B6247C400DDF}">
      <dgm:prSet/>
      <dgm:spPr/>
      <dgm:t>
        <a:bodyPr/>
        <a:lstStyle/>
        <a:p>
          <a:endParaRPr lang="en-US" b="1">
            <a:latin typeface="Helvetica" panose="020B0604020202020204" pitchFamily="34" charset="0"/>
            <a:cs typeface="Helvetica" panose="020B0604020202020204" pitchFamily="34" charset="0"/>
          </a:endParaRPr>
        </a:p>
      </dgm:t>
    </dgm:pt>
    <dgm:pt modelId="{8CE241E7-9478-43C4-A426-B5F118D1A0C5}" type="sibTrans" cxnId="{03A9B107-9824-4B04-8890-B6247C400DDF}">
      <dgm:prSet/>
      <dgm:spPr/>
      <dgm:t>
        <a:bodyPr/>
        <a:lstStyle/>
        <a:p>
          <a:endParaRPr lang="en-US" b="1">
            <a:latin typeface="Helvetica" panose="020B0604020202020204" pitchFamily="34" charset="0"/>
            <a:cs typeface="Helvetica" panose="020B0604020202020204" pitchFamily="34" charset="0"/>
          </a:endParaRPr>
        </a:p>
      </dgm:t>
    </dgm:pt>
    <dgm:pt modelId="{6EEF379C-1F85-4DCF-8063-BD76AB6A5A0D}" type="pres">
      <dgm:prSet presAssocID="{ADBCF8B8-7BE3-4244-9AFC-881D8FBFAAA4}" presName="Name0" presStyleCnt="0">
        <dgm:presLayoutVars>
          <dgm:dir/>
          <dgm:animLvl val="lvl"/>
          <dgm:resizeHandles val="exact"/>
        </dgm:presLayoutVars>
      </dgm:prSet>
      <dgm:spPr/>
    </dgm:pt>
    <dgm:pt modelId="{2C37C264-6664-4672-BA00-5A870A2CD537}" type="pres">
      <dgm:prSet presAssocID="{7725804E-429A-4891-A68E-E907432C14E8}" presName="parTxOnly" presStyleLbl="node1" presStyleIdx="0" presStyleCnt="4" custScaleX="90675" custScaleY="91092">
        <dgm:presLayoutVars>
          <dgm:chMax val="0"/>
          <dgm:chPref val="0"/>
          <dgm:bulletEnabled val="1"/>
        </dgm:presLayoutVars>
      </dgm:prSet>
      <dgm:spPr/>
    </dgm:pt>
    <dgm:pt modelId="{8BACDC78-A904-4EA1-AA1E-61C4A7BA98C2}" type="pres">
      <dgm:prSet presAssocID="{4AD6D3CE-D161-4B57-96B7-B597A3FFB335}" presName="parTxOnlySpace" presStyleCnt="0"/>
      <dgm:spPr/>
    </dgm:pt>
    <dgm:pt modelId="{DEBE801E-210C-4F6B-B5D8-71712919561D}" type="pres">
      <dgm:prSet presAssocID="{90FDB2B3-C639-47DE-A13F-73BE6E13DCD9}" presName="parTxOnly" presStyleLbl="node1" presStyleIdx="1" presStyleCnt="4" custScaleX="216778" custScaleY="91092" custLinFactX="69168" custLinFactNeighborX="100000" custLinFactNeighborY="382">
        <dgm:presLayoutVars>
          <dgm:chMax val="0"/>
          <dgm:chPref val="0"/>
          <dgm:bulletEnabled val="1"/>
        </dgm:presLayoutVars>
      </dgm:prSet>
      <dgm:spPr/>
    </dgm:pt>
    <dgm:pt modelId="{7334877F-9BC8-4955-BE48-19B74B8F1D3F}" type="pres">
      <dgm:prSet presAssocID="{36359E50-F384-4FEB-9F98-E985A5C81620}" presName="parTxOnlySpace" presStyleCnt="0"/>
      <dgm:spPr/>
    </dgm:pt>
    <dgm:pt modelId="{0306EF51-728B-4520-810A-72C048FD6C44}" type="pres">
      <dgm:prSet presAssocID="{B9FDBA6A-C057-4D2B-A62B-B9787AD0D4C0}" presName="parTxOnly" presStyleLbl="node1" presStyleIdx="2" presStyleCnt="4" custScaleX="90675" custScaleY="91092" custLinFactX="-188561" custLinFactNeighborX="-200000">
        <dgm:presLayoutVars>
          <dgm:chMax val="0"/>
          <dgm:chPref val="0"/>
          <dgm:bulletEnabled val="1"/>
        </dgm:presLayoutVars>
      </dgm:prSet>
      <dgm:spPr/>
    </dgm:pt>
    <dgm:pt modelId="{0A344C06-91ED-4615-A4D7-201BAB1621A5}" type="pres">
      <dgm:prSet presAssocID="{DD8964A9-4A6E-4E53-B52E-C2540221980E}" presName="parTxOnlySpace" presStyleCnt="0"/>
      <dgm:spPr/>
    </dgm:pt>
    <dgm:pt modelId="{EEBCB58C-4285-4D84-928E-A98919561AEB}" type="pres">
      <dgm:prSet presAssocID="{045E8EAA-D619-4182-B44A-1ECFF4405AF2}" presName="parTxOnly" presStyleLbl="node1" presStyleIdx="3" presStyleCnt="4" custScaleX="90675" custScaleY="91092">
        <dgm:presLayoutVars>
          <dgm:chMax val="0"/>
          <dgm:chPref val="0"/>
          <dgm:bulletEnabled val="1"/>
        </dgm:presLayoutVars>
      </dgm:prSet>
      <dgm:spPr/>
    </dgm:pt>
  </dgm:ptLst>
  <dgm:cxnLst>
    <dgm:cxn modelId="{03A9B107-9824-4B04-8890-B6247C400DDF}" srcId="{ADBCF8B8-7BE3-4244-9AFC-881D8FBFAAA4}" destId="{045E8EAA-D619-4182-B44A-1ECFF4405AF2}" srcOrd="3" destOrd="0" parTransId="{10A5CB73-9A42-4A74-9796-5C961559B8FC}" sibTransId="{8CE241E7-9478-43C4-A426-B5F118D1A0C5}"/>
    <dgm:cxn modelId="{9F108818-83A8-43DE-9367-91ED4CA004E3}" type="presOf" srcId="{ADBCF8B8-7BE3-4244-9AFC-881D8FBFAAA4}" destId="{6EEF379C-1F85-4DCF-8063-BD76AB6A5A0D}" srcOrd="0" destOrd="0" presId="urn:microsoft.com/office/officeart/2005/8/layout/chevron1"/>
    <dgm:cxn modelId="{46A1991D-ACF0-41B8-B71F-C2586D74D38F}" srcId="{ADBCF8B8-7BE3-4244-9AFC-881D8FBFAAA4}" destId="{90FDB2B3-C639-47DE-A13F-73BE6E13DCD9}" srcOrd="1" destOrd="0" parTransId="{1AF05F21-8D8D-44E3-B172-558491B2034D}" sibTransId="{36359E50-F384-4FEB-9F98-E985A5C81620}"/>
    <dgm:cxn modelId="{3791D22C-2BA1-4343-B056-0F853FE14555}" type="presOf" srcId="{045E8EAA-D619-4182-B44A-1ECFF4405AF2}" destId="{EEBCB58C-4285-4D84-928E-A98919561AEB}" srcOrd="0" destOrd="0" presId="urn:microsoft.com/office/officeart/2005/8/layout/chevron1"/>
    <dgm:cxn modelId="{BCB89F33-4447-4F0D-A216-FA035D550F0E}" type="presOf" srcId="{7725804E-429A-4891-A68E-E907432C14E8}" destId="{2C37C264-6664-4672-BA00-5A870A2CD537}" srcOrd="0" destOrd="0" presId="urn:microsoft.com/office/officeart/2005/8/layout/chevron1"/>
    <dgm:cxn modelId="{581D2947-328F-4CC8-89DF-C3C2D88AC524}" srcId="{ADBCF8B8-7BE3-4244-9AFC-881D8FBFAAA4}" destId="{B9FDBA6A-C057-4D2B-A62B-B9787AD0D4C0}" srcOrd="2" destOrd="0" parTransId="{F71445F1-75FF-4815-9438-3F235FD0071A}" sibTransId="{DD8964A9-4A6E-4E53-B52E-C2540221980E}"/>
    <dgm:cxn modelId="{FBE27986-566B-448F-BD6F-9F0938F0D8B0}" srcId="{ADBCF8B8-7BE3-4244-9AFC-881D8FBFAAA4}" destId="{7725804E-429A-4891-A68E-E907432C14E8}" srcOrd="0" destOrd="0" parTransId="{543132F8-C350-4B03-9613-32F3B60422C1}" sibTransId="{4AD6D3CE-D161-4B57-96B7-B597A3FFB335}"/>
    <dgm:cxn modelId="{B07237A3-07FF-44C8-80A3-251C96F5F604}" type="presOf" srcId="{90FDB2B3-C639-47DE-A13F-73BE6E13DCD9}" destId="{DEBE801E-210C-4F6B-B5D8-71712919561D}" srcOrd="0" destOrd="0" presId="urn:microsoft.com/office/officeart/2005/8/layout/chevron1"/>
    <dgm:cxn modelId="{FBB6F9B5-CABB-4362-8F90-10D9629AF1AD}" type="presOf" srcId="{B9FDBA6A-C057-4D2B-A62B-B9787AD0D4C0}" destId="{0306EF51-728B-4520-810A-72C048FD6C44}" srcOrd="0" destOrd="0" presId="urn:microsoft.com/office/officeart/2005/8/layout/chevron1"/>
    <dgm:cxn modelId="{AB4AE5CF-41F2-40BD-9E01-B3593BEC70FA}" type="presParOf" srcId="{6EEF379C-1F85-4DCF-8063-BD76AB6A5A0D}" destId="{2C37C264-6664-4672-BA00-5A870A2CD537}" srcOrd="0" destOrd="0" presId="urn:microsoft.com/office/officeart/2005/8/layout/chevron1"/>
    <dgm:cxn modelId="{65FE7674-B558-4C89-921A-F1BAED08113A}" type="presParOf" srcId="{6EEF379C-1F85-4DCF-8063-BD76AB6A5A0D}" destId="{8BACDC78-A904-4EA1-AA1E-61C4A7BA98C2}" srcOrd="1" destOrd="0" presId="urn:microsoft.com/office/officeart/2005/8/layout/chevron1"/>
    <dgm:cxn modelId="{9562E312-5C82-492A-8EAD-34534EBD869B}" type="presParOf" srcId="{6EEF379C-1F85-4DCF-8063-BD76AB6A5A0D}" destId="{DEBE801E-210C-4F6B-B5D8-71712919561D}" srcOrd="2" destOrd="0" presId="urn:microsoft.com/office/officeart/2005/8/layout/chevron1"/>
    <dgm:cxn modelId="{07ACE03B-C3DC-4525-B3FC-3CDBD65C1E72}" type="presParOf" srcId="{6EEF379C-1F85-4DCF-8063-BD76AB6A5A0D}" destId="{7334877F-9BC8-4955-BE48-19B74B8F1D3F}" srcOrd="3" destOrd="0" presId="urn:microsoft.com/office/officeart/2005/8/layout/chevron1"/>
    <dgm:cxn modelId="{823FD79C-9FC7-48DC-8989-A341F80A57A6}" type="presParOf" srcId="{6EEF379C-1F85-4DCF-8063-BD76AB6A5A0D}" destId="{0306EF51-728B-4520-810A-72C048FD6C44}" srcOrd="4" destOrd="0" presId="urn:microsoft.com/office/officeart/2005/8/layout/chevron1"/>
    <dgm:cxn modelId="{AB2CD7E9-D057-4E9B-BEBD-7DA18BB427EC}" type="presParOf" srcId="{6EEF379C-1F85-4DCF-8063-BD76AB6A5A0D}" destId="{0A344C06-91ED-4615-A4D7-201BAB1621A5}" srcOrd="5" destOrd="0" presId="urn:microsoft.com/office/officeart/2005/8/layout/chevron1"/>
    <dgm:cxn modelId="{ED6E5205-13A7-4AEF-9234-C75ADD7D4C6D}" type="presParOf" srcId="{6EEF379C-1F85-4DCF-8063-BD76AB6A5A0D}" destId="{EEBCB58C-4285-4D84-928E-A98919561AEB}" srcOrd="6"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4.xml><?xml version="1.0" encoding="utf-8"?>
<dgm:dataModel xmlns:dgm="http://schemas.openxmlformats.org/drawingml/2006/diagram" xmlns:a="http://schemas.openxmlformats.org/drawingml/2006/main">
  <dgm:ptLst>
    <dgm:pt modelId="{ADBCF8B8-7BE3-4244-9AFC-881D8FBFAAA4}" type="doc">
      <dgm:prSet loTypeId="urn:microsoft.com/office/officeart/2005/8/layout/chevron1" loCatId="process" qsTypeId="urn:microsoft.com/office/officeart/2005/8/quickstyle/simple1" qsCatId="simple" csTypeId="urn:microsoft.com/office/officeart/2005/8/colors/colorful3" csCatId="colorful" phldr="1"/>
      <dgm:spPr/>
    </dgm:pt>
    <dgm:pt modelId="{7725804E-429A-4891-A68E-E907432C14E8}">
      <dgm:prSet phldrT="[Text]" custT="1"/>
      <dgm:spPr>
        <a:solidFill>
          <a:srgbClr val="EB641B">
            <a:alpha val="30196"/>
          </a:srgbClr>
        </a:solidFill>
      </dgm:spPr>
      <dgm:t>
        <a:bodyPr/>
        <a:lstStyle/>
        <a:p>
          <a:r>
            <a:rPr lang="en-US" sz="1000" b="1" dirty="0">
              <a:latin typeface="Helvetica" panose="020B0604020202020204" pitchFamily="34" charset="0"/>
              <a:cs typeface="Helvetica" panose="020B0604020202020204" pitchFamily="34" charset="0"/>
            </a:rPr>
            <a:t>Overview</a:t>
          </a:r>
        </a:p>
      </dgm:t>
    </dgm:pt>
    <dgm:pt modelId="{543132F8-C350-4B03-9613-32F3B60422C1}" type="parTrans" cxnId="{FBE27986-566B-448F-BD6F-9F0938F0D8B0}">
      <dgm:prSet/>
      <dgm:spPr/>
      <dgm:t>
        <a:bodyPr/>
        <a:lstStyle/>
        <a:p>
          <a:endParaRPr lang="en-US" b="1">
            <a:latin typeface="Helvetica" panose="020B0604020202020204" pitchFamily="34" charset="0"/>
            <a:cs typeface="Helvetica" panose="020B0604020202020204" pitchFamily="34" charset="0"/>
          </a:endParaRPr>
        </a:p>
      </dgm:t>
    </dgm:pt>
    <dgm:pt modelId="{4AD6D3CE-D161-4B57-96B7-B597A3FFB335}" type="sibTrans" cxnId="{FBE27986-566B-448F-BD6F-9F0938F0D8B0}">
      <dgm:prSet/>
      <dgm:spPr/>
      <dgm:t>
        <a:bodyPr/>
        <a:lstStyle/>
        <a:p>
          <a:endParaRPr lang="en-US" b="1">
            <a:latin typeface="Helvetica" panose="020B0604020202020204" pitchFamily="34" charset="0"/>
            <a:cs typeface="Helvetica" panose="020B0604020202020204" pitchFamily="34" charset="0"/>
          </a:endParaRPr>
        </a:p>
      </dgm:t>
    </dgm:pt>
    <dgm:pt modelId="{90FDB2B3-C639-47DE-A13F-73BE6E13DCD9}">
      <dgm:prSet phldrT="[Text]" custT="1"/>
      <dgm:spPr>
        <a:solidFill>
          <a:srgbClr val="33CC33"/>
        </a:solidFill>
      </dgm:spPr>
      <dgm:t>
        <a:bodyPr/>
        <a:lstStyle/>
        <a:p>
          <a:r>
            <a:rPr lang="en-US" sz="1800" b="1" dirty="0">
              <a:latin typeface="Helvetica" panose="020B0604020202020204" pitchFamily="34" charset="0"/>
              <a:cs typeface="Helvetica" panose="020B0604020202020204" pitchFamily="34" charset="0"/>
            </a:rPr>
            <a:t>Other info</a:t>
          </a:r>
        </a:p>
      </dgm:t>
    </dgm:pt>
    <dgm:pt modelId="{1AF05F21-8D8D-44E3-B172-558491B2034D}" type="parTrans" cxnId="{46A1991D-ACF0-41B8-B71F-C2586D74D38F}">
      <dgm:prSet/>
      <dgm:spPr/>
      <dgm:t>
        <a:bodyPr/>
        <a:lstStyle/>
        <a:p>
          <a:endParaRPr lang="en-US" b="1">
            <a:latin typeface="Helvetica" panose="020B0604020202020204" pitchFamily="34" charset="0"/>
            <a:cs typeface="Helvetica" panose="020B0604020202020204" pitchFamily="34" charset="0"/>
          </a:endParaRPr>
        </a:p>
      </dgm:t>
    </dgm:pt>
    <dgm:pt modelId="{36359E50-F384-4FEB-9F98-E985A5C81620}" type="sibTrans" cxnId="{46A1991D-ACF0-41B8-B71F-C2586D74D38F}">
      <dgm:prSet/>
      <dgm:spPr/>
      <dgm:t>
        <a:bodyPr/>
        <a:lstStyle/>
        <a:p>
          <a:endParaRPr lang="en-US" b="1">
            <a:latin typeface="Helvetica" panose="020B0604020202020204" pitchFamily="34" charset="0"/>
            <a:cs typeface="Helvetica" panose="020B0604020202020204" pitchFamily="34" charset="0"/>
          </a:endParaRPr>
        </a:p>
      </dgm:t>
    </dgm:pt>
    <dgm:pt modelId="{B9FDBA6A-C057-4D2B-A62B-B9787AD0D4C0}">
      <dgm:prSet phldrT="[Text]"/>
      <dgm:spPr>
        <a:solidFill>
          <a:srgbClr val="BDDA20">
            <a:alpha val="30000"/>
          </a:srgbClr>
        </a:solidFill>
      </dgm:spPr>
      <dgm:t>
        <a:bodyPr/>
        <a:lstStyle/>
        <a:p>
          <a:r>
            <a:rPr lang="fr-CA" b="1" dirty="0">
              <a:latin typeface="Helvetica" panose="020B0604020202020204" pitchFamily="34" charset="0"/>
              <a:cs typeface="Helvetica" panose="020B0604020202020204" pitchFamily="34" charset="0"/>
            </a:rPr>
            <a:t>Usage</a:t>
          </a:r>
          <a:endParaRPr lang="en-US" b="1" dirty="0">
            <a:latin typeface="Helvetica" panose="020B0604020202020204" pitchFamily="34" charset="0"/>
            <a:cs typeface="Helvetica" panose="020B0604020202020204" pitchFamily="34" charset="0"/>
          </a:endParaRPr>
        </a:p>
      </dgm:t>
    </dgm:pt>
    <dgm:pt modelId="{F71445F1-75FF-4815-9438-3F235FD0071A}" type="parTrans" cxnId="{581D2947-328F-4CC8-89DF-C3C2D88AC524}">
      <dgm:prSet/>
      <dgm:spPr/>
      <dgm:t>
        <a:bodyPr/>
        <a:lstStyle/>
        <a:p>
          <a:endParaRPr lang="en-US" b="1">
            <a:latin typeface="Helvetica" panose="020B0604020202020204" pitchFamily="34" charset="0"/>
            <a:cs typeface="Helvetica" panose="020B0604020202020204" pitchFamily="34" charset="0"/>
          </a:endParaRPr>
        </a:p>
      </dgm:t>
    </dgm:pt>
    <dgm:pt modelId="{DD8964A9-4A6E-4E53-B52E-C2540221980E}" type="sibTrans" cxnId="{581D2947-328F-4CC8-89DF-C3C2D88AC524}">
      <dgm:prSet/>
      <dgm:spPr/>
      <dgm:t>
        <a:bodyPr/>
        <a:lstStyle/>
        <a:p>
          <a:endParaRPr lang="en-US" b="1">
            <a:latin typeface="Helvetica" panose="020B0604020202020204" pitchFamily="34" charset="0"/>
            <a:cs typeface="Helvetica" panose="020B0604020202020204" pitchFamily="34" charset="0"/>
          </a:endParaRPr>
        </a:p>
      </dgm:t>
    </dgm:pt>
    <dgm:pt modelId="{045E8EAA-D619-4182-B44A-1ECFF4405AF2}">
      <dgm:prSet/>
      <dgm:spPr>
        <a:solidFill>
          <a:schemeClr val="accent3">
            <a:hueOff val="8718455"/>
            <a:satOff val="-27859"/>
            <a:lumOff val="-7059"/>
            <a:alpha val="30000"/>
          </a:schemeClr>
        </a:solidFill>
      </dgm:spPr>
      <dgm:t>
        <a:bodyPr/>
        <a:lstStyle/>
        <a:p>
          <a:r>
            <a:rPr lang="en-US" b="1" dirty="0">
              <a:latin typeface="Helvetica" panose="020B0604020202020204" pitchFamily="34" charset="0"/>
              <a:cs typeface="Helvetica" panose="020B0604020202020204" pitchFamily="34" charset="0"/>
            </a:rPr>
            <a:t>CANUTEC</a:t>
          </a:r>
        </a:p>
      </dgm:t>
    </dgm:pt>
    <dgm:pt modelId="{10A5CB73-9A42-4A74-9796-5C961559B8FC}" type="parTrans" cxnId="{03A9B107-9824-4B04-8890-B6247C400DDF}">
      <dgm:prSet/>
      <dgm:spPr/>
      <dgm:t>
        <a:bodyPr/>
        <a:lstStyle/>
        <a:p>
          <a:endParaRPr lang="en-US" b="1">
            <a:latin typeface="Helvetica" panose="020B0604020202020204" pitchFamily="34" charset="0"/>
            <a:cs typeface="Helvetica" panose="020B0604020202020204" pitchFamily="34" charset="0"/>
          </a:endParaRPr>
        </a:p>
      </dgm:t>
    </dgm:pt>
    <dgm:pt modelId="{8CE241E7-9478-43C4-A426-B5F118D1A0C5}" type="sibTrans" cxnId="{03A9B107-9824-4B04-8890-B6247C400DDF}">
      <dgm:prSet/>
      <dgm:spPr/>
      <dgm:t>
        <a:bodyPr/>
        <a:lstStyle/>
        <a:p>
          <a:endParaRPr lang="en-US" b="1">
            <a:latin typeface="Helvetica" panose="020B0604020202020204" pitchFamily="34" charset="0"/>
            <a:cs typeface="Helvetica" panose="020B0604020202020204" pitchFamily="34" charset="0"/>
          </a:endParaRPr>
        </a:p>
      </dgm:t>
    </dgm:pt>
    <dgm:pt modelId="{6EEF379C-1F85-4DCF-8063-BD76AB6A5A0D}" type="pres">
      <dgm:prSet presAssocID="{ADBCF8B8-7BE3-4244-9AFC-881D8FBFAAA4}" presName="Name0" presStyleCnt="0">
        <dgm:presLayoutVars>
          <dgm:dir/>
          <dgm:animLvl val="lvl"/>
          <dgm:resizeHandles val="exact"/>
        </dgm:presLayoutVars>
      </dgm:prSet>
      <dgm:spPr/>
    </dgm:pt>
    <dgm:pt modelId="{2C37C264-6664-4672-BA00-5A870A2CD537}" type="pres">
      <dgm:prSet presAssocID="{7725804E-429A-4891-A68E-E907432C14E8}" presName="parTxOnly" presStyleLbl="node1" presStyleIdx="0" presStyleCnt="4" custScaleX="90675" custScaleY="91092">
        <dgm:presLayoutVars>
          <dgm:chMax val="0"/>
          <dgm:chPref val="0"/>
          <dgm:bulletEnabled val="1"/>
        </dgm:presLayoutVars>
      </dgm:prSet>
      <dgm:spPr/>
    </dgm:pt>
    <dgm:pt modelId="{8BACDC78-A904-4EA1-AA1E-61C4A7BA98C2}" type="pres">
      <dgm:prSet presAssocID="{4AD6D3CE-D161-4B57-96B7-B597A3FFB335}" presName="parTxOnlySpace" presStyleCnt="0"/>
      <dgm:spPr/>
    </dgm:pt>
    <dgm:pt modelId="{DEBE801E-210C-4F6B-B5D8-71712919561D}" type="pres">
      <dgm:prSet presAssocID="{90FDB2B3-C639-47DE-A13F-73BE6E13DCD9}" presName="parTxOnly" presStyleLbl="node1" presStyleIdx="1" presStyleCnt="4" custScaleX="216778" custScaleY="91092" custLinFactX="69168" custLinFactNeighborX="100000" custLinFactNeighborY="382">
        <dgm:presLayoutVars>
          <dgm:chMax val="0"/>
          <dgm:chPref val="0"/>
          <dgm:bulletEnabled val="1"/>
        </dgm:presLayoutVars>
      </dgm:prSet>
      <dgm:spPr/>
    </dgm:pt>
    <dgm:pt modelId="{7334877F-9BC8-4955-BE48-19B74B8F1D3F}" type="pres">
      <dgm:prSet presAssocID="{36359E50-F384-4FEB-9F98-E985A5C81620}" presName="parTxOnlySpace" presStyleCnt="0"/>
      <dgm:spPr/>
    </dgm:pt>
    <dgm:pt modelId="{0306EF51-728B-4520-810A-72C048FD6C44}" type="pres">
      <dgm:prSet presAssocID="{B9FDBA6A-C057-4D2B-A62B-B9787AD0D4C0}" presName="parTxOnly" presStyleLbl="node1" presStyleIdx="2" presStyleCnt="4" custScaleX="90675" custScaleY="91092" custLinFactX="-188561" custLinFactNeighborX="-200000">
        <dgm:presLayoutVars>
          <dgm:chMax val="0"/>
          <dgm:chPref val="0"/>
          <dgm:bulletEnabled val="1"/>
        </dgm:presLayoutVars>
      </dgm:prSet>
      <dgm:spPr/>
    </dgm:pt>
    <dgm:pt modelId="{0A344C06-91ED-4615-A4D7-201BAB1621A5}" type="pres">
      <dgm:prSet presAssocID="{DD8964A9-4A6E-4E53-B52E-C2540221980E}" presName="parTxOnlySpace" presStyleCnt="0"/>
      <dgm:spPr/>
    </dgm:pt>
    <dgm:pt modelId="{EEBCB58C-4285-4D84-928E-A98919561AEB}" type="pres">
      <dgm:prSet presAssocID="{045E8EAA-D619-4182-B44A-1ECFF4405AF2}" presName="parTxOnly" presStyleLbl="node1" presStyleIdx="3" presStyleCnt="4" custScaleX="90675" custScaleY="91092">
        <dgm:presLayoutVars>
          <dgm:chMax val="0"/>
          <dgm:chPref val="0"/>
          <dgm:bulletEnabled val="1"/>
        </dgm:presLayoutVars>
      </dgm:prSet>
      <dgm:spPr/>
    </dgm:pt>
  </dgm:ptLst>
  <dgm:cxnLst>
    <dgm:cxn modelId="{03A9B107-9824-4B04-8890-B6247C400DDF}" srcId="{ADBCF8B8-7BE3-4244-9AFC-881D8FBFAAA4}" destId="{045E8EAA-D619-4182-B44A-1ECFF4405AF2}" srcOrd="3" destOrd="0" parTransId="{10A5CB73-9A42-4A74-9796-5C961559B8FC}" sibTransId="{8CE241E7-9478-43C4-A426-B5F118D1A0C5}"/>
    <dgm:cxn modelId="{18B8090C-73DA-4FD2-829A-7F742CBED51C}" type="presOf" srcId="{045E8EAA-D619-4182-B44A-1ECFF4405AF2}" destId="{EEBCB58C-4285-4D84-928E-A98919561AEB}" srcOrd="0" destOrd="0" presId="urn:microsoft.com/office/officeart/2005/8/layout/chevron1"/>
    <dgm:cxn modelId="{46A1991D-ACF0-41B8-B71F-C2586D74D38F}" srcId="{ADBCF8B8-7BE3-4244-9AFC-881D8FBFAAA4}" destId="{90FDB2B3-C639-47DE-A13F-73BE6E13DCD9}" srcOrd="1" destOrd="0" parTransId="{1AF05F21-8D8D-44E3-B172-558491B2034D}" sibTransId="{36359E50-F384-4FEB-9F98-E985A5C81620}"/>
    <dgm:cxn modelId="{B27FBB38-5EC4-43D6-BDA5-0B0E4B65DAD3}" type="presOf" srcId="{90FDB2B3-C639-47DE-A13F-73BE6E13DCD9}" destId="{DEBE801E-210C-4F6B-B5D8-71712919561D}" srcOrd="0" destOrd="0" presId="urn:microsoft.com/office/officeart/2005/8/layout/chevron1"/>
    <dgm:cxn modelId="{581D2947-328F-4CC8-89DF-C3C2D88AC524}" srcId="{ADBCF8B8-7BE3-4244-9AFC-881D8FBFAAA4}" destId="{B9FDBA6A-C057-4D2B-A62B-B9787AD0D4C0}" srcOrd="2" destOrd="0" parTransId="{F71445F1-75FF-4815-9438-3F235FD0071A}" sibTransId="{DD8964A9-4A6E-4E53-B52E-C2540221980E}"/>
    <dgm:cxn modelId="{9661D069-98A5-4078-8FBF-44ACB4950A7D}" type="presOf" srcId="{7725804E-429A-4891-A68E-E907432C14E8}" destId="{2C37C264-6664-4672-BA00-5A870A2CD537}" srcOrd="0" destOrd="0" presId="urn:microsoft.com/office/officeart/2005/8/layout/chevron1"/>
    <dgm:cxn modelId="{FBE27986-566B-448F-BD6F-9F0938F0D8B0}" srcId="{ADBCF8B8-7BE3-4244-9AFC-881D8FBFAAA4}" destId="{7725804E-429A-4891-A68E-E907432C14E8}" srcOrd="0" destOrd="0" parTransId="{543132F8-C350-4B03-9613-32F3B60422C1}" sibTransId="{4AD6D3CE-D161-4B57-96B7-B597A3FFB335}"/>
    <dgm:cxn modelId="{B3EEC0AB-6F19-4388-89C1-B735A552213D}" type="presOf" srcId="{ADBCF8B8-7BE3-4244-9AFC-881D8FBFAAA4}" destId="{6EEF379C-1F85-4DCF-8063-BD76AB6A5A0D}" srcOrd="0" destOrd="0" presId="urn:microsoft.com/office/officeart/2005/8/layout/chevron1"/>
    <dgm:cxn modelId="{ECC8CBEF-26D0-4590-A65A-D6FBA9376924}" type="presOf" srcId="{B9FDBA6A-C057-4D2B-A62B-B9787AD0D4C0}" destId="{0306EF51-728B-4520-810A-72C048FD6C44}" srcOrd="0" destOrd="0" presId="urn:microsoft.com/office/officeart/2005/8/layout/chevron1"/>
    <dgm:cxn modelId="{DA27EFB1-798D-4A40-8A7F-A11E8CDD4296}" type="presParOf" srcId="{6EEF379C-1F85-4DCF-8063-BD76AB6A5A0D}" destId="{2C37C264-6664-4672-BA00-5A870A2CD537}" srcOrd="0" destOrd="0" presId="urn:microsoft.com/office/officeart/2005/8/layout/chevron1"/>
    <dgm:cxn modelId="{21323B9B-E99C-4261-A843-246EDA5C1211}" type="presParOf" srcId="{6EEF379C-1F85-4DCF-8063-BD76AB6A5A0D}" destId="{8BACDC78-A904-4EA1-AA1E-61C4A7BA98C2}" srcOrd="1" destOrd="0" presId="urn:microsoft.com/office/officeart/2005/8/layout/chevron1"/>
    <dgm:cxn modelId="{160A2581-FAD7-4040-B171-5F005971028A}" type="presParOf" srcId="{6EEF379C-1F85-4DCF-8063-BD76AB6A5A0D}" destId="{DEBE801E-210C-4F6B-B5D8-71712919561D}" srcOrd="2" destOrd="0" presId="urn:microsoft.com/office/officeart/2005/8/layout/chevron1"/>
    <dgm:cxn modelId="{6345E051-BDFB-442B-9F06-5FE1803F35FD}" type="presParOf" srcId="{6EEF379C-1F85-4DCF-8063-BD76AB6A5A0D}" destId="{7334877F-9BC8-4955-BE48-19B74B8F1D3F}" srcOrd="3" destOrd="0" presId="urn:microsoft.com/office/officeart/2005/8/layout/chevron1"/>
    <dgm:cxn modelId="{4768912E-9833-4CD2-B5F2-8C3443216277}" type="presParOf" srcId="{6EEF379C-1F85-4DCF-8063-BD76AB6A5A0D}" destId="{0306EF51-728B-4520-810A-72C048FD6C44}" srcOrd="4" destOrd="0" presId="urn:microsoft.com/office/officeart/2005/8/layout/chevron1"/>
    <dgm:cxn modelId="{E808DB2B-BFF6-4AA3-86F8-5ED0584B194B}" type="presParOf" srcId="{6EEF379C-1F85-4DCF-8063-BD76AB6A5A0D}" destId="{0A344C06-91ED-4615-A4D7-201BAB1621A5}" srcOrd="5" destOrd="0" presId="urn:microsoft.com/office/officeart/2005/8/layout/chevron1"/>
    <dgm:cxn modelId="{3DA37E7F-FE88-4465-930B-9FF1E6462024}" type="presParOf" srcId="{6EEF379C-1F85-4DCF-8063-BD76AB6A5A0D}" destId="{EEBCB58C-4285-4D84-928E-A98919561AEB}" srcOrd="6"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5.xml><?xml version="1.0" encoding="utf-8"?>
<dgm:dataModel xmlns:dgm="http://schemas.openxmlformats.org/drawingml/2006/diagram" xmlns:a="http://schemas.openxmlformats.org/drawingml/2006/main">
  <dgm:ptLst>
    <dgm:pt modelId="{ADBCF8B8-7BE3-4244-9AFC-881D8FBFAAA4}" type="doc">
      <dgm:prSet loTypeId="urn:microsoft.com/office/officeart/2005/8/layout/chevron1" loCatId="process" qsTypeId="urn:microsoft.com/office/officeart/2005/8/quickstyle/simple1" qsCatId="simple" csTypeId="urn:microsoft.com/office/officeart/2005/8/colors/colorful3" csCatId="colorful" phldr="1"/>
      <dgm:spPr/>
    </dgm:pt>
    <dgm:pt modelId="{7725804E-429A-4891-A68E-E907432C14E8}">
      <dgm:prSet phldrT="[Text]" custT="1"/>
      <dgm:spPr>
        <a:solidFill>
          <a:srgbClr val="EB641B">
            <a:alpha val="30196"/>
          </a:srgbClr>
        </a:solidFill>
      </dgm:spPr>
      <dgm:t>
        <a:bodyPr/>
        <a:lstStyle/>
        <a:p>
          <a:r>
            <a:rPr lang="en-US" sz="1000" b="1" dirty="0">
              <a:latin typeface="Helvetica" panose="020B0604020202020204" pitchFamily="34" charset="0"/>
              <a:cs typeface="Helvetica" panose="020B0604020202020204" pitchFamily="34" charset="0"/>
            </a:rPr>
            <a:t>Overview</a:t>
          </a:r>
        </a:p>
      </dgm:t>
    </dgm:pt>
    <dgm:pt modelId="{543132F8-C350-4B03-9613-32F3B60422C1}" type="parTrans" cxnId="{FBE27986-566B-448F-BD6F-9F0938F0D8B0}">
      <dgm:prSet/>
      <dgm:spPr/>
      <dgm:t>
        <a:bodyPr/>
        <a:lstStyle/>
        <a:p>
          <a:endParaRPr lang="en-US" b="1">
            <a:latin typeface="Helvetica" panose="020B0604020202020204" pitchFamily="34" charset="0"/>
            <a:cs typeface="Helvetica" panose="020B0604020202020204" pitchFamily="34" charset="0"/>
          </a:endParaRPr>
        </a:p>
      </dgm:t>
    </dgm:pt>
    <dgm:pt modelId="{4AD6D3CE-D161-4B57-96B7-B597A3FFB335}" type="sibTrans" cxnId="{FBE27986-566B-448F-BD6F-9F0938F0D8B0}">
      <dgm:prSet/>
      <dgm:spPr/>
      <dgm:t>
        <a:bodyPr/>
        <a:lstStyle/>
        <a:p>
          <a:endParaRPr lang="en-US" b="1">
            <a:latin typeface="Helvetica" panose="020B0604020202020204" pitchFamily="34" charset="0"/>
            <a:cs typeface="Helvetica" panose="020B0604020202020204" pitchFamily="34" charset="0"/>
          </a:endParaRPr>
        </a:p>
      </dgm:t>
    </dgm:pt>
    <dgm:pt modelId="{90FDB2B3-C639-47DE-A13F-73BE6E13DCD9}">
      <dgm:prSet phldrT="[Text]" custT="1"/>
      <dgm:spPr>
        <a:solidFill>
          <a:srgbClr val="33CC33"/>
        </a:solidFill>
      </dgm:spPr>
      <dgm:t>
        <a:bodyPr/>
        <a:lstStyle/>
        <a:p>
          <a:r>
            <a:rPr lang="en-US" sz="1800" b="1" dirty="0">
              <a:latin typeface="Helvetica" panose="020B0604020202020204" pitchFamily="34" charset="0"/>
              <a:cs typeface="Helvetica" panose="020B0604020202020204" pitchFamily="34" charset="0"/>
            </a:rPr>
            <a:t>Other info</a:t>
          </a:r>
        </a:p>
      </dgm:t>
    </dgm:pt>
    <dgm:pt modelId="{1AF05F21-8D8D-44E3-B172-558491B2034D}" type="parTrans" cxnId="{46A1991D-ACF0-41B8-B71F-C2586D74D38F}">
      <dgm:prSet/>
      <dgm:spPr/>
      <dgm:t>
        <a:bodyPr/>
        <a:lstStyle/>
        <a:p>
          <a:endParaRPr lang="en-US" b="1">
            <a:latin typeface="Helvetica" panose="020B0604020202020204" pitchFamily="34" charset="0"/>
            <a:cs typeface="Helvetica" panose="020B0604020202020204" pitchFamily="34" charset="0"/>
          </a:endParaRPr>
        </a:p>
      </dgm:t>
    </dgm:pt>
    <dgm:pt modelId="{36359E50-F384-4FEB-9F98-E985A5C81620}" type="sibTrans" cxnId="{46A1991D-ACF0-41B8-B71F-C2586D74D38F}">
      <dgm:prSet/>
      <dgm:spPr/>
      <dgm:t>
        <a:bodyPr/>
        <a:lstStyle/>
        <a:p>
          <a:endParaRPr lang="en-US" b="1">
            <a:latin typeface="Helvetica" panose="020B0604020202020204" pitchFamily="34" charset="0"/>
            <a:cs typeface="Helvetica" panose="020B0604020202020204" pitchFamily="34" charset="0"/>
          </a:endParaRPr>
        </a:p>
      </dgm:t>
    </dgm:pt>
    <dgm:pt modelId="{B9FDBA6A-C057-4D2B-A62B-B9787AD0D4C0}">
      <dgm:prSet phldrT="[Text]"/>
      <dgm:spPr>
        <a:solidFill>
          <a:srgbClr val="BDDA20">
            <a:alpha val="30000"/>
          </a:srgbClr>
        </a:solidFill>
      </dgm:spPr>
      <dgm:t>
        <a:bodyPr/>
        <a:lstStyle/>
        <a:p>
          <a:r>
            <a:rPr lang="fr-CA" b="1" dirty="0">
              <a:latin typeface="Helvetica" panose="020B0604020202020204" pitchFamily="34" charset="0"/>
              <a:cs typeface="Helvetica" panose="020B0604020202020204" pitchFamily="34" charset="0"/>
            </a:rPr>
            <a:t>Usage</a:t>
          </a:r>
          <a:endParaRPr lang="en-US" b="1" dirty="0">
            <a:latin typeface="Helvetica" panose="020B0604020202020204" pitchFamily="34" charset="0"/>
            <a:cs typeface="Helvetica" panose="020B0604020202020204" pitchFamily="34" charset="0"/>
          </a:endParaRPr>
        </a:p>
      </dgm:t>
    </dgm:pt>
    <dgm:pt modelId="{F71445F1-75FF-4815-9438-3F235FD0071A}" type="parTrans" cxnId="{581D2947-328F-4CC8-89DF-C3C2D88AC524}">
      <dgm:prSet/>
      <dgm:spPr/>
      <dgm:t>
        <a:bodyPr/>
        <a:lstStyle/>
        <a:p>
          <a:endParaRPr lang="en-US" b="1">
            <a:latin typeface="Helvetica" panose="020B0604020202020204" pitchFamily="34" charset="0"/>
            <a:cs typeface="Helvetica" panose="020B0604020202020204" pitchFamily="34" charset="0"/>
          </a:endParaRPr>
        </a:p>
      </dgm:t>
    </dgm:pt>
    <dgm:pt modelId="{DD8964A9-4A6E-4E53-B52E-C2540221980E}" type="sibTrans" cxnId="{581D2947-328F-4CC8-89DF-C3C2D88AC524}">
      <dgm:prSet/>
      <dgm:spPr/>
      <dgm:t>
        <a:bodyPr/>
        <a:lstStyle/>
        <a:p>
          <a:endParaRPr lang="en-US" b="1">
            <a:latin typeface="Helvetica" panose="020B0604020202020204" pitchFamily="34" charset="0"/>
            <a:cs typeface="Helvetica" panose="020B0604020202020204" pitchFamily="34" charset="0"/>
          </a:endParaRPr>
        </a:p>
      </dgm:t>
    </dgm:pt>
    <dgm:pt modelId="{045E8EAA-D619-4182-B44A-1ECFF4405AF2}">
      <dgm:prSet/>
      <dgm:spPr>
        <a:solidFill>
          <a:schemeClr val="accent3">
            <a:hueOff val="8718455"/>
            <a:satOff val="-27859"/>
            <a:lumOff val="-7059"/>
            <a:alpha val="30000"/>
          </a:schemeClr>
        </a:solidFill>
      </dgm:spPr>
      <dgm:t>
        <a:bodyPr/>
        <a:lstStyle/>
        <a:p>
          <a:r>
            <a:rPr lang="en-US" b="1" dirty="0">
              <a:latin typeface="Helvetica" panose="020B0604020202020204" pitchFamily="34" charset="0"/>
              <a:cs typeface="Helvetica" panose="020B0604020202020204" pitchFamily="34" charset="0"/>
            </a:rPr>
            <a:t>CANUTEC</a:t>
          </a:r>
        </a:p>
      </dgm:t>
    </dgm:pt>
    <dgm:pt modelId="{10A5CB73-9A42-4A74-9796-5C961559B8FC}" type="parTrans" cxnId="{03A9B107-9824-4B04-8890-B6247C400DDF}">
      <dgm:prSet/>
      <dgm:spPr/>
      <dgm:t>
        <a:bodyPr/>
        <a:lstStyle/>
        <a:p>
          <a:endParaRPr lang="en-US" b="1">
            <a:latin typeface="Helvetica" panose="020B0604020202020204" pitchFamily="34" charset="0"/>
            <a:cs typeface="Helvetica" panose="020B0604020202020204" pitchFamily="34" charset="0"/>
          </a:endParaRPr>
        </a:p>
      </dgm:t>
    </dgm:pt>
    <dgm:pt modelId="{8CE241E7-9478-43C4-A426-B5F118D1A0C5}" type="sibTrans" cxnId="{03A9B107-9824-4B04-8890-B6247C400DDF}">
      <dgm:prSet/>
      <dgm:spPr/>
      <dgm:t>
        <a:bodyPr/>
        <a:lstStyle/>
        <a:p>
          <a:endParaRPr lang="en-US" b="1">
            <a:latin typeface="Helvetica" panose="020B0604020202020204" pitchFamily="34" charset="0"/>
            <a:cs typeface="Helvetica" panose="020B0604020202020204" pitchFamily="34" charset="0"/>
          </a:endParaRPr>
        </a:p>
      </dgm:t>
    </dgm:pt>
    <dgm:pt modelId="{6EEF379C-1F85-4DCF-8063-BD76AB6A5A0D}" type="pres">
      <dgm:prSet presAssocID="{ADBCF8B8-7BE3-4244-9AFC-881D8FBFAAA4}" presName="Name0" presStyleCnt="0">
        <dgm:presLayoutVars>
          <dgm:dir/>
          <dgm:animLvl val="lvl"/>
          <dgm:resizeHandles val="exact"/>
        </dgm:presLayoutVars>
      </dgm:prSet>
      <dgm:spPr/>
    </dgm:pt>
    <dgm:pt modelId="{2C37C264-6664-4672-BA00-5A870A2CD537}" type="pres">
      <dgm:prSet presAssocID="{7725804E-429A-4891-A68E-E907432C14E8}" presName="parTxOnly" presStyleLbl="node1" presStyleIdx="0" presStyleCnt="4" custScaleX="90675" custScaleY="91092">
        <dgm:presLayoutVars>
          <dgm:chMax val="0"/>
          <dgm:chPref val="0"/>
          <dgm:bulletEnabled val="1"/>
        </dgm:presLayoutVars>
      </dgm:prSet>
      <dgm:spPr/>
    </dgm:pt>
    <dgm:pt modelId="{8BACDC78-A904-4EA1-AA1E-61C4A7BA98C2}" type="pres">
      <dgm:prSet presAssocID="{4AD6D3CE-D161-4B57-96B7-B597A3FFB335}" presName="parTxOnlySpace" presStyleCnt="0"/>
      <dgm:spPr/>
    </dgm:pt>
    <dgm:pt modelId="{DEBE801E-210C-4F6B-B5D8-71712919561D}" type="pres">
      <dgm:prSet presAssocID="{90FDB2B3-C639-47DE-A13F-73BE6E13DCD9}" presName="parTxOnly" presStyleLbl="node1" presStyleIdx="1" presStyleCnt="4" custScaleX="216778" custScaleY="91092" custLinFactX="69168" custLinFactNeighborX="100000" custLinFactNeighborY="382">
        <dgm:presLayoutVars>
          <dgm:chMax val="0"/>
          <dgm:chPref val="0"/>
          <dgm:bulletEnabled val="1"/>
        </dgm:presLayoutVars>
      </dgm:prSet>
      <dgm:spPr/>
    </dgm:pt>
    <dgm:pt modelId="{7334877F-9BC8-4955-BE48-19B74B8F1D3F}" type="pres">
      <dgm:prSet presAssocID="{36359E50-F384-4FEB-9F98-E985A5C81620}" presName="parTxOnlySpace" presStyleCnt="0"/>
      <dgm:spPr/>
    </dgm:pt>
    <dgm:pt modelId="{0306EF51-728B-4520-810A-72C048FD6C44}" type="pres">
      <dgm:prSet presAssocID="{B9FDBA6A-C057-4D2B-A62B-B9787AD0D4C0}" presName="parTxOnly" presStyleLbl="node1" presStyleIdx="2" presStyleCnt="4" custScaleX="90675" custScaleY="91092" custLinFactX="-188561" custLinFactNeighborX="-200000">
        <dgm:presLayoutVars>
          <dgm:chMax val="0"/>
          <dgm:chPref val="0"/>
          <dgm:bulletEnabled val="1"/>
        </dgm:presLayoutVars>
      </dgm:prSet>
      <dgm:spPr/>
    </dgm:pt>
    <dgm:pt modelId="{0A344C06-91ED-4615-A4D7-201BAB1621A5}" type="pres">
      <dgm:prSet presAssocID="{DD8964A9-4A6E-4E53-B52E-C2540221980E}" presName="parTxOnlySpace" presStyleCnt="0"/>
      <dgm:spPr/>
    </dgm:pt>
    <dgm:pt modelId="{EEBCB58C-4285-4D84-928E-A98919561AEB}" type="pres">
      <dgm:prSet presAssocID="{045E8EAA-D619-4182-B44A-1ECFF4405AF2}" presName="parTxOnly" presStyleLbl="node1" presStyleIdx="3" presStyleCnt="4" custScaleX="90675" custScaleY="91092">
        <dgm:presLayoutVars>
          <dgm:chMax val="0"/>
          <dgm:chPref val="0"/>
          <dgm:bulletEnabled val="1"/>
        </dgm:presLayoutVars>
      </dgm:prSet>
      <dgm:spPr/>
    </dgm:pt>
  </dgm:ptLst>
  <dgm:cxnLst>
    <dgm:cxn modelId="{03A9B107-9824-4B04-8890-B6247C400DDF}" srcId="{ADBCF8B8-7BE3-4244-9AFC-881D8FBFAAA4}" destId="{045E8EAA-D619-4182-B44A-1ECFF4405AF2}" srcOrd="3" destOrd="0" parTransId="{10A5CB73-9A42-4A74-9796-5C961559B8FC}" sibTransId="{8CE241E7-9478-43C4-A426-B5F118D1A0C5}"/>
    <dgm:cxn modelId="{46A1991D-ACF0-41B8-B71F-C2586D74D38F}" srcId="{ADBCF8B8-7BE3-4244-9AFC-881D8FBFAAA4}" destId="{90FDB2B3-C639-47DE-A13F-73BE6E13DCD9}" srcOrd="1" destOrd="0" parTransId="{1AF05F21-8D8D-44E3-B172-558491B2034D}" sibTransId="{36359E50-F384-4FEB-9F98-E985A5C81620}"/>
    <dgm:cxn modelId="{CE78035D-CD08-44F7-BDB3-A2C08385F8E5}" type="presOf" srcId="{90FDB2B3-C639-47DE-A13F-73BE6E13DCD9}" destId="{DEBE801E-210C-4F6B-B5D8-71712919561D}" srcOrd="0" destOrd="0" presId="urn:microsoft.com/office/officeart/2005/8/layout/chevron1"/>
    <dgm:cxn modelId="{581D2947-328F-4CC8-89DF-C3C2D88AC524}" srcId="{ADBCF8B8-7BE3-4244-9AFC-881D8FBFAAA4}" destId="{B9FDBA6A-C057-4D2B-A62B-B9787AD0D4C0}" srcOrd="2" destOrd="0" parTransId="{F71445F1-75FF-4815-9438-3F235FD0071A}" sibTransId="{DD8964A9-4A6E-4E53-B52E-C2540221980E}"/>
    <dgm:cxn modelId="{8F681A55-10D6-484B-94FA-C3E4C469923D}" type="presOf" srcId="{B9FDBA6A-C057-4D2B-A62B-B9787AD0D4C0}" destId="{0306EF51-728B-4520-810A-72C048FD6C44}" srcOrd="0" destOrd="0" presId="urn:microsoft.com/office/officeart/2005/8/layout/chevron1"/>
    <dgm:cxn modelId="{FBE27986-566B-448F-BD6F-9F0938F0D8B0}" srcId="{ADBCF8B8-7BE3-4244-9AFC-881D8FBFAAA4}" destId="{7725804E-429A-4891-A68E-E907432C14E8}" srcOrd="0" destOrd="0" parTransId="{543132F8-C350-4B03-9613-32F3B60422C1}" sibTransId="{4AD6D3CE-D161-4B57-96B7-B597A3FFB335}"/>
    <dgm:cxn modelId="{46D9D0BB-468C-42E5-9CE5-B8C889E664F4}" type="presOf" srcId="{045E8EAA-D619-4182-B44A-1ECFF4405AF2}" destId="{EEBCB58C-4285-4D84-928E-A98919561AEB}" srcOrd="0" destOrd="0" presId="urn:microsoft.com/office/officeart/2005/8/layout/chevron1"/>
    <dgm:cxn modelId="{F67080C3-5FDE-41B6-B56F-82955B423C57}" type="presOf" srcId="{7725804E-429A-4891-A68E-E907432C14E8}" destId="{2C37C264-6664-4672-BA00-5A870A2CD537}" srcOrd="0" destOrd="0" presId="urn:microsoft.com/office/officeart/2005/8/layout/chevron1"/>
    <dgm:cxn modelId="{B25F60EB-8A8D-4A33-ACBF-C752F86EA031}" type="presOf" srcId="{ADBCF8B8-7BE3-4244-9AFC-881D8FBFAAA4}" destId="{6EEF379C-1F85-4DCF-8063-BD76AB6A5A0D}" srcOrd="0" destOrd="0" presId="urn:microsoft.com/office/officeart/2005/8/layout/chevron1"/>
    <dgm:cxn modelId="{933EE106-EE16-472B-8505-A8FE5D58532D}" type="presParOf" srcId="{6EEF379C-1F85-4DCF-8063-BD76AB6A5A0D}" destId="{2C37C264-6664-4672-BA00-5A870A2CD537}" srcOrd="0" destOrd="0" presId="urn:microsoft.com/office/officeart/2005/8/layout/chevron1"/>
    <dgm:cxn modelId="{802C9F5C-B451-4806-99A4-0D7DBF1312C6}" type="presParOf" srcId="{6EEF379C-1F85-4DCF-8063-BD76AB6A5A0D}" destId="{8BACDC78-A904-4EA1-AA1E-61C4A7BA98C2}" srcOrd="1" destOrd="0" presId="urn:microsoft.com/office/officeart/2005/8/layout/chevron1"/>
    <dgm:cxn modelId="{5C663A41-BC9C-4C79-93BD-F3D4CEF1E6A6}" type="presParOf" srcId="{6EEF379C-1F85-4DCF-8063-BD76AB6A5A0D}" destId="{DEBE801E-210C-4F6B-B5D8-71712919561D}" srcOrd="2" destOrd="0" presId="urn:microsoft.com/office/officeart/2005/8/layout/chevron1"/>
    <dgm:cxn modelId="{405D10D9-D676-4A64-BB51-89CD5AB2046F}" type="presParOf" srcId="{6EEF379C-1F85-4DCF-8063-BD76AB6A5A0D}" destId="{7334877F-9BC8-4955-BE48-19B74B8F1D3F}" srcOrd="3" destOrd="0" presId="urn:microsoft.com/office/officeart/2005/8/layout/chevron1"/>
    <dgm:cxn modelId="{1388B6A8-02B1-42F5-A300-B82204CA3649}" type="presParOf" srcId="{6EEF379C-1F85-4DCF-8063-BD76AB6A5A0D}" destId="{0306EF51-728B-4520-810A-72C048FD6C44}" srcOrd="4" destOrd="0" presId="urn:microsoft.com/office/officeart/2005/8/layout/chevron1"/>
    <dgm:cxn modelId="{88978257-787D-41B0-A2BD-63C963D0C43B}" type="presParOf" srcId="{6EEF379C-1F85-4DCF-8063-BD76AB6A5A0D}" destId="{0A344C06-91ED-4615-A4D7-201BAB1621A5}" srcOrd="5" destOrd="0" presId="urn:microsoft.com/office/officeart/2005/8/layout/chevron1"/>
    <dgm:cxn modelId="{BA26C5E9-B8AA-44E4-B935-82072D5592C8}" type="presParOf" srcId="{6EEF379C-1F85-4DCF-8063-BD76AB6A5A0D}" destId="{EEBCB58C-4285-4D84-928E-A98919561AEB}" srcOrd="6"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6.xml><?xml version="1.0" encoding="utf-8"?>
<dgm:dataModel xmlns:dgm="http://schemas.openxmlformats.org/drawingml/2006/diagram" xmlns:a="http://schemas.openxmlformats.org/drawingml/2006/main">
  <dgm:ptLst>
    <dgm:pt modelId="{ADBCF8B8-7BE3-4244-9AFC-881D8FBFAAA4}" type="doc">
      <dgm:prSet loTypeId="urn:microsoft.com/office/officeart/2005/8/layout/chevron1" loCatId="process" qsTypeId="urn:microsoft.com/office/officeart/2005/8/quickstyle/simple1" qsCatId="simple" csTypeId="urn:microsoft.com/office/officeart/2005/8/colors/colorful3" csCatId="colorful" phldr="1"/>
      <dgm:spPr/>
    </dgm:pt>
    <dgm:pt modelId="{7725804E-429A-4891-A68E-E907432C14E8}">
      <dgm:prSet phldrT="[Text]" custT="1"/>
      <dgm:spPr>
        <a:solidFill>
          <a:srgbClr val="EB641B">
            <a:alpha val="30196"/>
          </a:srgbClr>
        </a:solidFill>
      </dgm:spPr>
      <dgm:t>
        <a:bodyPr/>
        <a:lstStyle/>
        <a:p>
          <a:r>
            <a:rPr lang="en-US" sz="1000" b="1" dirty="0">
              <a:latin typeface="Helvetica" panose="020B0604020202020204" pitchFamily="34" charset="0"/>
              <a:cs typeface="Helvetica" panose="020B0604020202020204" pitchFamily="34" charset="0"/>
            </a:rPr>
            <a:t>Overview</a:t>
          </a:r>
        </a:p>
      </dgm:t>
    </dgm:pt>
    <dgm:pt modelId="{543132F8-C350-4B03-9613-32F3B60422C1}" type="parTrans" cxnId="{FBE27986-566B-448F-BD6F-9F0938F0D8B0}">
      <dgm:prSet/>
      <dgm:spPr/>
      <dgm:t>
        <a:bodyPr/>
        <a:lstStyle/>
        <a:p>
          <a:endParaRPr lang="en-US" b="1">
            <a:latin typeface="Helvetica" panose="020B0604020202020204" pitchFamily="34" charset="0"/>
            <a:cs typeface="Helvetica" panose="020B0604020202020204" pitchFamily="34" charset="0"/>
          </a:endParaRPr>
        </a:p>
      </dgm:t>
    </dgm:pt>
    <dgm:pt modelId="{4AD6D3CE-D161-4B57-96B7-B597A3FFB335}" type="sibTrans" cxnId="{FBE27986-566B-448F-BD6F-9F0938F0D8B0}">
      <dgm:prSet/>
      <dgm:spPr/>
      <dgm:t>
        <a:bodyPr/>
        <a:lstStyle/>
        <a:p>
          <a:endParaRPr lang="en-US" b="1">
            <a:latin typeface="Helvetica" panose="020B0604020202020204" pitchFamily="34" charset="0"/>
            <a:cs typeface="Helvetica" panose="020B0604020202020204" pitchFamily="34" charset="0"/>
          </a:endParaRPr>
        </a:p>
      </dgm:t>
    </dgm:pt>
    <dgm:pt modelId="{90FDB2B3-C639-47DE-A13F-73BE6E13DCD9}">
      <dgm:prSet phldrT="[Text]" custT="1"/>
      <dgm:spPr>
        <a:solidFill>
          <a:srgbClr val="33CC33"/>
        </a:solidFill>
      </dgm:spPr>
      <dgm:t>
        <a:bodyPr/>
        <a:lstStyle/>
        <a:p>
          <a:r>
            <a:rPr lang="en-US" sz="1800" b="1" dirty="0">
              <a:latin typeface="Helvetica" panose="020B0604020202020204" pitchFamily="34" charset="0"/>
              <a:cs typeface="Helvetica" panose="020B0604020202020204" pitchFamily="34" charset="0"/>
            </a:rPr>
            <a:t>Other info</a:t>
          </a:r>
        </a:p>
      </dgm:t>
    </dgm:pt>
    <dgm:pt modelId="{1AF05F21-8D8D-44E3-B172-558491B2034D}" type="parTrans" cxnId="{46A1991D-ACF0-41B8-B71F-C2586D74D38F}">
      <dgm:prSet/>
      <dgm:spPr/>
      <dgm:t>
        <a:bodyPr/>
        <a:lstStyle/>
        <a:p>
          <a:endParaRPr lang="en-US" b="1">
            <a:latin typeface="Helvetica" panose="020B0604020202020204" pitchFamily="34" charset="0"/>
            <a:cs typeface="Helvetica" panose="020B0604020202020204" pitchFamily="34" charset="0"/>
          </a:endParaRPr>
        </a:p>
      </dgm:t>
    </dgm:pt>
    <dgm:pt modelId="{36359E50-F384-4FEB-9F98-E985A5C81620}" type="sibTrans" cxnId="{46A1991D-ACF0-41B8-B71F-C2586D74D38F}">
      <dgm:prSet/>
      <dgm:spPr/>
      <dgm:t>
        <a:bodyPr/>
        <a:lstStyle/>
        <a:p>
          <a:endParaRPr lang="en-US" b="1">
            <a:latin typeface="Helvetica" panose="020B0604020202020204" pitchFamily="34" charset="0"/>
            <a:cs typeface="Helvetica" panose="020B0604020202020204" pitchFamily="34" charset="0"/>
          </a:endParaRPr>
        </a:p>
      </dgm:t>
    </dgm:pt>
    <dgm:pt modelId="{B9FDBA6A-C057-4D2B-A62B-B9787AD0D4C0}">
      <dgm:prSet phldrT="[Text]"/>
      <dgm:spPr>
        <a:solidFill>
          <a:srgbClr val="BDDA20">
            <a:alpha val="30000"/>
          </a:srgbClr>
        </a:solidFill>
      </dgm:spPr>
      <dgm:t>
        <a:bodyPr/>
        <a:lstStyle/>
        <a:p>
          <a:r>
            <a:rPr lang="fr-CA" b="1" dirty="0">
              <a:latin typeface="Helvetica" panose="020B0604020202020204" pitchFamily="34" charset="0"/>
              <a:cs typeface="Helvetica" panose="020B0604020202020204" pitchFamily="34" charset="0"/>
            </a:rPr>
            <a:t>Usage</a:t>
          </a:r>
          <a:endParaRPr lang="en-US" b="1" dirty="0">
            <a:latin typeface="Helvetica" panose="020B0604020202020204" pitchFamily="34" charset="0"/>
            <a:cs typeface="Helvetica" panose="020B0604020202020204" pitchFamily="34" charset="0"/>
          </a:endParaRPr>
        </a:p>
      </dgm:t>
    </dgm:pt>
    <dgm:pt modelId="{F71445F1-75FF-4815-9438-3F235FD0071A}" type="parTrans" cxnId="{581D2947-328F-4CC8-89DF-C3C2D88AC524}">
      <dgm:prSet/>
      <dgm:spPr/>
      <dgm:t>
        <a:bodyPr/>
        <a:lstStyle/>
        <a:p>
          <a:endParaRPr lang="en-US" b="1">
            <a:latin typeface="Helvetica" panose="020B0604020202020204" pitchFamily="34" charset="0"/>
            <a:cs typeface="Helvetica" panose="020B0604020202020204" pitchFamily="34" charset="0"/>
          </a:endParaRPr>
        </a:p>
      </dgm:t>
    </dgm:pt>
    <dgm:pt modelId="{DD8964A9-4A6E-4E53-B52E-C2540221980E}" type="sibTrans" cxnId="{581D2947-328F-4CC8-89DF-C3C2D88AC524}">
      <dgm:prSet/>
      <dgm:spPr/>
      <dgm:t>
        <a:bodyPr/>
        <a:lstStyle/>
        <a:p>
          <a:endParaRPr lang="en-US" b="1">
            <a:latin typeface="Helvetica" panose="020B0604020202020204" pitchFamily="34" charset="0"/>
            <a:cs typeface="Helvetica" panose="020B0604020202020204" pitchFamily="34" charset="0"/>
          </a:endParaRPr>
        </a:p>
      </dgm:t>
    </dgm:pt>
    <dgm:pt modelId="{045E8EAA-D619-4182-B44A-1ECFF4405AF2}">
      <dgm:prSet/>
      <dgm:spPr>
        <a:solidFill>
          <a:schemeClr val="accent3">
            <a:hueOff val="8718455"/>
            <a:satOff val="-27859"/>
            <a:lumOff val="-7059"/>
            <a:alpha val="30000"/>
          </a:schemeClr>
        </a:solidFill>
      </dgm:spPr>
      <dgm:t>
        <a:bodyPr/>
        <a:lstStyle/>
        <a:p>
          <a:r>
            <a:rPr lang="en-US" b="1" dirty="0">
              <a:latin typeface="Helvetica" panose="020B0604020202020204" pitchFamily="34" charset="0"/>
              <a:cs typeface="Helvetica" panose="020B0604020202020204" pitchFamily="34" charset="0"/>
            </a:rPr>
            <a:t>CANUTEC</a:t>
          </a:r>
        </a:p>
      </dgm:t>
    </dgm:pt>
    <dgm:pt modelId="{10A5CB73-9A42-4A74-9796-5C961559B8FC}" type="parTrans" cxnId="{03A9B107-9824-4B04-8890-B6247C400DDF}">
      <dgm:prSet/>
      <dgm:spPr/>
      <dgm:t>
        <a:bodyPr/>
        <a:lstStyle/>
        <a:p>
          <a:endParaRPr lang="en-US" b="1">
            <a:latin typeface="Helvetica" panose="020B0604020202020204" pitchFamily="34" charset="0"/>
            <a:cs typeface="Helvetica" panose="020B0604020202020204" pitchFamily="34" charset="0"/>
          </a:endParaRPr>
        </a:p>
      </dgm:t>
    </dgm:pt>
    <dgm:pt modelId="{8CE241E7-9478-43C4-A426-B5F118D1A0C5}" type="sibTrans" cxnId="{03A9B107-9824-4B04-8890-B6247C400DDF}">
      <dgm:prSet/>
      <dgm:spPr/>
      <dgm:t>
        <a:bodyPr/>
        <a:lstStyle/>
        <a:p>
          <a:endParaRPr lang="en-US" b="1">
            <a:latin typeface="Helvetica" panose="020B0604020202020204" pitchFamily="34" charset="0"/>
            <a:cs typeface="Helvetica" panose="020B0604020202020204" pitchFamily="34" charset="0"/>
          </a:endParaRPr>
        </a:p>
      </dgm:t>
    </dgm:pt>
    <dgm:pt modelId="{6EEF379C-1F85-4DCF-8063-BD76AB6A5A0D}" type="pres">
      <dgm:prSet presAssocID="{ADBCF8B8-7BE3-4244-9AFC-881D8FBFAAA4}" presName="Name0" presStyleCnt="0">
        <dgm:presLayoutVars>
          <dgm:dir/>
          <dgm:animLvl val="lvl"/>
          <dgm:resizeHandles val="exact"/>
        </dgm:presLayoutVars>
      </dgm:prSet>
      <dgm:spPr/>
    </dgm:pt>
    <dgm:pt modelId="{2C37C264-6664-4672-BA00-5A870A2CD537}" type="pres">
      <dgm:prSet presAssocID="{7725804E-429A-4891-A68E-E907432C14E8}" presName="parTxOnly" presStyleLbl="node1" presStyleIdx="0" presStyleCnt="4" custScaleX="90675" custScaleY="91092">
        <dgm:presLayoutVars>
          <dgm:chMax val="0"/>
          <dgm:chPref val="0"/>
          <dgm:bulletEnabled val="1"/>
        </dgm:presLayoutVars>
      </dgm:prSet>
      <dgm:spPr/>
    </dgm:pt>
    <dgm:pt modelId="{8BACDC78-A904-4EA1-AA1E-61C4A7BA98C2}" type="pres">
      <dgm:prSet presAssocID="{4AD6D3CE-D161-4B57-96B7-B597A3FFB335}" presName="parTxOnlySpace" presStyleCnt="0"/>
      <dgm:spPr/>
    </dgm:pt>
    <dgm:pt modelId="{DEBE801E-210C-4F6B-B5D8-71712919561D}" type="pres">
      <dgm:prSet presAssocID="{90FDB2B3-C639-47DE-A13F-73BE6E13DCD9}" presName="parTxOnly" presStyleLbl="node1" presStyleIdx="1" presStyleCnt="4" custScaleX="216778" custScaleY="91092" custLinFactX="69168" custLinFactNeighborX="100000" custLinFactNeighborY="382">
        <dgm:presLayoutVars>
          <dgm:chMax val="0"/>
          <dgm:chPref val="0"/>
          <dgm:bulletEnabled val="1"/>
        </dgm:presLayoutVars>
      </dgm:prSet>
      <dgm:spPr/>
    </dgm:pt>
    <dgm:pt modelId="{7334877F-9BC8-4955-BE48-19B74B8F1D3F}" type="pres">
      <dgm:prSet presAssocID="{36359E50-F384-4FEB-9F98-E985A5C81620}" presName="parTxOnlySpace" presStyleCnt="0"/>
      <dgm:spPr/>
    </dgm:pt>
    <dgm:pt modelId="{0306EF51-728B-4520-810A-72C048FD6C44}" type="pres">
      <dgm:prSet presAssocID="{B9FDBA6A-C057-4D2B-A62B-B9787AD0D4C0}" presName="parTxOnly" presStyleLbl="node1" presStyleIdx="2" presStyleCnt="4" custScaleX="90675" custScaleY="91092" custLinFactX="-188561" custLinFactNeighborX="-200000">
        <dgm:presLayoutVars>
          <dgm:chMax val="0"/>
          <dgm:chPref val="0"/>
          <dgm:bulletEnabled val="1"/>
        </dgm:presLayoutVars>
      </dgm:prSet>
      <dgm:spPr/>
    </dgm:pt>
    <dgm:pt modelId="{0A344C06-91ED-4615-A4D7-201BAB1621A5}" type="pres">
      <dgm:prSet presAssocID="{DD8964A9-4A6E-4E53-B52E-C2540221980E}" presName="parTxOnlySpace" presStyleCnt="0"/>
      <dgm:spPr/>
    </dgm:pt>
    <dgm:pt modelId="{EEBCB58C-4285-4D84-928E-A98919561AEB}" type="pres">
      <dgm:prSet presAssocID="{045E8EAA-D619-4182-B44A-1ECFF4405AF2}" presName="parTxOnly" presStyleLbl="node1" presStyleIdx="3" presStyleCnt="4" custScaleX="90675" custScaleY="91092">
        <dgm:presLayoutVars>
          <dgm:chMax val="0"/>
          <dgm:chPref val="0"/>
          <dgm:bulletEnabled val="1"/>
        </dgm:presLayoutVars>
      </dgm:prSet>
      <dgm:spPr/>
    </dgm:pt>
  </dgm:ptLst>
  <dgm:cxnLst>
    <dgm:cxn modelId="{03A9B107-9824-4B04-8890-B6247C400DDF}" srcId="{ADBCF8B8-7BE3-4244-9AFC-881D8FBFAAA4}" destId="{045E8EAA-D619-4182-B44A-1ECFF4405AF2}" srcOrd="3" destOrd="0" parTransId="{10A5CB73-9A42-4A74-9796-5C961559B8FC}" sibTransId="{8CE241E7-9478-43C4-A426-B5F118D1A0C5}"/>
    <dgm:cxn modelId="{46A1991D-ACF0-41B8-B71F-C2586D74D38F}" srcId="{ADBCF8B8-7BE3-4244-9AFC-881D8FBFAAA4}" destId="{90FDB2B3-C639-47DE-A13F-73BE6E13DCD9}" srcOrd="1" destOrd="0" parTransId="{1AF05F21-8D8D-44E3-B172-558491B2034D}" sibTransId="{36359E50-F384-4FEB-9F98-E985A5C81620}"/>
    <dgm:cxn modelId="{581D2947-328F-4CC8-89DF-C3C2D88AC524}" srcId="{ADBCF8B8-7BE3-4244-9AFC-881D8FBFAAA4}" destId="{B9FDBA6A-C057-4D2B-A62B-B9787AD0D4C0}" srcOrd="2" destOrd="0" parTransId="{F71445F1-75FF-4815-9438-3F235FD0071A}" sibTransId="{DD8964A9-4A6E-4E53-B52E-C2540221980E}"/>
    <dgm:cxn modelId="{FBE27986-566B-448F-BD6F-9F0938F0D8B0}" srcId="{ADBCF8B8-7BE3-4244-9AFC-881D8FBFAAA4}" destId="{7725804E-429A-4891-A68E-E907432C14E8}" srcOrd="0" destOrd="0" parTransId="{543132F8-C350-4B03-9613-32F3B60422C1}" sibTransId="{4AD6D3CE-D161-4B57-96B7-B597A3FFB335}"/>
    <dgm:cxn modelId="{A7F57C86-BF6D-49F2-BF0E-C7C412C2BC55}" type="presOf" srcId="{ADBCF8B8-7BE3-4244-9AFC-881D8FBFAAA4}" destId="{6EEF379C-1F85-4DCF-8063-BD76AB6A5A0D}" srcOrd="0" destOrd="0" presId="urn:microsoft.com/office/officeart/2005/8/layout/chevron1"/>
    <dgm:cxn modelId="{3D23EAB0-4BAC-4FCA-B7E0-129130F58D98}" type="presOf" srcId="{B9FDBA6A-C057-4D2B-A62B-B9787AD0D4C0}" destId="{0306EF51-728B-4520-810A-72C048FD6C44}" srcOrd="0" destOrd="0" presId="urn:microsoft.com/office/officeart/2005/8/layout/chevron1"/>
    <dgm:cxn modelId="{2E2E2ACF-1A14-4BE4-BE43-37E9C2ACF1BA}" type="presOf" srcId="{90FDB2B3-C639-47DE-A13F-73BE6E13DCD9}" destId="{DEBE801E-210C-4F6B-B5D8-71712919561D}" srcOrd="0" destOrd="0" presId="urn:microsoft.com/office/officeart/2005/8/layout/chevron1"/>
    <dgm:cxn modelId="{01053DD1-6AE1-46FA-A3BD-CD621AD9871C}" type="presOf" srcId="{045E8EAA-D619-4182-B44A-1ECFF4405AF2}" destId="{EEBCB58C-4285-4D84-928E-A98919561AEB}" srcOrd="0" destOrd="0" presId="urn:microsoft.com/office/officeart/2005/8/layout/chevron1"/>
    <dgm:cxn modelId="{B6553EE1-F558-462B-BB5C-DEB613F9BB05}" type="presOf" srcId="{7725804E-429A-4891-A68E-E907432C14E8}" destId="{2C37C264-6664-4672-BA00-5A870A2CD537}" srcOrd="0" destOrd="0" presId="urn:microsoft.com/office/officeart/2005/8/layout/chevron1"/>
    <dgm:cxn modelId="{D3C1BAA6-5805-4792-90E3-B54D89388328}" type="presParOf" srcId="{6EEF379C-1F85-4DCF-8063-BD76AB6A5A0D}" destId="{2C37C264-6664-4672-BA00-5A870A2CD537}" srcOrd="0" destOrd="0" presId="urn:microsoft.com/office/officeart/2005/8/layout/chevron1"/>
    <dgm:cxn modelId="{2417F227-0578-4A0C-B929-5E4CDA6F82E7}" type="presParOf" srcId="{6EEF379C-1F85-4DCF-8063-BD76AB6A5A0D}" destId="{8BACDC78-A904-4EA1-AA1E-61C4A7BA98C2}" srcOrd="1" destOrd="0" presId="urn:microsoft.com/office/officeart/2005/8/layout/chevron1"/>
    <dgm:cxn modelId="{DDAC6602-4623-499E-92D9-247EEA8309BB}" type="presParOf" srcId="{6EEF379C-1F85-4DCF-8063-BD76AB6A5A0D}" destId="{DEBE801E-210C-4F6B-B5D8-71712919561D}" srcOrd="2" destOrd="0" presId="urn:microsoft.com/office/officeart/2005/8/layout/chevron1"/>
    <dgm:cxn modelId="{F510EE50-1510-4446-8693-642C6508AEF8}" type="presParOf" srcId="{6EEF379C-1F85-4DCF-8063-BD76AB6A5A0D}" destId="{7334877F-9BC8-4955-BE48-19B74B8F1D3F}" srcOrd="3" destOrd="0" presId="urn:microsoft.com/office/officeart/2005/8/layout/chevron1"/>
    <dgm:cxn modelId="{0A7F5C3D-2A5F-42B4-BDB7-AFCDA6EF578D}" type="presParOf" srcId="{6EEF379C-1F85-4DCF-8063-BD76AB6A5A0D}" destId="{0306EF51-728B-4520-810A-72C048FD6C44}" srcOrd="4" destOrd="0" presId="urn:microsoft.com/office/officeart/2005/8/layout/chevron1"/>
    <dgm:cxn modelId="{801210B0-B81E-41C8-9FD7-B79FCF2B30D7}" type="presParOf" srcId="{6EEF379C-1F85-4DCF-8063-BD76AB6A5A0D}" destId="{0A344C06-91ED-4615-A4D7-201BAB1621A5}" srcOrd="5" destOrd="0" presId="urn:microsoft.com/office/officeart/2005/8/layout/chevron1"/>
    <dgm:cxn modelId="{FE6FBA29-D6FE-4196-889F-12C5321F3460}" type="presParOf" srcId="{6EEF379C-1F85-4DCF-8063-BD76AB6A5A0D}" destId="{EEBCB58C-4285-4D84-928E-A98919561AEB}" srcOrd="6"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7.xml><?xml version="1.0" encoding="utf-8"?>
<dgm:dataModel xmlns:dgm="http://schemas.openxmlformats.org/drawingml/2006/diagram" xmlns:a="http://schemas.openxmlformats.org/drawingml/2006/main">
  <dgm:ptLst>
    <dgm:pt modelId="{ADBCF8B8-7BE3-4244-9AFC-881D8FBFAAA4}" type="doc">
      <dgm:prSet loTypeId="urn:microsoft.com/office/officeart/2005/8/layout/chevron1" loCatId="process" qsTypeId="urn:microsoft.com/office/officeart/2005/8/quickstyle/simple1" qsCatId="simple" csTypeId="urn:microsoft.com/office/officeart/2005/8/colors/colorful3" csCatId="colorful" phldr="1"/>
      <dgm:spPr/>
    </dgm:pt>
    <dgm:pt modelId="{7725804E-429A-4891-A68E-E907432C14E8}">
      <dgm:prSet phldrT="[Text]" custT="1"/>
      <dgm:spPr>
        <a:solidFill>
          <a:srgbClr val="EB641B">
            <a:alpha val="30196"/>
          </a:srgbClr>
        </a:solidFill>
      </dgm:spPr>
      <dgm:t>
        <a:bodyPr/>
        <a:lstStyle/>
        <a:p>
          <a:r>
            <a:rPr lang="en-US" sz="1000" b="1" dirty="0">
              <a:latin typeface="Helvetica" panose="020B0604020202020204" pitchFamily="34" charset="0"/>
              <a:cs typeface="Helvetica" panose="020B0604020202020204" pitchFamily="34" charset="0"/>
            </a:rPr>
            <a:t>Overview</a:t>
          </a:r>
        </a:p>
      </dgm:t>
    </dgm:pt>
    <dgm:pt modelId="{543132F8-C350-4B03-9613-32F3B60422C1}" type="parTrans" cxnId="{FBE27986-566B-448F-BD6F-9F0938F0D8B0}">
      <dgm:prSet/>
      <dgm:spPr/>
      <dgm:t>
        <a:bodyPr/>
        <a:lstStyle/>
        <a:p>
          <a:endParaRPr lang="en-US" b="1">
            <a:latin typeface="Helvetica" panose="020B0604020202020204" pitchFamily="34" charset="0"/>
            <a:cs typeface="Helvetica" panose="020B0604020202020204" pitchFamily="34" charset="0"/>
          </a:endParaRPr>
        </a:p>
      </dgm:t>
    </dgm:pt>
    <dgm:pt modelId="{4AD6D3CE-D161-4B57-96B7-B597A3FFB335}" type="sibTrans" cxnId="{FBE27986-566B-448F-BD6F-9F0938F0D8B0}">
      <dgm:prSet/>
      <dgm:spPr/>
      <dgm:t>
        <a:bodyPr/>
        <a:lstStyle/>
        <a:p>
          <a:endParaRPr lang="en-US" b="1">
            <a:latin typeface="Helvetica" panose="020B0604020202020204" pitchFamily="34" charset="0"/>
            <a:cs typeface="Helvetica" panose="020B0604020202020204" pitchFamily="34" charset="0"/>
          </a:endParaRPr>
        </a:p>
      </dgm:t>
    </dgm:pt>
    <dgm:pt modelId="{90FDB2B3-C639-47DE-A13F-73BE6E13DCD9}">
      <dgm:prSet phldrT="[Text]" custT="1"/>
      <dgm:spPr>
        <a:solidFill>
          <a:srgbClr val="33CC33"/>
        </a:solidFill>
      </dgm:spPr>
      <dgm:t>
        <a:bodyPr/>
        <a:lstStyle/>
        <a:p>
          <a:r>
            <a:rPr lang="en-US" sz="1800" b="1" dirty="0">
              <a:latin typeface="Helvetica" panose="020B0604020202020204" pitchFamily="34" charset="0"/>
              <a:cs typeface="Helvetica" panose="020B0604020202020204" pitchFamily="34" charset="0"/>
            </a:rPr>
            <a:t>Other info</a:t>
          </a:r>
        </a:p>
      </dgm:t>
    </dgm:pt>
    <dgm:pt modelId="{1AF05F21-8D8D-44E3-B172-558491B2034D}" type="parTrans" cxnId="{46A1991D-ACF0-41B8-B71F-C2586D74D38F}">
      <dgm:prSet/>
      <dgm:spPr/>
      <dgm:t>
        <a:bodyPr/>
        <a:lstStyle/>
        <a:p>
          <a:endParaRPr lang="en-US" b="1">
            <a:latin typeface="Helvetica" panose="020B0604020202020204" pitchFamily="34" charset="0"/>
            <a:cs typeface="Helvetica" panose="020B0604020202020204" pitchFamily="34" charset="0"/>
          </a:endParaRPr>
        </a:p>
      </dgm:t>
    </dgm:pt>
    <dgm:pt modelId="{36359E50-F384-4FEB-9F98-E985A5C81620}" type="sibTrans" cxnId="{46A1991D-ACF0-41B8-B71F-C2586D74D38F}">
      <dgm:prSet/>
      <dgm:spPr/>
      <dgm:t>
        <a:bodyPr/>
        <a:lstStyle/>
        <a:p>
          <a:endParaRPr lang="en-US" b="1">
            <a:latin typeface="Helvetica" panose="020B0604020202020204" pitchFamily="34" charset="0"/>
            <a:cs typeface="Helvetica" panose="020B0604020202020204" pitchFamily="34" charset="0"/>
          </a:endParaRPr>
        </a:p>
      </dgm:t>
    </dgm:pt>
    <dgm:pt modelId="{B9FDBA6A-C057-4D2B-A62B-B9787AD0D4C0}">
      <dgm:prSet phldrT="[Text]"/>
      <dgm:spPr>
        <a:solidFill>
          <a:srgbClr val="BDDA20">
            <a:alpha val="30000"/>
          </a:srgbClr>
        </a:solidFill>
      </dgm:spPr>
      <dgm:t>
        <a:bodyPr/>
        <a:lstStyle/>
        <a:p>
          <a:r>
            <a:rPr lang="fr-CA" b="1" dirty="0">
              <a:latin typeface="Helvetica" panose="020B0604020202020204" pitchFamily="34" charset="0"/>
              <a:cs typeface="Helvetica" panose="020B0604020202020204" pitchFamily="34" charset="0"/>
            </a:rPr>
            <a:t>Usage</a:t>
          </a:r>
          <a:endParaRPr lang="en-US" b="1" dirty="0">
            <a:latin typeface="Helvetica" panose="020B0604020202020204" pitchFamily="34" charset="0"/>
            <a:cs typeface="Helvetica" panose="020B0604020202020204" pitchFamily="34" charset="0"/>
          </a:endParaRPr>
        </a:p>
      </dgm:t>
    </dgm:pt>
    <dgm:pt modelId="{F71445F1-75FF-4815-9438-3F235FD0071A}" type="parTrans" cxnId="{581D2947-328F-4CC8-89DF-C3C2D88AC524}">
      <dgm:prSet/>
      <dgm:spPr/>
      <dgm:t>
        <a:bodyPr/>
        <a:lstStyle/>
        <a:p>
          <a:endParaRPr lang="en-US" b="1">
            <a:latin typeface="Helvetica" panose="020B0604020202020204" pitchFamily="34" charset="0"/>
            <a:cs typeface="Helvetica" panose="020B0604020202020204" pitchFamily="34" charset="0"/>
          </a:endParaRPr>
        </a:p>
      </dgm:t>
    </dgm:pt>
    <dgm:pt modelId="{DD8964A9-4A6E-4E53-B52E-C2540221980E}" type="sibTrans" cxnId="{581D2947-328F-4CC8-89DF-C3C2D88AC524}">
      <dgm:prSet/>
      <dgm:spPr/>
      <dgm:t>
        <a:bodyPr/>
        <a:lstStyle/>
        <a:p>
          <a:endParaRPr lang="en-US" b="1">
            <a:latin typeface="Helvetica" panose="020B0604020202020204" pitchFamily="34" charset="0"/>
            <a:cs typeface="Helvetica" panose="020B0604020202020204" pitchFamily="34" charset="0"/>
          </a:endParaRPr>
        </a:p>
      </dgm:t>
    </dgm:pt>
    <dgm:pt modelId="{045E8EAA-D619-4182-B44A-1ECFF4405AF2}">
      <dgm:prSet/>
      <dgm:spPr>
        <a:solidFill>
          <a:schemeClr val="accent3">
            <a:hueOff val="8718455"/>
            <a:satOff val="-27859"/>
            <a:lumOff val="-7059"/>
            <a:alpha val="30000"/>
          </a:schemeClr>
        </a:solidFill>
      </dgm:spPr>
      <dgm:t>
        <a:bodyPr/>
        <a:lstStyle/>
        <a:p>
          <a:r>
            <a:rPr lang="en-US" b="1" dirty="0">
              <a:latin typeface="Helvetica" panose="020B0604020202020204" pitchFamily="34" charset="0"/>
              <a:cs typeface="Helvetica" panose="020B0604020202020204" pitchFamily="34" charset="0"/>
            </a:rPr>
            <a:t>CANUTEC</a:t>
          </a:r>
        </a:p>
      </dgm:t>
    </dgm:pt>
    <dgm:pt modelId="{10A5CB73-9A42-4A74-9796-5C961559B8FC}" type="parTrans" cxnId="{03A9B107-9824-4B04-8890-B6247C400DDF}">
      <dgm:prSet/>
      <dgm:spPr/>
      <dgm:t>
        <a:bodyPr/>
        <a:lstStyle/>
        <a:p>
          <a:endParaRPr lang="en-US" b="1">
            <a:latin typeface="Helvetica" panose="020B0604020202020204" pitchFamily="34" charset="0"/>
            <a:cs typeface="Helvetica" panose="020B0604020202020204" pitchFamily="34" charset="0"/>
          </a:endParaRPr>
        </a:p>
      </dgm:t>
    </dgm:pt>
    <dgm:pt modelId="{8CE241E7-9478-43C4-A426-B5F118D1A0C5}" type="sibTrans" cxnId="{03A9B107-9824-4B04-8890-B6247C400DDF}">
      <dgm:prSet/>
      <dgm:spPr/>
      <dgm:t>
        <a:bodyPr/>
        <a:lstStyle/>
        <a:p>
          <a:endParaRPr lang="en-US" b="1">
            <a:latin typeface="Helvetica" panose="020B0604020202020204" pitchFamily="34" charset="0"/>
            <a:cs typeface="Helvetica" panose="020B0604020202020204" pitchFamily="34" charset="0"/>
          </a:endParaRPr>
        </a:p>
      </dgm:t>
    </dgm:pt>
    <dgm:pt modelId="{6EEF379C-1F85-4DCF-8063-BD76AB6A5A0D}" type="pres">
      <dgm:prSet presAssocID="{ADBCF8B8-7BE3-4244-9AFC-881D8FBFAAA4}" presName="Name0" presStyleCnt="0">
        <dgm:presLayoutVars>
          <dgm:dir/>
          <dgm:animLvl val="lvl"/>
          <dgm:resizeHandles val="exact"/>
        </dgm:presLayoutVars>
      </dgm:prSet>
      <dgm:spPr/>
    </dgm:pt>
    <dgm:pt modelId="{2C37C264-6664-4672-BA00-5A870A2CD537}" type="pres">
      <dgm:prSet presAssocID="{7725804E-429A-4891-A68E-E907432C14E8}" presName="parTxOnly" presStyleLbl="node1" presStyleIdx="0" presStyleCnt="4" custScaleX="90675" custScaleY="91092">
        <dgm:presLayoutVars>
          <dgm:chMax val="0"/>
          <dgm:chPref val="0"/>
          <dgm:bulletEnabled val="1"/>
        </dgm:presLayoutVars>
      </dgm:prSet>
      <dgm:spPr/>
    </dgm:pt>
    <dgm:pt modelId="{8BACDC78-A904-4EA1-AA1E-61C4A7BA98C2}" type="pres">
      <dgm:prSet presAssocID="{4AD6D3CE-D161-4B57-96B7-B597A3FFB335}" presName="parTxOnlySpace" presStyleCnt="0"/>
      <dgm:spPr/>
    </dgm:pt>
    <dgm:pt modelId="{DEBE801E-210C-4F6B-B5D8-71712919561D}" type="pres">
      <dgm:prSet presAssocID="{90FDB2B3-C639-47DE-A13F-73BE6E13DCD9}" presName="parTxOnly" presStyleLbl="node1" presStyleIdx="1" presStyleCnt="4" custScaleX="216778" custScaleY="91092" custLinFactX="69168" custLinFactNeighborX="100000" custLinFactNeighborY="382">
        <dgm:presLayoutVars>
          <dgm:chMax val="0"/>
          <dgm:chPref val="0"/>
          <dgm:bulletEnabled val="1"/>
        </dgm:presLayoutVars>
      </dgm:prSet>
      <dgm:spPr/>
    </dgm:pt>
    <dgm:pt modelId="{7334877F-9BC8-4955-BE48-19B74B8F1D3F}" type="pres">
      <dgm:prSet presAssocID="{36359E50-F384-4FEB-9F98-E985A5C81620}" presName="parTxOnlySpace" presStyleCnt="0"/>
      <dgm:spPr/>
    </dgm:pt>
    <dgm:pt modelId="{0306EF51-728B-4520-810A-72C048FD6C44}" type="pres">
      <dgm:prSet presAssocID="{B9FDBA6A-C057-4D2B-A62B-B9787AD0D4C0}" presName="parTxOnly" presStyleLbl="node1" presStyleIdx="2" presStyleCnt="4" custScaleX="90675" custScaleY="91092" custLinFactX="-188561" custLinFactNeighborX="-200000">
        <dgm:presLayoutVars>
          <dgm:chMax val="0"/>
          <dgm:chPref val="0"/>
          <dgm:bulletEnabled val="1"/>
        </dgm:presLayoutVars>
      </dgm:prSet>
      <dgm:spPr/>
    </dgm:pt>
    <dgm:pt modelId="{0A344C06-91ED-4615-A4D7-201BAB1621A5}" type="pres">
      <dgm:prSet presAssocID="{DD8964A9-4A6E-4E53-B52E-C2540221980E}" presName="parTxOnlySpace" presStyleCnt="0"/>
      <dgm:spPr/>
    </dgm:pt>
    <dgm:pt modelId="{EEBCB58C-4285-4D84-928E-A98919561AEB}" type="pres">
      <dgm:prSet presAssocID="{045E8EAA-D619-4182-B44A-1ECFF4405AF2}" presName="parTxOnly" presStyleLbl="node1" presStyleIdx="3" presStyleCnt="4" custScaleX="90675" custScaleY="91092">
        <dgm:presLayoutVars>
          <dgm:chMax val="0"/>
          <dgm:chPref val="0"/>
          <dgm:bulletEnabled val="1"/>
        </dgm:presLayoutVars>
      </dgm:prSet>
      <dgm:spPr/>
    </dgm:pt>
  </dgm:ptLst>
  <dgm:cxnLst>
    <dgm:cxn modelId="{03A9B107-9824-4B04-8890-B6247C400DDF}" srcId="{ADBCF8B8-7BE3-4244-9AFC-881D8FBFAAA4}" destId="{045E8EAA-D619-4182-B44A-1ECFF4405AF2}" srcOrd="3" destOrd="0" parTransId="{10A5CB73-9A42-4A74-9796-5C961559B8FC}" sibTransId="{8CE241E7-9478-43C4-A426-B5F118D1A0C5}"/>
    <dgm:cxn modelId="{46A1991D-ACF0-41B8-B71F-C2586D74D38F}" srcId="{ADBCF8B8-7BE3-4244-9AFC-881D8FBFAAA4}" destId="{90FDB2B3-C639-47DE-A13F-73BE6E13DCD9}" srcOrd="1" destOrd="0" parTransId="{1AF05F21-8D8D-44E3-B172-558491B2034D}" sibTransId="{36359E50-F384-4FEB-9F98-E985A5C81620}"/>
    <dgm:cxn modelId="{F38EDE64-94C0-453D-A30A-5B50DB2CDEA7}" type="presOf" srcId="{7725804E-429A-4891-A68E-E907432C14E8}" destId="{2C37C264-6664-4672-BA00-5A870A2CD537}" srcOrd="0" destOrd="0" presId="urn:microsoft.com/office/officeart/2005/8/layout/chevron1"/>
    <dgm:cxn modelId="{581D2947-328F-4CC8-89DF-C3C2D88AC524}" srcId="{ADBCF8B8-7BE3-4244-9AFC-881D8FBFAAA4}" destId="{B9FDBA6A-C057-4D2B-A62B-B9787AD0D4C0}" srcOrd="2" destOrd="0" parTransId="{F71445F1-75FF-4815-9438-3F235FD0071A}" sibTransId="{DD8964A9-4A6E-4E53-B52E-C2540221980E}"/>
    <dgm:cxn modelId="{3A61734B-23E4-4399-8C5F-5DCFF89A52E0}" type="presOf" srcId="{90FDB2B3-C639-47DE-A13F-73BE6E13DCD9}" destId="{DEBE801E-210C-4F6B-B5D8-71712919561D}" srcOrd="0" destOrd="0" presId="urn:microsoft.com/office/officeart/2005/8/layout/chevron1"/>
    <dgm:cxn modelId="{FBE27986-566B-448F-BD6F-9F0938F0D8B0}" srcId="{ADBCF8B8-7BE3-4244-9AFC-881D8FBFAAA4}" destId="{7725804E-429A-4891-A68E-E907432C14E8}" srcOrd="0" destOrd="0" parTransId="{543132F8-C350-4B03-9613-32F3B60422C1}" sibTransId="{4AD6D3CE-D161-4B57-96B7-B597A3FFB335}"/>
    <dgm:cxn modelId="{C2E9BFB7-86F9-4F9C-B695-5DB88F06C231}" type="presOf" srcId="{B9FDBA6A-C057-4D2B-A62B-B9787AD0D4C0}" destId="{0306EF51-728B-4520-810A-72C048FD6C44}" srcOrd="0" destOrd="0" presId="urn:microsoft.com/office/officeart/2005/8/layout/chevron1"/>
    <dgm:cxn modelId="{5A13C4B9-95D3-4836-9F6C-70B9B38B19B7}" type="presOf" srcId="{045E8EAA-D619-4182-B44A-1ECFF4405AF2}" destId="{EEBCB58C-4285-4D84-928E-A98919561AEB}" srcOrd="0" destOrd="0" presId="urn:microsoft.com/office/officeart/2005/8/layout/chevron1"/>
    <dgm:cxn modelId="{DAE495F1-742D-4FAD-8660-5E4DF52448DC}" type="presOf" srcId="{ADBCF8B8-7BE3-4244-9AFC-881D8FBFAAA4}" destId="{6EEF379C-1F85-4DCF-8063-BD76AB6A5A0D}" srcOrd="0" destOrd="0" presId="urn:microsoft.com/office/officeart/2005/8/layout/chevron1"/>
    <dgm:cxn modelId="{E8C2A30A-6096-4576-AA99-6614FA44314C}" type="presParOf" srcId="{6EEF379C-1F85-4DCF-8063-BD76AB6A5A0D}" destId="{2C37C264-6664-4672-BA00-5A870A2CD537}" srcOrd="0" destOrd="0" presId="urn:microsoft.com/office/officeart/2005/8/layout/chevron1"/>
    <dgm:cxn modelId="{50835C7F-4647-4127-878F-179858D830C2}" type="presParOf" srcId="{6EEF379C-1F85-4DCF-8063-BD76AB6A5A0D}" destId="{8BACDC78-A904-4EA1-AA1E-61C4A7BA98C2}" srcOrd="1" destOrd="0" presId="urn:microsoft.com/office/officeart/2005/8/layout/chevron1"/>
    <dgm:cxn modelId="{A86D792D-4279-46B0-8383-2C30E1CC0A7B}" type="presParOf" srcId="{6EEF379C-1F85-4DCF-8063-BD76AB6A5A0D}" destId="{DEBE801E-210C-4F6B-B5D8-71712919561D}" srcOrd="2" destOrd="0" presId="urn:microsoft.com/office/officeart/2005/8/layout/chevron1"/>
    <dgm:cxn modelId="{69070553-DF70-4151-BBFE-2992DCFBDAD3}" type="presParOf" srcId="{6EEF379C-1F85-4DCF-8063-BD76AB6A5A0D}" destId="{7334877F-9BC8-4955-BE48-19B74B8F1D3F}" srcOrd="3" destOrd="0" presId="urn:microsoft.com/office/officeart/2005/8/layout/chevron1"/>
    <dgm:cxn modelId="{FE0B421A-626D-4785-B85C-38F1DA17F987}" type="presParOf" srcId="{6EEF379C-1F85-4DCF-8063-BD76AB6A5A0D}" destId="{0306EF51-728B-4520-810A-72C048FD6C44}" srcOrd="4" destOrd="0" presId="urn:microsoft.com/office/officeart/2005/8/layout/chevron1"/>
    <dgm:cxn modelId="{2F18A3F0-F82D-40CE-9B38-7291769D636D}" type="presParOf" srcId="{6EEF379C-1F85-4DCF-8063-BD76AB6A5A0D}" destId="{0A344C06-91ED-4615-A4D7-201BAB1621A5}" srcOrd="5" destOrd="0" presId="urn:microsoft.com/office/officeart/2005/8/layout/chevron1"/>
    <dgm:cxn modelId="{73D62424-D538-4D72-8BD8-BB8CCC753C07}" type="presParOf" srcId="{6EEF379C-1F85-4DCF-8063-BD76AB6A5A0D}" destId="{EEBCB58C-4285-4D84-928E-A98919561AEB}" srcOrd="6"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8.xml><?xml version="1.0" encoding="utf-8"?>
<dgm:dataModel xmlns:dgm="http://schemas.openxmlformats.org/drawingml/2006/diagram" xmlns:a="http://schemas.openxmlformats.org/drawingml/2006/main">
  <dgm:ptLst>
    <dgm:pt modelId="{ADBCF8B8-7BE3-4244-9AFC-881D8FBFAAA4}" type="doc">
      <dgm:prSet loTypeId="urn:microsoft.com/office/officeart/2005/8/layout/chevron1" loCatId="process" qsTypeId="urn:microsoft.com/office/officeart/2005/8/quickstyle/simple1" qsCatId="simple" csTypeId="urn:microsoft.com/office/officeart/2005/8/colors/colorful3" csCatId="colorful" phldr="1"/>
      <dgm:spPr/>
    </dgm:pt>
    <dgm:pt modelId="{7725804E-429A-4891-A68E-E907432C14E8}">
      <dgm:prSet phldrT="[Text]" custT="1"/>
      <dgm:spPr>
        <a:solidFill>
          <a:srgbClr val="EB641B">
            <a:alpha val="30196"/>
          </a:srgbClr>
        </a:solidFill>
      </dgm:spPr>
      <dgm:t>
        <a:bodyPr/>
        <a:lstStyle/>
        <a:p>
          <a:r>
            <a:rPr lang="en-US" sz="1000" b="1" dirty="0">
              <a:latin typeface="Helvetica" panose="020B0604020202020204" pitchFamily="34" charset="0"/>
              <a:cs typeface="Helvetica" panose="020B0604020202020204" pitchFamily="34" charset="0"/>
            </a:rPr>
            <a:t>Overview</a:t>
          </a:r>
        </a:p>
      </dgm:t>
    </dgm:pt>
    <dgm:pt modelId="{543132F8-C350-4B03-9613-32F3B60422C1}" type="parTrans" cxnId="{FBE27986-566B-448F-BD6F-9F0938F0D8B0}">
      <dgm:prSet/>
      <dgm:spPr/>
      <dgm:t>
        <a:bodyPr/>
        <a:lstStyle/>
        <a:p>
          <a:endParaRPr lang="en-US" b="1">
            <a:latin typeface="Helvetica" panose="020B0604020202020204" pitchFamily="34" charset="0"/>
            <a:cs typeface="Helvetica" panose="020B0604020202020204" pitchFamily="34" charset="0"/>
          </a:endParaRPr>
        </a:p>
      </dgm:t>
    </dgm:pt>
    <dgm:pt modelId="{4AD6D3CE-D161-4B57-96B7-B597A3FFB335}" type="sibTrans" cxnId="{FBE27986-566B-448F-BD6F-9F0938F0D8B0}">
      <dgm:prSet/>
      <dgm:spPr/>
      <dgm:t>
        <a:bodyPr/>
        <a:lstStyle/>
        <a:p>
          <a:endParaRPr lang="en-US" b="1">
            <a:latin typeface="Helvetica" panose="020B0604020202020204" pitchFamily="34" charset="0"/>
            <a:cs typeface="Helvetica" panose="020B0604020202020204" pitchFamily="34" charset="0"/>
          </a:endParaRPr>
        </a:p>
      </dgm:t>
    </dgm:pt>
    <dgm:pt modelId="{90FDB2B3-C639-47DE-A13F-73BE6E13DCD9}">
      <dgm:prSet phldrT="[Text]" custT="1"/>
      <dgm:spPr>
        <a:solidFill>
          <a:srgbClr val="33CC33"/>
        </a:solidFill>
      </dgm:spPr>
      <dgm:t>
        <a:bodyPr/>
        <a:lstStyle/>
        <a:p>
          <a:r>
            <a:rPr lang="en-US" sz="1800" b="1" dirty="0">
              <a:latin typeface="Helvetica" panose="020B0604020202020204" pitchFamily="34" charset="0"/>
              <a:cs typeface="Helvetica" panose="020B0604020202020204" pitchFamily="34" charset="0"/>
            </a:rPr>
            <a:t>Other info</a:t>
          </a:r>
        </a:p>
      </dgm:t>
    </dgm:pt>
    <dgm:pt modelId="{1AF05F21-8D8D-44E3-B172-558491B2034D}" type="parTrans" cxnId="{46A1991D-ACF0-41B8-B71F-C2586D74D38F}">
      <dgm:prSet/>
      <dgm:spPr/>
      <dgm:t>
        <a:bodyPr/>
        <a:lstStyle/>
        <a:p>
          <a:endParaRPr lang="en-US" b="1">
            <a:latin typeface="Helvetica" panose="020B0604020202020204" pitchFamily="34" charset="0"/>
            <a:cs typeface="Helvetica" panose="020B0604020202020204" pitchFamily="34" charset="0"/>
          </a:endParaRPr>
        </a:p>
      </dgm:t>
    </dgm:pt>
    <dgm:pt modelId="{36359E50-F384-4FEB-9F98-E985A5C81620}" type="sibTrans" cxnId="{46A1991D-ACF0-41B8-B71F-C2586D74D38F}">
      <dgm:prSet/>
      <dgm:spPr/>
      <dgm:t>
        <a:bodyPr/>
        <a:lstStyle/>
        <a:p>
          <a:endParaRPr lang="en-US" b="1">
            <a:latin typeface="Helvetica" panose="020B0604020202020204" pitchFamily="34" charset="0"/>
            <a:cs typeface="Helvetica" panose="020B0604020202020204" pitchFamily="34" charset="0"/>
          </a:endParaRPr>
        </a:p>
      </dgm:t>
    </dgm:pt>
    <dgm:pt modelId="{B9FDBA6A-C057-4D2B-A62B-B9787AD0D4C0}">
      <dgm:prSet phldrT="[Text]"/>
      <dgm:spPr>
        <a:solidFill>
          <a:srgbClr val="BDDA20">
            <a:alpha val="30000"/>
          </a:srgbClr>
        </a:solidFill>
      </dgm:spPr>
      <dgm:t>
        <a:bodyPr/>
        <a:lstStyle/>
        <a:p>
          <a:r>
            <a:rPr lang="fr-CA" b="1" dirty="0">
              <a:latin typeface="Helvetica" panose="020B0604020202020204" pitchFamily="34" charset="0"/>
              <a:cs typeface="Helvetica" panose="020B0604020202020204" pitchFamily="34" charset="0"/>
            </a:rPr>
            <a:t>Usage</a:t>
          </a:r>
          <a:endParaRPr lang="en-US" b="1" dirty="0">
            <a:latin typeface="Helvetica" panose="020B0604020202020204" pitchFamily="34" charset="0"/>
            <a:cs typeface="Helvetica" panose="020B0604020202020204" pitchFamily="34" charset="0"/>
          </a:endParaRPr>
        </a:p>
      </dgm:t>
    </dgm:pt>
    <dgm:pt modelId="{F71445F1-75FF-4815-9438-3F235FD0071A}" type="parTrans" cxnId="{581D2947-328F-4CC8-89DF-C3C2D88AC524}">
      <dgm:prSet/>
      <dgm:spPr/>
      <dgm:t>
        <a:bodyPr/>
        <a:lstStyle/>
        <a:p>
          <a:endParaRPr lang="en-US" b="1">
            <a:latin typeface="Helvetica" panose="020B0604020202020204" pitchFamily="34" charset="0"/>
            <a:cs typeface="Helvetica" panose="020B0604020202020204" pitchFamily="34" charset="0"/>
          </a:endParaRPr>
        </a:p>
      </dgm:t>
    </dgm:pt>
    <dgm:pt modelId="{DD8964A9-4A6E-4E53-B52E-C2540221980E}" type="sibTrans" cxnId="{581D2947-328F-4CC8-89DF-C3C2D88AC524}">
      <dgm:prSet/>
      <dgm:spPr/>
      <dgm:t>
        <a:bodyPr/>
        <a:lstStyle/>
        <a:p>
          <a:endParaRPr lang="en-US" b="1">
            <a:latin typeface="Helvetica" panose="020B0604020202020204" pitchFamily="34" charset="0"/>
            <a:cs typeface="Helvetica" panose="020B0604020202020204" pitchFamily="34" charset="0"/>
          </a:endParaRPr>
        </a:p>
      </dgm:t>
    </dgm:pt>
    <dgm:pt modelId="{045E8EAA-D619-4182-B44A-1ECFF4405AF2}">
      <dgm:prSet/>
      <dgm:spPr>
        <a:solidFill>
          <a:schemeClr val="accent3">
            <a:hueOff val="8718455"/>
            <a:satOff val="-27859"/>
            <a:lumOff val="-7059"/>
            <a:alpha val="30000"/>
          </a:schemeClr>
        </a:solidFill>
      </dgm:spPr>
      <dgm:t>
        <a:bodyPr/>
        <a:lstStyle/>
        <a:p>
          <a:r>
            <a:rPr lang="en-US" b="1" dirty="0">
              <a:latin typeface="Helvetica" panose="020B0604020202020204" pitchFamily="34" charset="0"/>
              <a:cs typeface="Helvetica" panose="020B0604020202020204" pitchFamily="34" charset="0"/>
            </a:rPr>
            <a:t>CANUTEC</a:t>
          </a:r>
        </a:p>
      </dgm:t>
    </dgm:pt>
    <dgm:pt modelId="{10A5CB73-9A42-4A74-9796-5C961559B8FC}" type="parTrans" cxnId="{03A9B107-9824-4B04-8890-B6247C400DDF}">
      <dgm:prSet/>
      <dgm:spPr/>
      <dgm:t>
        <a:bodyPr/>
        <a:lstStyle/>
        <a:p>
          <a:endParaRPr lang="en-US" b="1">
            <a:latin typeface="Helvetica" panose="020B0604020202020204" pitchFamily="34" charset="0"/>
            <a:cs typeface="Helvetica" panose="020B0604020202020204" pitchFamily="34" charset="0"/>
          </a:endParaRPr>
        </a:p>
      </dgm:t>
    </dgm:pt>
    <dgm:pt modelId="{8CE241E7-9478-43C4-A426-B5F118D1A0C5}" type="sibTrans" cxnId="{03A9B107-9824-4B04-8890-B6247C400DDF}">
      <dgm:prSet/>
      <dgm:spPr/>
      <dgm:t>
        <a:bodyPr/>
        <a:lstStyle/>
        <a:p>
          <a:endParaRPr lang="en-US" b="1">
            <a:latin typeface="Helvetica" panose="020B0604020202020204" pitchFamily="34" charset="0"/>
            <a:cs typeface="Helvetica" panose="020B0604020202020204" pitchFamily="34" charset="0"/>
          </a:endParaRPr>
        </a:p>
      </dgm:t>
    </dgm:pt>
    <dgm:pt modelId="{6EEF379C-1F85-4DCF-8063-BD76AB6A5A0D}" type="pres">
      <dgm:prSet presAssocID="{ADBCF8B8-7BE3-4244-9AFC-881D8FBFAAA4}" presName="Name0" presStyleCnt="0">
        <dgm:presLayoutVars>
          <dgm:dir/>
          <dgm:animLvl val="lvl"/>
          <dgm:resizeHandles val="exact"/>
        </dgm:presLayoutVars>
      </dgm:prSet>
      <dgm:spPr/>
    </dgm:pt>
    <dgm:pt modelId="{2C37C264-6664-4672-BA00-5A870A2CD537}" type="pres">
      <dgm:prSet presAssocID="{7725804E-429A-4891-A68E-E907432C14E8}" presName="parTxOnly" presStyleLbl="node1" presStyleIdx="0" presStyleCnt="4" custScaleX="90675" custScaleY="91092">
        <dgm:presLayoutVars>
          <dgm:chMax val="0"/>
          <dgm:chPref val="0"/>
          <dgm:bulletEnabled val="1"/>
        </dgm:presLayoutVars>
      </dgm:prSet>
      <dgm:spPr/>
    </dgm:pt>
    <dgm:pt modelId="{8BACDC78-A904-4EA1-AA1E-61C4A7BA98C2}" type="pres">
      <dgm:prSet presAssocID="{4AD6D3CE-D161-4B57-96B7-B597A3FFB335}" presName="parTxOnlySpace" presStyleCnt="0"/>
      <dgm:spPr/>
    </dgm:pt>
    <dgm:pt modelId="{DEBE801E-210C-4F6B-B5D8-71712919561D}" type="pres">
      <dgm:prSet presAssocID="{90FDB2B3-C639-47DE-A13F-73BE6E13DCD9}" presName="parTxOnly" presStyleLbl="node1" presStyleIdx="1" presStyleCnt="4" custScaleX="216778" custScaleY="91092" custLinFactX="69168" custLinFactNeighborX="100000" custLinFactNeighborY="382">
        <dgm:presLayoutVars>
          <dgm:chMax val="0"/>
          <dgm:chPref val="0"/>
          <dgm:bulletEnabled val="1"/>
        </dgm:presLayoutVars>
      </dgm:prSet>
      <dgm:spPr/>
    </dgm:pt>
    <dgm:pt modelId="{7334877F-9BC8-4955-BE48-19B74B8F1D3F}" type="pres">
      <dgm:prSet presAssocID="{36359E50-F384-4FEB-9F98-E985A5C81620}" presName="parTxOnlySpace" presStyleCnt="0"/>
      <dgm:spPr/>
    </dgm:pt>
    <dgm:pt modelId="{0306EF51-728B-4520-810A-72C048FD6C44}" type="pres">
      <dgm:prSet presAssocID="{B9FDBA6A-C057-4D2B-A62B-B9787AD0D4C0}" presName="parTxOnly" presStyleLbl="node1" presStyleIdx="2" presStyleCnt="4" custScaleX="90675" custScaleY="91092" custLinFactX="-188561" custLinFactNeighborX="-200000">
        <dgm:presLayoutVars>
          <dgm:chMax val="0"/>
          <dgm:chPref val="0"/>
          <dgm:bulletEnabled val="1"/>
        </dgm:presLayoutVars>
      </dgm:prSet>
      <dgm:spPr/>
    </dgm:pt>
    <dgm:pt modelId="{0A344C06-91ED-4615-A4D7-201BAB1621A5}" type="pres">
      <dgm:prSet presAssocID="{DD8964A9-4A6E-4E53-B52E-C2540221980E}" presName="parTxOnlySpace" presStyleCnt="0"/>
      <dgm:spPr/>
    </dgm:pt>
    <dgm:pt modelId="{EEBCB58C-4285-4D84-928E-A98919561AEB}" type="pres">
      <dgm:prSet presAssocID="{045E8EAA-D619-4182-B44A-1ECFF4405AF2}" presName="parTxOnly" presStyleLbl="node1" presStyleIdx="3" presStyleCnt="4" custScaleX="90675" custScaleY="91092">
        <dgm:presLayoutVars>
          <dgm:chMax val="0"/>
          <dgm:chPref val="0"/>
          <dgm:bulletEnabled val="1"/>
        </dgm:presLayoutVars>
      </dgm:prSet>
      <dgm:spPr/>
    </dgm:pt>
  </dgm:ptLst>
  <dgm:cxnLst>
    <dgm:cxn modelId="{03A9B107-9824-4B04-8890-B6247C400DDF}" srcId="{ADBCF8B8-7BE3-4244-9AFC-881D8FBFAAA4}" destId="{045E8EAA-D619-4182-B44A-1ECFF4405AF2}" srcOrd="3" destOrd="0" parTransId="{10A5CB73-9A42-4A74-9796-5C961559B8FC}" sibTransId="{8CE241E7-9478-43C4-A426-B5F118D1A0C5}"/>
    <dgm:cxn modelId="{46A1991D-ACF0-41B8-B71F-C2586D74D38F}" srcId="{ADBCF8B8-7BE3-4244-9AFC-881D8FBFAAA4}" destId="{90FDB2B3-C639-47DE-A13F-73BE6E13DCD9}" srcOrd="1" destOrd="0" parTransId="{1AF05F21-8D8D-44E3-B172-558491B2034D}" sibTransId="{36359E50-F384-4FEB-9F98-E985A5C81620}"/>
    <dgm:cxn modelId="{7C0DDF2B-8E93-47B6-A72E-4E5CD59C0CEE}" type="presOf" srcId="{045E8EAA-D619-4182-B44A-1ECFF4405AF2}" destId="{EEBCB58C-4285-4D84-928E-A98919561AEB}" srcOrd="0" destOrd="0" presId="urn:microsoft.com/office/officeart/2005/8/layout/chevron1"/>
    <dgm:cxn modelId="{A93F493E-3E01-4C17-B8DA-C4F993F083A3}" type="presOf" srcId="{B9FDBA6A-C057-4D2B-A62B-B9787AD0D4C0}" destId="{0306EF51-728B-4520-810A-72C048FD6C44}" srcOrd="0" destOrd="0" presId="urn:microsoft.com/office/officeart/2005/8/layout/chevron1"/>
    <dgm:cxn modelId="{7945BB3F-D25B-4073-98CE-BBAE8CB5FEE2}" type="presOf" srcId="{ADBCF8B8-7BE3-4244-9AFC-881D8FBFAAA4}" destId="{6EEF379C-1F85-4DCF-8063-BD76AB6A5A0D}" srcOrd="0" destOrd="0" presId="urn:microsoft.com/office/officeart/2005/8/layout/chevron1"/>
    <dgm:cxn modelId="{7D325143-33BB-4DCE-8D98-F3CA083D328B}" type="presOf" srcId="{90FDB2B3-C639-47DE-A13F-73BE6E13DCD9}" destId="{DEBE801E-210C-4F6B-B5D8-71712919561D}" srcOrd="0" destOrd="0" presId="urn:microsoft.com/office/officeart/2005/8/layout/chevron1"/>
    <dgm:cxn modelId="{581D2947-328F-4CC8-89DF-C3C2D88AC524}" srcId="{ADBCF8B8-7BE3-4244-9AFC-881D8FBFAAA4}" destId="{B9FDBA6A-C057-4D2B-A62B-B9787AD0D4C0}" srcOrd="2" destOrd="0" parTransId="{F71445F1-75FF-4815-9438-3F235FD0071A}" sibTransId="{DD8964A9-4A6E-4E53-B52E-C2540221980E}"/>
    <dgm:cxn modelId="{FBE27986-566B-448F-BD6F-9F0938F0D8B0}" srcId="{ADBCF8B8-7BE3-4244-9AFC-881D8FBFAAA4}" destId="{7725804E-429A-4891-A68E-E907432C14E8}" srcOrd="0" destOrd="0" parTransId="{543132F8-C350-4B03-9613-32F3B60422C1}" sibTransId="{4AD6D3CE-D161-4B57-96B7-B597A3FFB335}"/>
    <dgm:cxn modelId="{071229BB-3354-4CD7-AC5C-C1B46E0125F1}" type="presOf" srcId="{7725804E-429A-4891-A68E-E907432C14E8}" destId="{2C37C264-6664-4672-BA00-5A870A2CD537}" srcOrd="0" destOrd="0" presId="urn:microsoft.com/office/officeart/2005/8/layout/chevron1"/>
    <dgm:cxn modelId="{F4981374-AA5D-45B0-9A5D-9B67CBBF2245}" type="presParOf" srcId="{6EEF379C-1F85-4DCF-8063-BD76AB6A5A0D}" destId="{2C37C264-6664-4672-BA00-5A870A2CD537}" srcOrd="0" destOrd="0" presId="urn:microsoft.com/office/officeart/2005/8/layout/chevron1"/>
    <dgm:cxn modelId="{B4B01DD7-7743-4B3E-88A2-9EFB8E3E3EC6}" type="presParOf" srcId="{6EEF379C-1F85-4DCF-8063-BD76AB6A5A0D}" destId="{8BACDC78-A904-4EA1-AA1E-61C4A7BA98C2}" srcOrd="1" destOrd="0" presId="urn:microsoft.com/office/officeart/2005/8/layout/chevron1"/>
    <dgm:cxn modelId="{89ABAF3A-54F2-4530-A706-45ED90361864}" type="presParOf" srcId="{6EEF379C-1F85-4DCF-8063-BD76AB6A5A0D}" destId="{DEBE801E-210C-4F6B-B5D8-71712919561D}" srcOrd="2" destOrd="0" presId="urn:microsoft.com/office/officeart/2005/8/layout/chevron1"/>
    <dgm:cxn modelId="{93D543D5-E509-4B38-A7CC-7B1CF0B81FF6}" type="presParOf" srcId="{6EEF379C-1F85-4DCF-8063-BD76AB6A5A0D}" destId="{7334877F-9BC8-4955-BE48-19B74B8F1D3F}" srcOrd="3" destOrd="0" presId="urn:microsoft.com/office/officeart/2005/8/layout/chevron1"/>
    <dgm:cxn modelId="{D63F6E99-3BDB-41FC-A9FC-0929DFB0D855}" type="presParOf" srcId="{6EEF379C-1F85-4DCF-8063-BD76AB6A5A0D}" destId="{0306EF51-728B-4520-810A-72C048FD6C44}" srcOrd="4" destOrd="0" presId="urn:microsoft.com/office/officeart/2005/8/layout/chevron1"/>
    <dgm:cxn modelId="{0328D8D5-FC09-4894-872B-FBE043432919}" type="presParOf" srcId="{6EEF379C-1F85-4DCF-8063-BD76AB6A5A0D}" destId="{0A344C06-91ED-4615-A4D7-201BAB1621A5}" srcOrd="5" destOrd="0" presId="urn:microsoft.com/office/officeart/2005/8/layout/chevron1"/>
    <dgm:cxn modelId="{3B248D3B-DA18-46E4-A63D-D9B9A58891C1}" type="presParOf" srcId="{6EEF379C-1F85-4DCF-8063-BD76AB6A5A0D}" destId="{EEBCB58C-4285-4D84-928E-A98919561AEB}" srcOrd="6"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9.xml><?xml version="1.0" encoding="utf-8"?>
<dgm:dataModel xmlns:dgm="http://schemas.openxmlformats.org/drawingml/2006/diagram" xmlns:a="http://schemas.openxmlformats.org/drawingml/2006/main">
  <dgm:ptLst>
    <dgm:pt modelId="{ADBCF8B8-7BE3-4244-9AFC-881D8FBFAAA4}" type="doc">
      <dgm:prSet loTypeId="urn:microsoft.com/office/officeart/2005/8/layout/chevron1" loCatId="process" qsTypeId="urn:microsoft.com/office/officeart/2005/8/quickstyle/simple1" qsCatId="simple" csTypeId="urn:microsoft.com/office/officeart/2005/8/colors/colorful3" csCatId="colorful" phldr="1"/>
      <dgm:spPr/>
    </dgm:pt>
    <dgm:pt modelId="{7725804E-429A-4891-A68E-E907432C14E8}">
      <dgm:prSet phldrT="[Text]" custT="1"/>
      <dgm:spPr>
        <a:solidFill>
          <a:srgbClr val="EB641B">
            <a:alpha val="30196"/>
          </a:srgbClr>
        </a:solidFill>
      </dgm:spPr>
      <dgm:t>
        <a:bodyPr/>
        <a:lstStyle/>
        <a:p>
          <a:r>
            <a:rPr lang="en-US" sz="1000" b="1" dirty="0">
              <a:latin typeface="Helvetica" panose="020B0604020202020204" pitchFamily="34" charset="0"/>
              <a:cs typeface="Helvetica" panose="020B0604020202020204" pitchFamily="34" charset="0"/>
            </a:rPr>
            <a:t>Overview</a:t>
          </a:r>
        </a:p>
      </dgm:t>
    </dgm:pt>
    <dgm:pt modelId="{543132F8-C350-4B03-9613-32F3B60422C1}" type="parTrans" cxnId="{FBE27986-566B-448F-BD6F-9F0938F0D8B0}">
      <dgm:prSet/>
      <dgm:spPr/>
      <dgm:t>
        <a:bodyPr/>
        <a:lstStyle/>
        <a:p>
          <a:endParaRPr lang="en-US" b="1">
            <a:latin typeface="Helvetica" panose="020B0604020202020204" pitchFamily="34" charset="0"/>
            <a:cs typeface="Helvetica" panose="020B0604020202020204" pitchFamily="34" charset="0"/>
          </a:endParaRPr>
        </a:p>
      </dgm:t>
    </dgm:pt>
    <dgm:pt modelId="{4AD6D3CE-D161-4B57-96B7-B597A3FFB335}" type="sibTrans" cxnId="{FBE27986-566B-448F-BD6F-9F0938F0D8B0}">
      <dgm:prSet/>
      <dgm:spPr/>
      <dgm:t>
        <a:bodyPr/>
        <a:lstStyle/>
        <a:p>
          <a:endParaRPr lang="en-US" b="1">
            <a:latin typeface="Helvetica" panose="020B0604020202020204" pitchFamily="34" charset="0"/>
            <a:cs typeface="Helvetica" panose="020B0604020202020204" pitchFamily="34" charset="0"/>
          </a:endParaRPr>
        </a:p>
      </dgm:t>
    </dgm:pt>
    <dgm:pt modelId="{90FDB2B3-C639-47DE-A13F-73BE6E13DCD9}">
      <dgm:prSet phldrT="[Text]" custT="1"/>
      <dgm:spPr>
        <a:solidFill>
          <a:srgbClr val="33CC33"/>
        </a:solidFill>
      </dgm:spPr>
      <dgm:t>
        <a:bodyPr/>
        <a:lstStyle/>
        <a:p>
          <a:r>
            <a:rPr lang="en-US" sz="1800" b="1" dirty="0">
              <a:latin typeface="Helvetica" panose="020B0604020202020204" pitchFamily="34" charset="0"/>
              <a:cs typeface="Helvetica" panose="020B0604020202020204" pitchFamily="34" charset="0"/>
            </a:rPr>
            <a:t>Other info</a:t>
          </a:r>
        </a:p>
      </dgm:t>
    </dgm:pt>
    <dgm:pt modelId="{1AF05F21-8D8D-44E3-B172-558491B2034D}" type="parTrans" cxnId="{46A1991D-ACF0-41B8-B71F-C2586D74D38F}">
      <dgm:prSet/>
      <dgm:spPr/>
      <dgm:t>
        <a:bodyPr/>
        <a:lstStyle/>
        <a:p>
          <a:endParaRPr lang="en-US" b="1">
            <a:latin typeface="Helvetica" panose="020B0604020202020204" pitchFamily="34" charset="0"/>
            <a:cs typeface="Helvetica" panose="020B0604020202020204" pitchFamily="34" charset="0"/>
          </a:endParaRPr>
        </a:p>
      </dgm:t>
    </dgm:pt>
    <dgm:pt modelId="{36359E50-F384-4FEB-9F98-E985A5C81620}" type="sibTrans" cxnId="{46A1991D-ACF0-41B8-B71F-C2586D74D38F}">
      <dgm:prSet/>
      <dgm:spPr/>
      <dgm:t>
        <a:bodyPr/>
        <a:lstStyle/>
        <a:p>
          <a:endParaRPr lang="en-US" b="1">
            <a:latin typeface="Helvetica" panose="020B0604020202020204" pitchFamily="34" charset="0"/>
            <a:cs typeface="Helvetica" panose="020B0604020202020204" pitchFamily="34" charset="0"/>
          </a:endParaRPr>
        </a:p>
      </dgm:t>
    </dgm:pt>
    <dgm:pt modelId="{B9FDBA6A-C057-4D2B-A62B-B9787AD0D4C0}">
      <dgm:prSet phldrT="[Text]"/>
      <dgm:spPr>
        <a:solidFill>
          <a:srgbClr val="BDDA20">
            <a:alpha val="30000"/>
          </a:srgbClr>
        </a:solidFill>
      </dgm:spPr>
      <dgm:t>
        <a:bodyPr/>
        <a:lstStyle/>
        <a:p>
          <a:r>
            <a:rPr lang="fr-CA" b="1" dirty="0">
              <a:latin typeface="Helvetica" panose="020B0604020202020204" pitchFamily="34" charset="0"/>
              <a:cs typeface="Helvetica" panose="020B0604020202020204" pitchFamily="34" charset="0"/>
            </a:rPr>
            <a:t>Usage</a:t>
          </a:r>
          <a:endParaRPr lang="en-US" b="1" dirty="0">
            <a:latin typeface="Helvetica" panose="020B0604020202020204" pitchFamily="34" charset="0"/>
            <a:cs typeface="Helvetica" panose="020B0604020202020204" pitchFamily="34" charset="0"/>
          </a:endParaRPr>
        </a:p>
      </dgm:t>
    </dgm:pt>
    <dgm:pt modelId="{F71445F1-75FF-4815-9438-3F235FD0071A}" type="parTrans" cxnId="{581D2947-328F-4CC8-89DF-C3C2D88AC524}">
      <dgm:prSet/>
      <dgm:spPr/>
      <dgm:t>
        <a:bodyPr/>
        <a:lstStyle/>
        <a:p>
          <a:endParaRPr lang="en-US" b="1">
            <a:latin typeface="Helvetica" panose="020B0604020202020204" pitchFamily="34" charset="0"/>
            <a:cs typeface="Helvetica" panose="020B0604020202020204" pitchFamily="34" charset="0"/>
          </a:endParaRPr>
        </a:p>
      </dgm:t>
    </dgm:pt>
    <dgm:pt modelId="{DD8964A9-4A6E-4E53-B52E-C2540221980E}" type="sibTrans" cxnId="{581D2947-328F-4CC8-89DF-C3C2D88AC524}">
      <dgm:prSet/>
      <dgm:spPr/>
      <dgm:t>
        <a:bodyPr/>
        <a:lstStyle/>
        <a:p>
          <a:endParaRPr lang="en-US" b="1">
            <a:latin typeface="Helvetica" panose="020B0604020202020204" pitchFamily="34" charset="0"/>
            <a:cs typeface="Helvetica" panose="020B0604020202020204" pitchFamily="34" charset="0"/>
          </a:endParaRPr>
        </a:p>
      </dgm:t>
    </dgm:pt>
    <dgm:pt modelId="{045E8EAA-D619-4182-B44A-1ECFF4405AF2}">
      <dgm:prSet/>
      <dgm:spPr>
        <a:solidFill>
          <a:schemeClr val="accent3">
            <a:hueOff val="8718455"/>
            <a:satOff val="-27859"/>
            <a:lumOff val="-7059"/>
            <a:alpha val="30000"/>
          </a:schemeClr>
        </a:solidFill>
      </dgm:spPr>
      <dgm:t>
        <a:bodyPr/>
        <a:lstStyle/>
        <a:p>
          <a:r>
            <a:rPr lang="en-US" b="1" dirty="0">
              <a:latin typeface="Helvetica" panose="020B0604020202020204" pitchFamily="34" charset="0"/>
              <a:cs typeface="Helvetica" panose="020B0604020202020204" pitchFamily="34" charset="0"/>
            </a:rPr>
            <a:t>CANUTEC</a:t>
          </a:r>
        </a:p>
      </dgm:t>
    </dgm:pt>
    <dgm:pt modelId="{10A5CB73-9A42-4A74-9796-5C961559B8FC}" type="parTrans" cxnId="{03A9B107-9824-4B04-8890-B6247C400DDF}">
      <dgm:prSet/>
      <dgm:spPr/>
      <dgm:t>
        <a:bodyPr/>
        <a:lstStyle/>
        <a:p>
          <a:endParaRPr lang="en-US" b="1">
            <a:latin typeface="Helvetica" panose="020B0604020202020204" pitchFamily="34" charset="0"/>
            <a:cs typeface="Helvetica" panose="020B0604020202020204" pitchFamily="34" charset="0"/>
          </a:endParaRPr>
        </a:p>
      </dgm:t>
    </dgm:pt>
    <dgm:pt modelId="{8CE241E7-9478-43C4-A426-B5F118D1A0C5}" type="sibTrans" cxnId="{03A9B107-9824-4B04-8890-B6247C400DDF}">
      <dgm:prSet/>
      <dgm:spPr/>
      <dgm:t>
        <a:bodyPr/>
        <a:lstStyle/>
        <a:p>
          <a:endParaRPr lang="en-US" b="1">
            <a:latin typeface="Helvetica" panose="020B0604020202020204" pitchFamily="34" charset="0"/>
            <a:cs typeface="Helvetica" panose="020B0604020202020204" pitchFamily="34" charset="0"/>
          </a:endParaRPr>
        </a:p>
      </dgm:t>
    </dgm:pt>
    <dgm:pt modelId="{6EEF379C-1F85-4DCF-8063-BD76AB6A5A0D}" type="pres">
      <dgm:prSet presAssocID="{ADBCF8B8-7BE3-4244-9AFC-881D8FBFAAA4}" presName="Name0" presStyleCnt="0">
        <dgm:presLayoutVars>
          <dgm:dir/>
          <dgm:animLvl val="lvl"/>
          <dgm:resizeHandles val="exact"/>
        </dgm:presLayoutVars>
      </dgm:prSet>
      <dgm:spPr/>
    </dgm:pt>
    <dgm:pt modelId="{2C37C264-6664-4672-BA00-5A870A2CD537}" type="pres">
      <dgm:prSet presAssocID="{7725804E-429A-4891-A68E-E907432C14E8}" presName="parTxOnly" presStyleLbl="node1" presStyleIdx="0" presStyleCnt="4" custScaleX="90675" custScaleY="91092">
        <dgm:presLayoutVars>
          <dgm:chMax val="0"/>
          <dgm:chPref val="0"/>
          <dgm:bulletEnabled val="1"/>
        </dgm:presLayoutVars>
      </dgm:prSet>
      <dgm:spPr/>
    </dgm:pt>
    <dgm:pt modelId="{8BACDC78-A904-4EA1-AA1E-61C4A7BA98C2}" type="pres">
      <dgm:prSet presAssocID="{4AD6D3CE-D161-4B57-96B7-B597A3FFB335}" presName="parTxOnlySpace" presStyleCnt="0"/>
      <dgm:spPr/>
    </dgm:pt>
    <dgm:pt modelId="{DEBE801E-210C-4F6B-B5D8-71712919561D}" type="pres">
      <dgm:prSet presAssocID="{90FDB2B3-C639-47DE-A13F-73BE6E13DCD9}" presName="parTxOnly" presStyleLbl="node1" presStyleIdx="1" presStyleCnt="4" custScaleX="216778" custScaleY="91092" custLinFactX="69168" custLinFactNeighborX="100000" custLinFactNeighborY="382">
        <dgm:presLayoutVars>
          <dgm:chMax val="0"/>
          <dgm:chPref val="0"/>
          <dgm:bulletEnabled val="1"/>
        </dgm:presLayoutVars>
      </dgm:prSet>
      <dgm:spPr/>
    </dgm:pt>
    <dgm:pt modelId="{7334877F-9BC8-4955-BE48-19B74B8F1D3F}" type="pres">
      <dgm:prSet presAssocID="{36359E50-F384-4FEB-9F98-E985A5C81620}" presName="parTxOnlySpace" presStyleCnt="0"/>
      <dgm:spPr/>
    </dgm:pt>
    <dgm:pt modelId="{0306EF51-728B-4520-810A-72C048FD6C44}" type="pres">
      <dgm:prSet presAssocID="{B9FDBA6A-C057-4D2B-A62B-B9787AD0D4C0}" presName="parTxOnly" presStyleLbl="node1" presStyleIdx="2" presStyleCnt="4" custScaleX="90675" custScaleY="91092" custLinFactX="-188561" custLinFactNeighborX="-200000">
        <dgm:presLayoutVars>
          <dgm:chMax val="0"/>
          <dgm:chPref val="0"/>
          <dgm:bulletEnabled val="1"/>
        </dgm:presLayoutVars>
      </dgm:prSet>
      <dgm:spPr/>
    </dgm:pt>
    <dgm:pt modelId="{0A344C06-91ED-4615-A4D7-201BAB1621A5}" type="pres">
      <dgm:prSet presAssocID="{DD8964A9-4A6E-4E53-B52E-C2540221980E}" presName="parTxOnlySpace" presStyleCnt="0"/>
      <dgm:spPr/>
    </dgm:pt>
    <dgm:pt modelId="{EEBCB58C-4285-4D84-928E-A98919561AEB}" type="pres">
      <dgm:prSet presAssocID="{045E8EAA-D619-4182-B44A-1ECFF4405AF2}" presName="parTxOnly" presStyleLbl="node1" presStyleIdx="3" presStyleCnt="4" custScaleX="90675" custScaleY="91092">
        <dgm:presLayoutVars>
          <dgm:chMax val="0"/>
          <dgm:chPref val="0"/>
          <dgm:bulletEnabled val="1"/>
        </dgm:presLayoutVars>
      </dgm:prSet>
      <dgm:spPr/>
    </dgm:pt>
  </dgm:ptLst>
  <dgm:cxnLst>
    <dgm:cxn modelId="{03A9B107-9824-4B04-8890-B6247C400DDF}" srcId="{ADBCF8B8-7BE3-4244-9AFC-881D8FBFAAA4}" destId="{045E8EAA-D619-4182-B44A-1ECFF4405AF2}" srcOrd="3" destOrd="0" parTransId="{10A5CB73-9A42-4A74-9796-5C961559B8FC}" sibTransId="{8CE241E7-9478-43C4-A426-B5F118D1A0C5}"/>
    <dgm:cxn modelId="{46A1991D-ACF0-41B8-B71F-C2586D74D38F}" srcId="{ADBCF8B8-7BE3-4244-9AFC-881D8FBFAAA4}" destId="{90FDB2B3-C639-47DE-A13F-73BE6E13DCD9}" srcOrd="1" destOrd="0" parTransId="{1AF05F21-8D8D-44E3-B172-558491B2034D}" sibTransId="{36359E50-F384-4FEB-9F98-E985A5C81620}"/>
    <dgm:cxn modelId="{B657E33D-DB32-48E8-B55D-B0F7C61D6D98}" type="presOf" srcId="{90FDB2B3-C639-47DE-A13F-73BE6E13DCD9}" destId="{DEBE801E-210C-4F6B-B5D8-71712919561D}" srcOrd="0" destOrd="0" presId="urn:microsoft.com/office/officeart/2005/8/layout/chevron1"/>
    <dgm:cxn modelId="{BE82E85E-21B9-4758-8C6E-E31DE04EDEF2}" type="presOf" srcId="{7725804E-429A-4891-A68E-E907432C14E8}" destId="{2C37C264-6664-4672-BA00-5A870A2CD537}" srcOrd="0" destOrd="0" presId="urn:microsoft.com/office/officeart/2005/8/layout/chevron1"/>
    <dgm:cxn modelId="{581D2947-328F-4CC8-89DF-C3C2D88AC524}" srcId="{ADBCF8B8-7BE3-4244-9AFC-881D8FBFAAA4}" destId="{B9FDBA6A-C057-4D2B-A62B-B9787AD0D4C0}" srcOrd="2" destOrd="0" parTransId="{F71445F1-75FF-4815-9438-3F235FD0071A}" sibTransId="{DD8964A9-4A6E-4E53-B52E-C2540221980E}"/>
    <dgm:cxn modelId="{FBE27986-566B-448F-BD6F-9F0938F0D8B0}" srcId="{ADBCF8B8-7BE3-4244-9AFC-881D8FBFAAA4}" destId="{7725804E-429A-4891-A68E-E907432C14E8}" srcOrd="0" destOrd="0" parTransId="{543132F8-C350-4B03-9613-32F3B60422C1}" sibTransId="{4AD6D3CE-D161-4B57-96B7-B597A3FFB335}"/>
    <dgm:cxn modelId="{BE07B3F8-76B8-4F01-8CF4-043F4A920AB3}" type="presOf" srcId="{B9FDBA6A-C057-4D2B-A62B-B9787AD0D4C0}" destId="{0306EF51-728B-4520-810A-72C048FD6C44}" srcOrd="0" destOrd="0" presId="urn:microsoft.com/office/officeart/2005/8/layout/chevron1"/>
    <dgm:cxn modelId="{864F4DFB-726E-42D7-9C9A-1C957BAAEEFB}" type="presOf" srcId="{045E8EAA-D619-4182-B44A-1ECFF4405AF2}" destId="{EEBCB58C-4285-4D84-928E-A98919561AEB}" srcOrd="0" destOrd="0" presId="urn:microsoft.com/office/officeart/2005/8/layout/chevron1"/>
    <dgm:cxn modelId="{3C6189FF-5709-49BB-AEBC-EDC05528BF87}" type="presOf" srcId="{ADBCF8B8-7BE3-4244-9AFC-881D8FBFAAA4}" destId="{6EEF379C-1F85-4DCF-8063-BD76AB6A5A0D}" srcOrd="0" destOrd="0" presId="urn:microsoft.com/office/officeart/2005/8/layout/chevron1"/>
    <dgm:cxn modelId="{6097EFD9-FAAE-4430-88A3-D74AC59A3358}" type="presParOf" srcId="{6EEF379C-1F85-4DCF-8063-BD76AB6A5A0D}" destId="{2C37C264-6664-4672-BA00-5A870A2CD537}" srcOrd="0" destOrd="0" presId="urn:microsoft.com/office/officeart/2005/8/layout/chevron1"/>
    <dgm:cxn modelId="{0F0A4CF4-2705-495C-8DD8-09DEEE17AB0F}" type="presParOf" srcId="{6EEF379C-1F85-4DCF-8063-BD76AB6A5A0D}" destId="{8BACDC78-A904-4EA1-AA1E-61C4A7BA98C2}" srcOrd="1" destOrd="0" presId="urn:microsoft.com/office/officeart/2005/8/layout/chevron1"/>
    <dgm:cxn modelId="{CE76F71B-9D5D-49DA-8066-908463C3D744}" type="presParOf" srcId="{6EEF379C-1F85-4DCF-8063-BD76AB6A5A0D}" destId="{DEBE801E-210C-4F6B-B5D8-71712919561D}" srcOrd="2" destOrd="0" presId="urn:microsoft.com/office/officeart/2005/8/layout/chevron1"/>
    <dgm:cxn modelId="{01FEC9CC-E7B7-4EC0-9977-6AB52EDBF38E}" type="presParOf" srcId="{6EEF379C-1F85-4DCF-8063-BD76AB6A5A0D}" destId="{7334877F-9BC8-4955-BE48-19B74B8F1D3F}" srcOrd="3" destOrd="0" presId="urn:microsoft.com/office/officeart/2005/8/layout/chevron1"/>
    <dgm:cxn modelId="{41747FAB-3771-4E1B-9BA6-8091E43CC438}" type="presParOf" srcId="{6EEF379C-1F85-4DCF-8063-BD76AB6A5A0D}" destId="{0306EF51-728B-4520-810A-72C048FD6C44}" srcOrd="4" destOrd="0" presId="urn:microsoft.com/office/officeart/2005/8/layout/chevron1"/>
    <dgm:cxn modelId="{B1521F0D-9627-4317-B70F-86929E5CF5A4}" type="presParOf" srcId="{6EEF379C-1F85-4DCF-8063-BD76AB6A5A0D}" destId="{0A344C06-91ED-4615-A4D7-201BAB1621A5}" srcOrd="5" destOrd="0" presId="urn:microsoft.com/office/officeart/2005/8/layout/chevron1"/>
    <dgm:cxn modelId="{18FA6070-14EE-451A-950C-3548E4C0E85A}" type="presParOf" srcId="{6EEF379C-1F85-4DCF-8063-BD76AB6A5A0D}" destId="{EEBCB58C-4285-4D84-928E-A98919561AEB}" srcOrd="6"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DBCF8B8-7BE3-4244-9AFC-881D8FBFAAA4}" type="doc">
      <dgm:prSet loTypeId="urn:microsoft.com/office/officeart/2005/8/layout/chevron1" loCatId="process" qsTypeId="urn:microsoft.com/office/officeart/2005/8/quickstyle/simple1" qsCatId="simple" csTypeId="urn:microsoft.com/office/officeart/2005/8/colors/colorful3" csCatId="colorful" phldr="1"/>
      <dgm:spPr/>
    </dgm:pt>
    <dgm:pt modelId="{7725804E-429A-4891-A68E-E907432C14E8}">
      <dgm:prSet phldrT="[Text]" custT="1"/>
      <dgm:spPr/>
      <dgm:t>
        <a:bodyPr/>
        <a:lstStyle/>
        <a:p>
          <a:r>
            <a:rPr lang="en-US" sz="1800" b="1" dirty="0">
              <a:latin typeface="Helvetica" panose="020B0604020202020204" pitchFamily="34" charset="0"/>
              <a:cs typeface="Helvetica" panose="020B0604020202020204" pitchFamily="34" charset="0"/>
            </a:rPr>
            <a:t>Overview</a:t>
          </a:r>
        </a:p>
      </dgm:t>
    </dgm:pt>
    <dgm:pt modelId="{543132F8-C350-4B03-9613-32F3B60422C1}" type="parTrans" cxnId="{FBE27986-566B-448F-BD6F-9F0938F0D8B0}">
      <dgm:prSet/>
      <dgm:spPr/>
      <dgm:t>
        <a:bodyPr/>
        <a:lstStyle/>
        <a:p>
          <a:endParaRPr lang="en-US" b="1">
            <a:latin typeface="Helvetica" panose="020B0604020202020204" pitchFamily="34" charset="0"/>
            <a:cs typeface="Helvetica" panose="020B0604020202020204" pitchFamily="34" charset="0"/>
          </a:endParaRPr>
        </a:p>
      </dgm:t>
    </dgm:pt>
    <dgm:pt modelId="{4AD6D3CE-D161-4B57-96B7-B597A3FFB335}" type="sibTrans" cxnId="{FBE27986-566B-448F-BD6F-9F0938F0D8B0}">
      <dgm:prSet/>
      <dgm:spPr/>
      <dgm:t>
        <a:bodyPr/>
        <a:lstStyle/>
        <a:p>
          <a:endParaRPr lang="en-US" b="1">
            <a:latin typeface="Helvetica" panose="020B0604020202020204" pitchFamily="34" charset="0"/>
            <a:cs typeface="Helvetica" panose="020B0604020202020204" pitchFamily="34" charset="0"/>
          </a:endParaRPr>
        </a:p>
      </dgm:t>
    </dgm:pt>
    <dgm:pt modelId="{90FDB2B3-C639-47DE-A13F-73BE6E13DCD9}">
      <dgm:prSet phldrT="[Text]"/>
      <dgm:spPr>
        <a:solidFill>
          <a:schemeClr val="accent3">
            <a:hueOff val="2906152"/>
            <a:satOff val="-9286"/>
            <a:lumOff val="-2353"/>
            <a:alpha val="30000"/>
          </a:schemeClr>
        </a:solidFill>
      </dgm:spPr>
      <dgm:t>
        <a:bodyPr/>
        <a:lstStyle/>
        <a:p>
          <a:r>
            <a:rPr lang="en-US" b="1" dirty="0">
              <a:latin typeface="Helvetica" panose="020B0604020202020204" pitchFamily="34" charset="0"/>
              <a:cs typeface="Helvetica" panose="020B0604020202020204" pitchFamily="34" charset="0"/>
            </a:rPr>
            <a:t>Usage</a:t>
          </a:r>
        </a:p>
      </dgm:t>
    </dgm:pt>
    <dgm:pt modelId="{1AF05F21-8D8D-44E3-B172-558491B2034D}" type="parTrans" cxnId="{46A1991D-ACF0-41B8-B71F-C2586D74D38F}">
      <dgm:prSet/>
      <dgm:spPr/>
      <dgm:t>
        <a:bodyPr/>
        <a:lstStyle/>
        <a:p>
          <a:endParaRPr lang="en-US" b="1">
            <a:latin typeface="Helvetica" panose="020B0604020202020204" pitchFamily="34" charset="0"/>
            <a:cs typeface="Helvetica" panose="020B0604020202020204" pitchFamily="34" charset="0"/>
          </a:endParaRPr>
        </a:p>
      </dgm:t>
    </dgm:pt>
    <dgm:pt modelId="{36359E50-F384-4FEB-9F98-E985A5C81620}" type="sibTrans" cxnId="{46A1991D-ACF0-41B8-B71F-C2586D74D38F}">
      <dgm:prSet/>
      <dgm:spPr/>
      <dgm:t>
        <a:bodyPr/>
        <a:lstStyle/>
        <a:p>
          <a:endParaRPr lang="en-US" b="1">
            <a:latin typeface="Helvetica" panose="020B0604020202020204" pitchFamily="34" charset="0"/>
            <a:cs typeface="Helvetica" panose="020B0604020202020204" pitchFamily="34" charset="0"/>
          </a:endParaRPr>
        </a:p>
      </dgm:t>
    </dgm:pt>
    <dgm:pt modelId="{B9FDBA6A-C057-4D2B-A62B-B9787AD0D4C0}">
      <dgm:prSet phldrT="[Text]"/>
      <dgm:spPr>
        <a:solidFill>
          <a:schemeClr val="accent3">
            <a:hueOff val="5812304"/>
            <a:satOff val="-18573"/>
            <a:lumOff val="-4706"/>
            <a:alpha val="30000"/>
          </a:schemeClr>
        </a:solidFill>
      </dgm:spPr>
      <dgm:t>
        <a:bodyPr/>
        <a:lstStyle/>
        <a:p>
          <a:r>
            <a:rPr lang="en-US" b="1" dirty="0">
              <a:latin typeface="Helvetica" panose="020B0604020202020204" pitchFamily="34" charset="0"/>
              <a:cs typeface="Helvetica" panose="020B0604020202020204" pitchFamily="34" charset="0"/>
            </a:rPr>
            <a:t>Other info</a:t>
          </a:r>
        </a:p>
      </dgm:t>
    </dgm:pt>
    <dgm:pt modelId="{F71445F1-75FF-4815-9438-3F235FD0071A}" type="parTrans" cxnId="{581D2947-328F-4CC8-89DF-C3C2D88AC524}">
      <dgm:prSet/>
      <dgm:spPr/>
      <dgm:t>
        <a:bodyPr/>
        <a:lstStyle/>
        <a:p>
          <a:endParaRPr lang="en-US" b="1">
            <a:latin typeface="Helvetica" panose="020B0604020202020204" pitchFamily="34" charset="0"/>
            <a:cs typeface="Helvetica" panose="020B0604020202020204" pitchFamily="34" charset="0"/>
          </a:endParaRPr>
        </a:p>
      </dgm:t>
    </dgm:pt>
    <dgm:pt modelId="{DD8964A9-4A6E-4E53-B52E-C2540221980E}" type="sibTrans" cxnId="{581D2947-328F-4CC8-89DF-C3C2D88AC524}">
      <dgm:prSet/>
      <dgm:spPr/>
      <dgm:t>
        <a:bodyPr/>
        <a:lstStyle/>
        <a:p>
          <a:endParaRPr lang="en-US" b="1">
            <a:latin typeface="Helvetica" panose="020B0604020202020204" pitchFamily="34" charset="0"/>
            <a:cs typeface="Helvetica" panose="020B0604020202020204" pitchFamily="34" charset="0"/>
          </a:endParaRPr>
        </a:p>
      </dgm:t>
    </dgm:pt>
    <dgm:pt modelId="{045E8EAA-D619-4182-B44A-1ECFF4405AF2}">
      <dgm:prSet/>
      <dgm:spPr>
        <a:solidFill>
          <a:schemeClr val="accent3">
            <a:hueOff val="8718455"/>
            <a:satOff val="-27859"/>
            <a:lumOff val="-7059"/>
            <a:alpha val="30000"/>
          </a:schemeClr>
        </a:solidFill>
      </dgm:spPr>
      <dgm:t>
        <a:bodyPr/>
        <a:lstStyle/>
        <a:p>
          <a:r>
            <a:rPr lang="en-US" b="1" dirty="0">
              <a:latin typeface="Helvetica" panose="020B0604020202020204" pitchFamily="34" charset="0"/>
              <a:cs typeface="Helvetica" panose="020B0604020202020204" pitchFamily="34" charset="0"/>
            </a:rPr>
            <a:t>CANUTEC</a:t>
          </a:r>
        </a:p>
      </dgm:t>
    </dgm:pt>
    <dgm:pt modelId="{10A5CB73-9A42-4A74-9796-5C961559B8FC}" type="parTrans" cxnId="{03A9B107-9824-4B04-8890-B6247C400DDF}">
      <dgm:prSet/>
      <dgm:spPr/>
      <dgm:t>
        <a:bodyPr/>
        <a:lstStyle/>
        <a:p>
          <a:endParaRPr lang="en-US" b="1">
            <a:latin typeface="Helvetica" panose="020B0604020202020204" pitchFamily="34" charset="0"/>
            <a:cs typeface="Helvetica" panose="020B0604020202020204" pitchFamily="34" charset="0"/>
          </a:endParaRPr>
        </a:p>
      </dgm:t>
    </dgm:pt>
    <dgm:pt modelId="{8CE241E7-9478-43C4-A426-B5F118D1A0C5}" type="sibTrans" cxnId="{03A9B107-9824-4B04-8890-B6247C400DDF}">
      <dgm:prSet/>
      <dgm:spPr/>
      <dgm:t>
        <a:bodyPr/>
        <a:lstStyle/>
        <a:p>
          <a:endParaRPr lang="en-US" b="1">
            <a:latin typeface="Helvetica" panose="020B0604020202020204" pitchFamily="34" charset="0"/>
            <a:cs typeface="Helvetica" panose="020B0604020202020204" pitchFamily="34" charset="0"/>
          </a:endParaRPr>
        </a:p>
      </dgm:t>
    </dgm:pt>
    <dgm:pt modelId="{6EEF379C-1F85-4DCF-8063-BD76AB6A5A0D}" type="pres">
      <dgm:prSet presAssocID="{ADBCF8B8-7BE3-4244-9AFC-881D8FBFAAA4}" presName="Name0" presStyleCnt="0">
        <dgm:presLayoutVars>
          <dgm:dir/>
          <dgm:animLvl val="lvl"/>
          <dgm:resizeHandles val="exact"/>
        </dgm:presLayoutVars>
      </dgm:prSet>
      <dgm:spPr/>
    </dgm:pt>
    <dgm:pt modelId="{2C37C264-6664-4672-BA00-5A870A2CD537}" type="pres">
      <dgm:prSet presAssocID="{7725804E-429A-4891-A68E-E907432C14E8}" presName="parTxOnly" presStyleLbl="node1" presStyleIdx="0" presStyleCnt="4" custScaleX="234445">
        <dgm:presLayoutVars>
          <dgm:chMax val="0"/>
          <dgm:chPref val="0"/>
          <dgm:bulletEnabled val="1"/>
        </dgm:presLayoutVars>
      </dgm:prSet>
      <dgm:spPr/>
    </dgm:pt>
    <dgm:pt modelId="{8BACDC78-A904-4EA1-AA1E-61C4A7BA98C2}" type="pres">
      <dgm:prSet presAssocID="{4AD6D3CE-D161-4B57-96B7-B597A3FFB335}" presName="parTxOnlySpace" presStyleCnt="0"/>
      <dgm:spPr/>
    </dgm:pt>
    <dgm:pt modelId="{DEBE801E-210C-4F6B-B5D8-71712919561D}" type="pres">
      <dgm:prSet presAssocID="{90FDB2B3-C639-47DE-A13F-73BE6E13DCD9}" presName="parTxOnly" presStyleLbl="node1" presStyleIdx="1" presStyleCnt="4">
        <dgm:presLayoutVars>
          <dgm:chMax val="0"/>
          <dgm:chPref val="0"/>
          <dgm:bulletEnabled val="1"/>
        </dgm:presLayoutVars>
      </dgm:prSet>
      <dgm:spPr/>
    </dgm:pt>
    <dgm:pt modelId="{7334877F-9BC8-4955-BE48-19B74B8F1D3F}" type="pres">
      <dgm:prSet presAssocID="{36359E50-F384-4FEB-9F98-E985A5C81620}" presName="parTxOnlySpace" presStyleCnt="0"/>
      <dgm:spPr/>
    </dgm:pt>
    <dgm:pt modelId="{0306EF51-728B-4520-810A-72C048FD6C44}" type="pres">
      <dgm:prSet presAssocID="{B9FDBA6A-C057-4D2B-A62B-B9787AD0D4C0}" presName="parTxOnly" presStyleLbl="node1" presStyleIdx="2" presStyleCnt="4">
        <dgm:presLayoutVars>
          <dgm:chMax val="0"/>
          <dgm:chPref val="0"/>
          <dgm:bulletEnabled val="1"/>
        </dgm:presLayoutVars>
      </dgm:prSet>
      <dgm:spPr/>
    </dgm:pt>
    <dgm:pt modelId="{0A344C06-91ED-4615-A4D7-201BAB1621A5}" type="pres">
      <dgm:prSet presAssocID="{DD8964A9-4A6E-4E53-B52E-C2540221980E}" presName="parTxOnlySpace" presStyleCnt="0"/>
      <dgm:spPr/>
    </dgm:pt>
    <dgm:pt modelId="{EEBCB58C-4285-4D84-928E-A98919561AEB}" type="pres">
      <dgm:prSet presAssocID="{045E8EAA-D619-4182-B44A-1ECFF4405AF2}" presName="parTxOnly" presStyleLbl="node1" presStyleIdx="3" presStyleCnt="4">
        <dgm:presLayoutVars>
          <dgm:chMax val="0"/>
          <dgm:chPref val="0"/>
          <dgm:bulletEnabled val="1"/>
        </dgm:presLayoutVars>
      </dgm:prSet>
      <dgm:spPr/>
    </dgm:pt>
  </dgm:ptLst>
  <dgm:cxnLst>
    <dgm:cxn modelId="{03A9B107-9824-4B04-8890-B6247C400DDF}" srcId="{ADBCF8B8-7BE3-4244-9AFC-881D8FBFAAA4}" destId="{045E8EAA-D619-4182-B44A-1ECFF4405AF2}" srcOrd="3" destOrd="0" parTransId="{10A5CB73-9A42-4A74-9796-5C961559B8FC}" sibTransId="{8CE241E7-9478-43C4-A426-B5F118D1A0C5}"/>
    <dgm:cxn modelId="{46A1991D-ACF0-41B8-B71F-C2586D74D38F}" srcId="{ADBCF8B8-7BE3-4244-9AFC-881D8FBFAAA4}" destId="{90FDB2B3-C639-47DE-A13F-73BE6E13DCD9}" srcOrd="1" destOrd="0" parTransId="{1AF05F21-8D8D-44E3-B172-558491B2034D}" sibTransId="{36359E50-F384-4FEB-9F98-E985A5C81620}"/>
    <dgm:cxn modelId="{18FAC737-8D06-4524-A09A-A2677921CC52}" type="presOf" srcId="{ADBCF8B8-7BE3-4244-9AFC-881D8FBFAAA4}" destId="{6EEF379C-1F85-4DCF-8063-BD76AB6A5A0D}" srcOrd="0" destOrd="0" presId="urn:microsoft.com/office/officeart/2005/8/layout/chevron1"/>
    <dgm:cxn modelId="{8A5A0865-72B3-448C-97D6-E131A70ED436}" type="presOf" srcId="{90FDB2B3-C639-47DE-A13F-73BE6E13DCD9}" destId="{DEBE801E-210C-4F6B-B5D8-71712919561D}" srcOrd="0" destOrd="0" presId="urn:microsoft.com/office/officeart/2005/8/layout/chevron1"/>
    <dgm:cxn modelId="{581D2947-328F-4CC8-89DF-C3C2D88AC524}" srcId="{ADBCF8B8-7BE3-4244-9AFC-881D8FBFAAA4}" destId="{B9FDBA6A-C057-4D2B-A62B-B9787AD0D4C0}" srcOrd="2" destOrd="0" parTransId="{F71445F1-75FF-4815-9438-3F235FD0071A}" sibTransId="{DD8964A9-4A6E-4E53-B52E-C2540221980E}"/>
    <dgm:cxn modelId="{B5CD3947-72F9-448A-8A53-6DA65E30448F}" type="presOf" srcId="{B9FDBA6A-C057-4D2B-A62B-B9787AD0D4C0}" destId="{0306EF51-728B-4520-810A-72C048FD6C44}" srcOrd="0" destOrd="0" presId="urn:microsoft.com/office/officeart/2005/8/layout/chevron1"/>
    <dgm:cxn modelId="{FBE27986-566B-448F-BD6F-9F0938F0D8B0}" srcId="{ADBCF8B8-7BE3-4244-9AFC-881D8FBFAAA4}" destId="{7725804E-429A-4891-A68E-E907432C14E8}" srcOrd="0" destOrd="0" parTransId="{543132F8-C350-4B03-9613-32F3B60422C1}" sibTransId="{4AD6D3CE-D161-4B57-96B7-B597A3FFB335}"/>
    <dgm:cxn modelId="{FB52A7AD-353A-4F28-97F4-D14A18E5506A}" type="presOf" srcId="{045E8EAA-D619-4182-B44A-1ECFF4405AF2}" destId="{EEBCB58C-4285-4D84-928E-A98919561AEB}" srcOrd="0" destOrd="0" presId="urn:microsoft.com/office/officeart/2005/8/layout/chevron1"/>
    <dgm:cxn modelId="{274AE5DC-7B19-40E6-B24E-CD642A4BD0A4}" type="presOf" srcId="{7725804E-429A-4891-A68E-E907432C14E8}" destId="{2C37C264-6664-4672-BA00-5A870A2CD537}" srcOrd="0" destOrd="0" presId="urn:microsoft.com/office/officeart/2005/8/layout/chevron1"/>
    <dgm:cxn modelId="{1D33D548-56BE-4290-A525-2312B36975B2}" type="presParOf" srcId="{6EEF379C-1F85-4DCF-8063-BD76AB6A5A0D}" destId="{2C37C264-6664-4672-BA00-5A870A2CD537}" srcOrd="0" destOrd="0" presId="urn:microsoft.com/office/officeart/2005/8/layout/chevron1"/>
    <dgm:cxn modelId="{3032C0B1-3592-4946-BA8E-1FA6FAA8410E}" type="presParOf" srcId="{6EEF379C-1F85-4DCF-8063-BD76AB6A5A0D}" destId="{8BACDC78-A904-4EA1-AA1E-61C4A7BA98C2}" srcOrd="1" destOrd="0" presId="urn:microsoft.com/office/officeart/2005/8/layout/chevron1"/>
    <dgm:cxn modelId="{B212C6D3-8B53-4DC6-A25A-C751B9E368A9}" type="presParOf" srcId="{6EEF379C-1F85-4DCF-8063-BD76AB6A5A0D}" destId="{DEBE801E-210C-4F6B-B5D8-71712919561D}" srcOrd="2" destOrd="0" presId="urn:microsoft.com/office/officeart/2005/8/layout/chevron1"/>
    <dgm:cxn modelId="{8ED2AE43-635F-400F-8EC0-9256DC6F9323}" type="presParOf" srcId="{6EEF379C-1F85-4DCF-8063-BD76AB6A5A0D}" destId="{7334877F-9BC8-4955-BE48-19B74B8F1D3F}" srcOrd="3" destOrd="0" presId="urn:microsoft.com/office/officeart/2005/8/layout/chevron1"/>
    <dgm:cxn modelId="{095CED32-9F0F-44D0-BE03-7BC28A5B791A}" type="presParOf" srcId="{6EEF379C-1F85-4DCF-8063-BD76AB6A5A0D}" destId="{0306EF51-728B-4520-810A-72C048FD6C44}" srcOrd="4" destOrd="0" presId="urn:microsoft.com/office/officeart/2005/8/layout/chevron1"/>
    <dgm:cxn modelId="{34268756-915A-4EBB-84E2-C9EA9C90D6A7}" type="presParOf" srcId="{6EEF379C-1F85-4DCF-8063-BD76AB6A5A0D}" destId="{0A344C06-91ED-4615-A4D7-201BAB1621A5}" srcOrd="5" destOrd="0" presId="urn:microsoft.com/office/officeart/2005/8/layout/chevron1"/>
    <dgm:cxn modelId="{A59E9FB4-F787-4AF1-BD66-70D12A974B57}" type="presParOf" srcId="{6EEF379C-1F85-4DCF-8063-BD76AB6A5A0D}" destId="{EEBCB58C-4285-4D84-928E-A98919561AEB}" srcOrd="6"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0.xml><?xml version="1.0" encoding="utf-8"?>
<dgm:dataModel xmlns:dgm="http://schemas.openxmlformats.org/drawingml/2006/diagram" xmlns:a="http://schemas.openxmlformats.org/drawingml/2006/main">
  <dgm:ptLst>
    <dgm:pt modelId="{ADBCF8B8-7BE3-4244-9AFC-881D8FBFAAA4}" type="doc">
      <dgm:prSet loTypeId="urn:microsoft.com/office/officeart/2005/8/layout/chevron1" loCatId="process" qsTypeId="urn:microsoft.com/office/officeart/2005/8/quickstyle/simple1" qsCatId="simple" csTypeId="urn:microsoft.com/office/officeart/2005/8/colors/colorful3" csCatId="colorful" phldr="1"/>
      <dgm:spPr/>
    </dgm:pt>
    <dgm:pt modelId="{7725804E-429A-4891-A68E-E907432C14E8}">
      <dgm:prSet phldrT="[Text]" custT="1"/>
      <dgm:spPr>
        <a:solidFill>
          <a:srgbClr val="EB641B">
            <a:alpha val="30196"/>
          </a:srgbClr>
        </a:solidFill>
      </dgm:spPr>
      <dgm:t>
        <a:bodyPr/>
        <a:lstStyle/>
        <a:p>
          <a:r>
            <a:rPr lang="en-US" sz="1000" b="1" dirty="0">
              <a:latin typeface="Helvetica" panose="020B0604020202020204" pitchFamily="34" charset="0"/>
              <a:cs typeface="Helvetica" panose="020B0604020202020204" pitchFamily="34" charset="0"/>
            </a:rPr>
            <a:t>Overview</a:t>
          </a:r>
        </a:p>
      </dgm:t>
    </dgm:pt>
    <dgm:pt modelId="{543132F8-C350-4B03-9613-32F3B60422C1}" type="parTrans" cxnId="{FBE27986-566B-448F-BD6F-9F0938F0D8B0}">
      <dgm:prSet/>
      <dgm:spPr/>
      <dgm:t>
        <a:bodyPr/>
        <a:lstStyle/>
        <a:p>
          <a:endParaRPr lang="en-US" b="1">
            <a:latin typeface="Helvetica" panose="020B0604020202020204" pitchFamily="34" charset="0"/>
            <a:cs typeface="Helvetica" panose="020B0604020202020204" pitchFamily="34" charset="0"/>
          </a:endParaRPr>
        </a:p>
      </dgm:t>
    </dgm:pt>
    <dgm:pt modelId="{4AD6D3CE-D161-4B57-96B7-B597A3FFB335}" type="sibTrans" cxnId="{FBE27986-566B-448F-BD6F-9F0938F0D8B0}">
      <dgm:prSet/>
      <dgm:spPr/>
      <dgm:t>
        <a:bodyPr/>
        <a:lstStyle/>
        <a:p>
          <a:endParaRPr lang="en-US" b="1">
            <a:latin typeface="Helvetica" panose="020B0604020202020204" pitchFamily="34" charset="0"/>
            <a:cs typeface="Helvetica" panose="020B0604020202020204" pitchFamily="34" charset="0"/>
          </a:endParaRPr>
        </a:p>
      </dgm:t>
    </dgm:pt>
    <dgm:pt modelId="{90FDB2B3-C639-47DE-A13F-73BE6E13DCD9}">
      <dgm:prSet phldrT="[Text]" custT="1"/>
      <dgm:spPr>
        <a:solidFill>
          <a:srgbClr val="33CC33"/>
        </a:solidFill>
      </dgm:spPr>
      <dgm:t>
        <a:bodyPr/>
        <a:lstStyle/>
        <a:p>
          <a:r>
            <a:rPr lang="en-US" sz="1800" b="1" dirty="0">
              <a:latin typeface="Helvetica" panose="020B0604020202020204" pitchFamily="34" charset="0"/>
              <a:cs typeface="Helvetica" panose="020B0604020202020204" pitchFamily="34" charset="0"/>
            </a:rPr>
            <a:t>Other info</a:t>
          </a:r>
        </a:p>
      </dgm:t>
    </dgm:pt>
    <dgm:pt modelId="{1AF05F21-8D8D-44E3-B172-558491B2034D}" type="parTrans" cxnId="{46A1991D-ACF0-41B8-B71F-C2586D74D38F}">
      <dgm:prSet/>
      <dgm:spPr/>
      <dgm:t>
        <a:bodyPr/>
        <a:lstStyle/>
        <a:p>
          <a:endParaRPr lang="en-US" b="1">
            <a:latin typeface="Helvetica" panose="020B0604020202020204" pitchFamily="34" charset="0"/>
            <a:cs typeface="Helvetica" panose="020B0604020202020204" pitchFamily="34" charset="0"/>
          </a:endParaRPr>
        </a:p>
      </dgm:t>
    </dgm:pt>
    <dgm:pt modelId="{36359E50-F384-4FEB-9F98-E985A5C81620}" type="sibTrans" cxnId="{46A1991D-ACF0-41B8-B71F-C2586D74D38F}">
      <dgm:prSet/>
      <dgm:spPr/>
      <dgm:t>
        <a:bodyPr/>
        <a:lstStyle/>
        <a:p>
          <a:endParaRPr lang="en-US" b="1">
            <a:latin typeface="Helvetica" panose="020B0604020202020204" pitchFamily="34" charset="0"/>
            <a:cs typeface="Helvetica" panose="020B0604020202020204" pitchFamily="34" charset="0"/>
          </a:endParaRPr>
        </a:p>
      </dgm:t>
    </dgm:pt>
    <dgm:pt modelId="{B9FDBA6A-C057-4D2B-A62B-B9787AD0D4C0}">
      <dgm:prSet phldrT="[Text]"/>
      <dgm:spPr>
        <a:solidFill>
          <a:srgbClr val="BDDA20">
            <a:alpha val="30000"/>
          </a:srgbClr>
        </a:solidFill>
      </dgm:spPr>
      <dgm:t>
        <a:bodyPr/>
        <a:lstStyle/>
        <a:p>
          <a:r>
            <a:rPr lang="fr-CA" b="1" dirty="0">
              <a:latin typeface="Helvetica" panose="020B0604020202020204" pitchFamily="34" charset="0"/>
              <a:cs typeface="Helvetica" panose="020B0604020202020204" pitchFamily="34" charset="0"/>
            </a:rPr>
            <a:t>Usage</a:t>
          </a:r>
          <a:endParaRPr lang="en-US" b="1" dirty="0">
            <a:latin typeface="Helvetica" panose="020B0604020202020204" pitchFamily="34" charset="0"/>
            <a:cs typeface="Helvetica" panose="020B0604020202020204" pitchFamily="34" charset="0"/>
          </a:endParaRPr>
        </a:p>
      </dgm:t>
    </dgm:pt>
    <dgm:pt modelId="{F71445F1-75FF-4815-9438-3F235FD0071A}" type="parTrans" cxnId="{581D2947-328F-4CC8-89DF-C3C2D88AC524}">
      <dgm:prSet/>
      <dgm:spPr/>
      <dgm:t>
        <a:bodyPr/>
        <a:lstStyle/>
        <a:p>
          <a:endParaRPr lang="en-US" b="1">
            <a:latin typeface="Helvetica" panose="020B0604020202020204" pitchFamily="34" charset="0"/>
            <a:cs typeface="Helvetica" panose="020B0604020202020204" pitchFamily="34" charset="0"/>
          </a:endParaRPr>
        </a:p>
      </dgm:t>
    </dgm:pt>
    <dgm:pt modelId="{DD8964A9-4A6E-4E53-B52E-C2540221980E}" type="sibTrans" cxnId="{581D2947-328F-4CC8-89DF-C3C2D88AC524}">
      <dgm:prSet/>
      <dgm:spPr/>
      <dgm:t>
        <a:bodyPr/>
        <a:lstStyle/>
        <a:p>
          <a:endParaRPr lang="en-US" b="1">
            <a:latin typeface="Helvetica" panose="020B0604020202020204" pitchFamily="34" charset="0"/>
            <a:cs typeface="Helvetica" panose="020B0604020202020204" pitchFamily="34" charset="0"/>
          </a:endParaRPr>
        </a:p>
      </dgm:t>
    </dgm:pt>
    <dgm:pt modelId="{045E8EAA-D619-4182-B44A-1ECFF4405AF2}">
      <dgm:prSet/>
      <dgm:spPr>
        <a:solidFill>
          <a:schemeClr val="accent3">
            <a:hueOff val="8718455"/>
            <a:satOff val="-27859"/>
            <a:lumOff val="-7059"/>
            <a:alpha val="30000"/>
          </a:schemeClr>
        </a:solidFill>
      </dgm:spPr>
      <dgm:t>
        <a:bodyPr/>
        <a:lstStyle/>
        <a:p>
          <a:r>
            <a:rPr lang="en-US" b="1" dirty="0">
              <a:latin typeface="Helvetica" panose="020B0604020202020204" pitchFamily="34" charset="0"/>
              <a:cs typeface="Helvetica" panose="020B0604020202020204" pitchFamily="34" charset="0"/>
            </a:rPr>
            <a:t>CANUTEC</a:t>
          </a:r>
        </a:p>
      </dgm:t>
    </dgm:pt>
    <dgm:pt modelId="{10A5CB73-9A42-4A74-9796-5C961559B8FC}" type="parTrans" cxnId="{03A9B107-9824-4B04-8890-B6247C400DDF}">
      <dgm:prSet/>
      <dgm:spPr/>
      <dgm:t>
        <a:bodyPr/>
        <a:lstStyle/>
        <a:p>
          <a:endParaRPr lang="en-US" b="1">
            <a:latin typeface="Helvetica" panose="020B0604020202020204" pitchFamily="34" charset="0"/>
            <a:cs typeface="Helvetica" panose="020B0604020202020204" pitchFamily="34" charset="0"/>
          </a:endParaRPr>
        </a:p>
      </dgm:t>
    </dgm:pt>
    <dgm:pt modelId="{8CE241E7-9478-43C4-A426-B5F118D1A0C5}" type="sibTrans" cxnId="{03A9B107-9824-4B04-8890-B6247C400DDF}">
      <dgm:prSet/>
      <dgm:spPr/>
      <dgm:t>
        <a:bodyPr/>
        <a:lstStyle/>
        <a:p>
          <a:endParaRPr lang="en-US" b="1">
            <a:latin typeface="Helvetica" panose="020B0604020202020204" pitchFamily="34" charset="0"/>
            <a:cs typeface="Helvetica" panose="020B0604020202020204" pitchFamily="34" charset="0"/>
          </a:endParaRPr>
        </a:p>
      </dgm:t>
    </dgm:pt>
    <dgm:pt modelId="{6EEF379C-1F85-4DCF-8063-BD76AB6A5A0D}" type="pres">
      <dgm:prSet presAssocID="{ADBCF8B8-7BE3-4244-9AFC-881D8FBFAAA4}" presName="Name0" presStyleCnt="0">
        <dgm:presLayoutVars>
          <dgm:dir/>
          <dgm:animLvl val="lvl"/>
          <dgm:resizeHandles val="exact"/>
        </dgm:presLayoutVars>
      </dgm:prSet>
      <dgm:spPr/>
    </dgm:pt>
    <dgm:pt modelId="{2C37C264-6664-4672-BA00-5A870A2CD537}" type="pres">
      <dgm:prSet presAssocID="{7725804E-429A-4891-A68E-E907432C14E8}" presName="parTxOnly" presStyleLbl="node1" presStyleIdx="0" presStyleCnt="4" custScaleX="90675" custScaleY="91092">
        <dgm:presLayoutVars>
          <dgm:chMax val="0"/>
          <dgm:chPref val="0"/>
          <dgm:bulletEnabled val="1"/>
        </dgm:presLayoutVars>
      </dgm:prSet>
      <dgm:spPr/>
    </dgm:pt>
    <dgm:pt modelId="{8BACDC78-A904-4EA1-AA1E-61C4A7BA98C2}" type="pres">
      <dgm:prSet presAssocID="{4AD6D3CE-D161-4B57-96B7-B597A3FFB335}" presName="parTxOnlySpace" presStyleCnt="0"/>
      <dgm:spPr/>
    </dgm:pt>
    <dgm:pt modelId="{DEBE801E-210C-4F6B-B5D8-71712919561D}" type="pres">
      <dgm:prSet presAssocID="{90FDB2B3-C639-47DE-A13F-73BE6E13DCD9}" presName="parTxOnly" presStyleLbl="node1" presStyleIdx="1" presStyleCnt="4" custScaleX="216778" custScaleY="91092" custLinFactX="69168" custLinFactNeighborX="100000" custLinFactNeighborY="382">
        <dgm:presLayoutVars>
          <dgm:chMax val="0"/>
          <dgm:chPref val="0"/>
          <dgm:bulletEnabled val="1"/>
        </dgm:presLayoutVars>
      </dgm:prSet>
      <dgm:spPr/>
    </dgm:pt>
    <dgm:pt modelId="{7334877F-9BC8-4955-BE48-19B74B8F1D3F}" type="pres">
      <dgm:prSet presAssocID="{36359E50-F384-4FEB-9F98-E985A5C81620}" presName="parTxOnlySpace" presStyleCnt="0"/>
      <dgm:spPr/>
    </dgm:pt>
    <dgm:pt modelId="{0306EF51-728B-4520-810A-72C048FD6C44}" type="pres">
      <dgm:prSet presAssocID="{B9FDBA6A-C057-4D2B-A62B-B9787AD0D4C0}" presName="parTxOnly" presStyleLbl="node1" presStyleIdx="2" presStyleCnt="4" custScaleX="90675" custScaleY="91092" custLinFactX="-188561" custLinFactNeighborX="-200000">
        <dgm:presLayoutVars>
          <dgm:chMax val="0"/>
          <dgm:chPref val="0"/>
          <dgm:bulletEnabled val="1"/>
        </dgm:presLayoutVars>
      </dgm:prSet>
      <dgm:spPr/>
    </dgm:pt>
    <dgm:pt modelId="{0A344C06-91ED-4615-A4D7-201BAB1621A5}" type="pres">
      <dgm:prSet presAssocID="{DD8964A9-4A6E-4E53-B52E-C2540221980E}" presName="parTxOnlySpace" presStyleCnt="0"/>
      <dgm:spPr/>
    </dgm:pt>
    <dgm:pt modelId="{EEBCB58C-4285-4D84-928E-A98919561AEB}" type="pres">
      <dgm:prSet presAssocID="{045E8EAA-D619-4182-B44A-1ECFF4405AF2}" presName="parTxOnly" presStyleLbl="node1" presStyleIdx="3" presStyleCnt="4" custScaleX="90675" custScaleY="91092">
        <dgm:presLayoutVars>
          <dgm:chMax val="0"/>
          <dgm:chPref val="0"/>
          <dgm:bulletEnabled val="1"/>
        </dgm:presLayoutVars>
      </dgm:prSet>
      <dgm:spPr/>
    </dgm:pt>
  </dgm:ptLst>
  <dgm:cxnLst>
    <dgm:cxn modelId="{03A9B107-9824-4B04-8890-B6247C400DDF}" srcId="{ADBCF8B8-7BE3-4244-9AFC-881D8FBFAAA4}" destId="{045E8EAA-D619-4182-B44A-1ECFF4405AF2}" srcOrd="3" destOrd="0" parTransId="{10A5CB73-9A42-4A74-9796-5C961559B8FC}" sibTransId="{8CE241E7-9478-43C4-A426-B5F118D1A0C5}"/>
    <dgm:cxn modelId="{46A1991D-ACF0-41B8-B71F-C2586D74D38F}" srcId="{ADBCF8B8-7BE3-4244-9AFC-881D8FBFAAA4}" destId="{90FDB2B3-C639-47DE-A13F-73BE6E13DCD9}" srcOrd="1" destOrd="0" parTransId="{1AF05F21-8D8D-44E3-B172-558491B2034D}" sibTransId="{36359E50-F384-4FEB-9F98-E985A5C81620}"/>
    <dgm:cxn modelId="{581D2947-328F-4CC8-89DF-C3C2D88AC524}" srcId="{ADBCF8B8-7BE3-4244-9AFC-881D8FBFAAA4}" destId="{B9FDBA6A-C057-4D2B-A62B-B9787AD0D4C0}" srcOrd="2" destOrd="0" parTransId="{F71445F1-75FF-4815-9438-3F235FD0071A}" sibTransId="{DD8964A9-4A6E-4E53-B52E-C2540221980E}"/>
    <dgm:cxn modelId="{2A924685-FCD6-426F-BAF7-EB0D4CD4E39C}" type="presOf" srcId="{B9FDBA6A-C057-4D2B-A62B-B9787AD0D4C0}" destId="{0306EF51-728B-4520-810A-72C048FD6C44}" srcOrd="0" destOrd="0" presId="urn:microsoft.com/office/officeart/2005/8/layout/chevron1"/>
    <dgm:cxn modelId="{FBE27986-566B-448F-BD6F-9F0938F0D8B0}" srcId="{ADBCF8B8-7BE3-4244-9AFC-881D8FBFAAA4}" destId="{7725804E-429A-4891-A68E-E907432C14E8}" srcOrd="0" destOrd="0" parTransId="{543132F8-C350-4B03-9613-32F3B60422C1}" sibTransId="{4AD6D3CE-D161-4B57-96B7-B597A3FFB335}"/>
    <dgm:cxn modelId="{3778829E-A0AB-47A9-96AD-93E4BCEDEE87}" type="presOf" srcId="{045E8EAA-D619-4182-B44A-1ECFF4405AF2}" destId="{EEBCB58C-4285-4D84-928E-A98919561AEB}" srcOrd="0" destOrd="0" presId="urn:microsoft.com/office/officeart/2005/8/layout/chevron1"/>
    <dgm:cxn modelId="{B6C06FA3-E4AA-40D3-8C1E-7BF78DA35166}" type="presOf" srcId="{90FDB2B3-C639-47DE-A13F-73BE6E13DCD9}" destId="{DEBE801E-210C-4F6B-B5D8-71712919561D}" srcOrd="0" destOrd="0" presId="urn:microsoft.com/office/officeart/2005/8/layout/chevron1"/>
    <dgm:cxn modelId="{51CECEC8-493C-484B-8A49-F42A428B2FEF}" type="presOf" srcId="{ADBCF8B8-7BE3-4244-9AFC-881D8FBFAAA4}" destId="{6EEF379C-1F85-4DCF-8063-BD76AB6A5A0D}" srcOrd="0" destOrd="0" presId="urn:microsoft.com/office/officeart/2005/8/layout/chevron1"/>
    <dgm:cxn modelId="{C4BA90D5-D5FA-463B-A3B7-285AB6F9DD94}" type="presOf" srcId="{7725804E-429A-4891-A68E-E907432C14E8}" destId="{2C37C264-6664-4672-BA00-5A870A2CD537}" srcOrd="0" destOrd="0" presId="urn:microsoft.com/office/officeart/2005/8/layout/chevron1"/>
    <dgm:cxn modelId="{26EBAD71-162C-45AB-AB36-B81742EE1B0D}" type="presParOf" srcId="{6EEF379C-1F85-4DCF-8063-BD76AB6A5A0D}" destId="{2C37C264-6664-4672-BA00-5A870A2CD537}" srcOrd="0" destOrd="0" presId="urn:microsoft.com/office/officeart/2005/8/layout/chevron1"/>
    <dgm:cxn modelId="{A9DBA329-FF2F-4D95-A4B7-28EC583DA0C7}" type="presParOf" srcId="{6EEF379C-1F85-4DCF-8063-BD76AB6A5A0D}" destId="{8BACDC78-A904-4EA1-AA1E-61C4A7BA98C2}" srcOrd="1" destOrd="0" presId="urn:microsoft.com/office/officeart/2005/8/layout/chevron1"/>
    <dgm:cxn modelId="{0EBAEBA6-8186-4B5B-879B-F4AD634AB437}" type="presParOf" srcId="{6EEF379C-1F85-4DCF-8063-BD76AB6A5A0D}" destId="{DEBE801E-210C-4F6B-B5D8-71712919561D}" srcOrd="2" destOrd="0" presId="urn:microsoft.com/office/officeart/2005/8/layout/chevron1"/>
    <dgm:cxn modelId="{BB1B5E35-1A06-4EFC-95A1-40BA172EC788}" type="presParOf" srcId="{6EEF379C-1F85-4DCF-8063-BD76AB6A5A0D}" destId="{7334877F-9BC8-4955-BE48-19B74B8F1D3F}" srcOrd="3" destOrd="0" presId="urn:microsoft.com/office/officeart/2005/8/layout/chevron1"/>
    <dgm:cxn modelId="{D50384E6-4D03-4BDE-ADEA-0D5F411EC089}" type="presParOf" srcId="{6EEF379C-1F85-4DCF-8063-BD76AB6A5A0D}" destId="{0306EF51-728B-4520-810A-72C048FD6C44}" srcOrd="4" destOrd="0" presId="urn:microsoft.com/office/officeart/2005/8/layout/chevron1"/>
    <dgm:cxn modelId="{8578CE0F-B7AA-46E5-B0B2-6E189D2A84AB}" type="presParOf" srcId="{6EEF379C-1F85-4DCF-8063-BD76AB6A5A0D}" destId="{0A344C06-91ED-4615-A4D7-201BAB1621A5}" srcOrd="5" destOrd="0" presId="urn:microsoft.com/office/officeart/2005/8/layout/chevron1"/>
    <dgm:cxn modelId="{5F9951A9-FAA9-48D0-8478-8D229266F895}" type="presParOf" srcId="{6EEF379C-1F85-4DCF-8063-BD76AB6A5A0D}" destId="{EEBCB58C-4285-4D84-928E-A98919561AEB}" srcOrd="6"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1.xml><?xml version="1.0" encoding="utf-8"?>
<dgm:dataModel xmlns:dgm="http://schemas.openxmlformats.org/drawingml/2006/diagram" xmlns:a="http://schemas.openxmlformats.org/drawingml/2006/main">
  <dgm:ptLst>
    <dgm:pt modelId="{ADBCF8B8-7BE3-4244-9AFC-881D8FBFAAA4}" type="doc">
      <dgm:prSet loTypeId="urn:microsoft.com/office/officeart/2005/8/layout/chevron1" loCatId="process" qsTypeId="urn:microsoft.com/office/officeart/2005/8/quickstyle/simple1" qsCatId="simple" csTypeId="urn:microsoft.com/office/officeart/2005/8/colors/colorful3" csCatId="colorful" phldr="1"/>
      <dgm:spPr/>
    </dgm:pt>
    <dgm:pt modelId="{7725804E-429A-4891-A68E-E907432C14E8}">
      <dgm:prSet phldrT="[Text]" custT="1"/>
      <dgm:spPr>
        <a:solidFill>
          <a:srgbClr val="EB641B">
            <a:alpha val="30196"/>
          </a:srgbClr>
        </a:solidFill>
      </dgm:spPr>
      <dgm:t>
        <a:bodyPr/>
        <a:lstStyle/>
        <a:p>
          <a:r>
            <a:rPr lang="en-US" sz="1000" b="1" dirty="0">
              <a:latin typeface="Helvetica" panose="020B0604020202020204" pitchFamily="34" charset="0"/>
              <a:cs typeface="Helvetica" panose="020B0604020202020204" pitchFamily="34" charset="0"/>
            </a:rPr>
            <a:t>Overview</a:t>
          </a:r>
        </a:p>
      </dgm:t>
    </dgm:pt>
    <dgm:pt modelId="{543132F8-C350-4B03-9613-32F3B60422C1}" type="parTrans" cxnId="{FBE27986-566B-448F-BD6F-9F0938F0D8B0}">
      <dgm:prSet/>
      <dgm:spPr/>
      <dgm:t>
        <a:bodyPr/>
        <a:lstStyle/>
        <a:p>
          <a:endParaRPr lang="en-US" b="1">
            <a:latin typeface="Helvetica" panose="020B0604020202020204" pitchFamily="34" charset="0"/>
            <a:cs typeface="Helvetica" panose="020B0604020202020204" pitchFamily="34" charset="0"/>
          </a:endParaRPr>
        </a:p>
      </dgm:t>
    </dgm:pt>
    <dgm:pt modelId="{4AD6D3CE-D161-4B57-96B7-B597A3FFB335}" type="sibTrans" cxnId="{FBE27986-566B-448F-BD6F-9F0938F0D8B0}">
      <dgm:prSet/>
      <dgm:spPr/>
      <dgm:t>
        <a:bodyPr/>
        <a:lstStyle/>
        <a:p>
          <a:endParaRPr lang="en-US" b="1">
            <a:latin typeface="Helvetica" panose="020B0604020202020204" pitchFamily="34" charset="0"/>
            <a:cs typeface="Helvetica" panose="020B0604020202020204" pitchFamily="34" charset="0"/>
          </a:endParaRPr>
        </a:p>
      </dgm:t>
    </dgm:pt>
    <dgm:pt modelId="{90FDB2B3-C639-47DE-A13F-73BE6E13DCD9}">
      <dgm:prSet phldrT="[Text]" custT="1"/>
      <dgm:spPr>
        <a:solidFill>
          <a:srgbClr val="33CC33"/>
        </a:solidFill>
      </dgm:spPr>
      <dgm:t>
        <a:bodyPr/>
        <a:lstStyle/>
        <a:p>
          <a:r>
            <a:rPr lang="en-US" sz="1800" b="1" dirty="0">
              <a:latin typeface="Helvetica" panose="020B0604020202020204" pitchFamily="34" charset="0"/>
              <a:cs typeface="Helvetica" panose="020B0604020202020204" pitchFamily="34" charset="0"/>
            </a:rPr>
            <a:t>Other info</a:t>
          </a:r>
        </a:p>
      </dgm:t>
    </dgm:pt>
    <dgm:pt modelId="{1AF05F21-8D8D-44E3-B172-558491B2034D}" type="parTrans" cxnId="{46A1991D-ACF0-41B8-B71F-C2586D74D38F}">
      <dgm:prSet/>
      <dgm:spPr/>
      <dgm:t>
        <a:bodyPr/>
        <a:lstStyle/>
        <a:p>
          <a:endParaRPr lang="en-US" b="1">
            <a:latin typeface="Helvetica" panose="020B0604020202020204" pitchFamily="34" charset="0"/>
            <a:cs typeface="Helvetica" panose="020B0604020202020204" pitchFamily="34" charset="0"/>
          </a:endParaRPr>
        </a:p>
      </dgm:t>
    </dgm:pt>
    <dgm:pt modelId="{36359E50-F384-4FEB-9F98-E985A5C81620}" type="sibTrans" cxnId="{46A1991D-ACF0-41B8-B71F-C2586D74D38F}">
      <dgm:prSet/>
      <dgm:spPr/>
      <dgm:t>
        <a:bodyPr/>
        <a:lstStyle/>
        <a:p>
          <a:endParaRPr lang="en-US" b="1">
            <a:latin typeface="Helvetica" panose="020B0604020202020204" pitchFamily="34" charset="0"/>
            <a:cs typeface="Helvetica" panose="020B0604020202020204" pitchFamily="34" charset="0"/>
          </a:endParaRPr>
        </a:p>
      </dgm:t>
    </dgm:pt>
    <dgm:pt modelId="{B9FDBA6A-C057-4D2B-A62B-B9787AD0D4C0}">
      <dgm:prSet phldrT="[Text]"/>
      <dgm:spPr>
        <a:solidFill>
          <a:srgbClr val="BDDA20">
            <a:alpha val="30000"/>
          </a:srgbClr>
        </a:solidFill>
      </dgm:spPr>
      <dgm:t>
        <a:bodyPr/>
        <a:lstStyle/>
        <a:p>
          <a:r>
            <a:rPr lang="fr-CA" b="1" dirty="0">
              <a:latin typeface="Helvetica" panose="020B0604020202020204" pitchFamily="34" charset="0"/>
              <a:cs typeface="Helvetica" panose="020B0604020202020204" pitchFamily="34" charset="0"/>
            </a:rPr>
            <a:t>Usage</a:t>
          </a:r>
          <a:endParaRPr lang="en-US" b="1" dirty="0">
            <a:latin typeface="Helvetica" panose="020B0604020202020204" pitchFamily="34" charset="0"/>
            <a:cs typeface="Helvetica" panose="020B0604020202020204" pitchFamily="34" charset="0"/>
          </a:endParaRPr>
        </a:p>
      </dgm:t>
    </dgm:pt>
    <dgm:pt modelId="{F71445F1-75FF-4815-9438-3F235FD0071A}" type="parTrans" cxnId="{581D2947-328F-4CC8-89DF-C3C2D88AC524}">
      <dgm:prSet/>
      <dgm:spPr/>
      <dgm:t>
        <a:bodyPr/>
        <a:lstStyle/>
        <a:p>
          <a:endParaRPr lang="en-US" b="1">
            <a:latin typeface="Helvetica" panose="020B0604020202020204" pitchFamily="34" charset="0"/>
            <a:cs typeface="Helvetica" panose="020B0604020202020204" pitchFamily="34" charset="0"/>
          </a:endParaRPr>
        </a:p>
      </dgm:t>
    </dgm:pt>
    <dgm:pt modelId="{DD8964A9-4A6E-4E53-B52E-C2540221980E}" type="sibTrans" cxnId="{581D2947-328F-4CC8-89DF-C3C2D88AC524}">
      <dgm:prSet/>
      <dgm:spPr/>
      <dgm:t>
        <a:bodyPr/>
        <a:lstStyle/>
        <a:p>
          <a:endParaRPr lang="en-US" b="1">
            <a:latin typeface="Helvetica" panose="020B0604020202020204" pitchFamily="34" charset="0"/>
            <a:cs typeface="Helvetica" panose="020B0604020202020204" pitchFamily="34" charset="0"/>
          </a:endParaRPr>
        </a:p>
      </dgm:t>
    </dgm:pt>
    <dgm:pt modelId="{045E8EAA-D619-4182-B44A-1ECFF4405AF2}">
      <dgm:prSet/>
      <dgm:spPr>
        <a:solidFill>
          <a:schemeClr val="accent3">
            <a:hueOff val="8718455"/>
            <a:satOff val="-27859"/>
            <a:lumOff val="-7059"/>
            <a:alpha val="30000"/>
          </a:schemeClr>
        </a:solidFill>
      </dgm:spPr>
      <dgm:t>
        <a:bodyPr/>
        <a:lstStyle/>
        <a:p>
          <a:r>
            <a:rPr lang="en-US" b="1" dirty="0">
              <a:latin typeface="Helvetica" panose="020B0604020202020204" pitchFamily="34" charset="0"/>
              <a:cs typeface="Helvetica" panose="020B0604020202020204" pitchFamily="34" charset="0"/>
            </a:rPr>
            <a:t>CANUTEC</a:t>
          </a:r>
        </a:p>
      </dgm:t>
    </dgm:pt>
    <dgm:pt modelId="{10A5CB73-9A42-4A74-9796-5C961559B8FC}" type="parTrans" cxnId="{03A9B107-9824-4B04-8890-B6247C400DDF}">
      <dgm:prSet/>
      <dgm:spPr/>
      <dgm:t>
        <a:bodyPr/>
        <a:lstStyle/>
        <a:p>
          <a:endParaRPr lang="en-US" b="1">
            <a:latin typeface="Helvetica" panose="020B0604020202020204" pitchFamily="34" charset="0"/>
            <a:cs typeface="Helvetica" panose="020B0604020202020204" pitchFamily="34" charset="0"/>
          </a:endParaRPr>
        </a:p>
      </dgm:t>
    </dgm:pt>
    <dgm:pt modelId="{8CE241E7-9478-43C4-A426-B5F118D1A0C5}" type="sibTrans" cxnId="{03A9B107-9824-4B04-8890-B6247C400DDF}">
      <dgm:prSet/>
      <dgm:spPr/>
      <dgm:t>
        <a:bodyPr/>
        <a:lstStyle/>
        <a:p>
          <a:endParaRPr lang="en-US" b="1">
            <a:latin typeface="Helvetica" panose="020B0604020202020204" pitchFamily="34" charset="0"/>
            <a:cs typeface="Helvetica" panose="020B0604020202020204" pitchFamily="34" charset="0"/>
          </a:endParaRPr>
        </a:p>
      </dgm:t>
    </dgm:pt>
    <dgm:pt modelId="{6EEF379C-1F85-4DCF-8063-BD76AB6A5A0D}" type="pres">
      <dgm:prSet presAssocID="{ADBCF8B8-7BE3-4244-9AFC-881D8FBFAAA4}" presName="Name0" presStyleCnt="0">
        <dgm:presLayoutVars>
          <dgm:dir/>
          <dgm:animLvl val="lvl"/>
          <dgm:resizeHandles val="exact"/>
        </dgm:presLayoutVars>
      </dgm:prSet>
      <dgm:spPr/>
    </dgm:pt>
    <dgm:pt modelId="{2C37C264-6664-4672-BA00-5A870A2CD537}" type="pres">
      <dgm:prSet presAssocID="{7725804E-429A-4891-A68E-E907432C14E8}" presName="parTxOnly" presStyleLbl="node1" presStyleIdx="0" presStyleCnt="4" custScaleX="90675" custScaleY="91092">
        <dgm:presLayoutVars>
          <dgm:chMax val="0"/>
          <dgm:chPref val="0"/>
          <dgm:bulletEnabled val="1"/>
        </dgm:presLayoutVars>
      </dgm:prSet>
      <dgm:spPr/>
    </dgm:pt>
    <dgm:pt modelId="{8BACDC78-A904-4EA1-AA1E-61C4A7BA98C2}" type="pres">
      <dgm:prSet presAssocID="{4AD6D3CE-D161-4B57-96B7-B597A3FFB335}" presName="parTxOnlySpace" presStyleCnt="0"/>
      <dgm:spPr/>
    </dgm:pt>
    <dgm:pt modelId="{DEBE801E-210C-4F6B-B5D8-71712919561D}" type="pres">
      <dgm:prSet presAssocID="{90FDB2B3-C639-47DE-A13F-73BE6E13DCD9}" presName="parTxOnly" presStyleLbl="node1" presStyleIdx="1" presStyleCnt="4" custScaleX="216778" custScaleY="91092" custLinFactX="69168" custLinFactNeighborX="100000" custLinFactNeighborY="382">
        <dgm:presLayoutVars>
          <dgm:chMax val="0"/>
          <dgm:chPref val="0"/>
          <dgm:bulletEnabled val="1"/>
        </dgm:presLayoutVars>
      </dgm:prSet>
      <dgm:spPr/>
    </dgm:pt>
    <dgm:pt modelId="{7334877F-9BC8-4955-BE48-19B74B8F1D3F}" type="pres">
      <dgm:prSet presAssocID="{36359E50-F384-4FEB-9F98-E985A5C81620}" presName="parTxOnlySpace" presStyleCnt="0"/>
      <dgm:spPr/>
    </dgm:pt>
    <dgm:pt modelId="{0306EF51-728B-4520-810A-72C048FD6C44}" type="pres">
      <dgm:prSet presAssocID="{B9FDBA6A-C057-4D2B-A62B-B9787AD0D4C0}" presName="parTxOnly" presStyleLbl="node1" presStyleIdx="2" presStyleCnt="4" custScaleX="90675" custScaleY="91092" custLinFactX="-188561" custLinFactNeighborX="-200000">
        <dgm:presLayoutVars>
          <dgm:chMax val="0"/>
          <dgm:chPref val="0"/>
          <dgm:bulletEnabled val="1"/>
        </dgm:presLayoutVars>
      </dgm:prSet>
      <dgm:spPr/>
    </dgm:pt>
    <dgm:pt modelId="{0A344C06-91ED-4615-A4D7-201BAB1621A5}" type="pres">
      <dgm:prSet presAssocID="{DD8964A9-4A6E-4E53-B52E-C2540221980E}" presName="parTxOnlySpace" presStyleCnt="0"/>
      <dgm:spPr/>
    </dgm:pt>
    <dgm:pt modelId="{EEBCB58C-4285-4D84-928E-A98919561AEB}" type="pres">
      <dgm:prSet presAssocID="{045E8EAA-D619-4182-B44A-1ECFF4405AF2}" presName="parTxOnly" presStyleLbl="node1" presStyleIdx="3" presStyleCnt="4" custScaleX="90675" custScaleY="91092">
        <dgm:presLayoutVars>
          <dgm:chMax val="0"/>
          <dgm:chPref val="0"/>
          <dgm:bulletEnabled val="1"/>
        </dgm:presLayoutVars>
      </dgm:prSet>
      <dgm:spPr/>
    </dgm:pt>
  </dgm:ptLst>
  <dgm:cxnLst>
    <dgm:cxn modelId="{03A9B107-9824-4B04-8890-B6247C400DDF}" srcId="{ADBCF8B8-7BE3-4244-9AFC-881D8FBFAAA4}" destId="{045E8EAA-D619-4182-B44A-1ECFF4405AF2}" srcOrd="3" destOrd="0" parTransId="{10A5CB73-9A42-4A74-9796-5C961559B8FC}" sibTransId="{8CE241E7-9478-43C4-A426-B5F118D1A0C5}"/>
    <dgm:cxn modelId="{46A1991D-ACF0-41B8-B71F-C2586D74D38F}" srcId="{ADBCF8B8-7BE3-4244-9AFC-881D8FBFAAA4}" destId="{90FDB2B3-C639-47DE-A13F-73BE6E13DCD9}" srcOrd="1" destOrd="0" parTransId="{1AF05F21-8D8D-44E3-B172-558491B2034D}" sibTransId="{36359E50-F384-4FEB-9F98-E985A5C81620}"/>
    <dgm:cxn modelId="{39CCD127-DB14-47C3-863E-729BF79546B6}" type="presOf" srcId="{B9FDBA6A-C057-4D2B-A62B-B9787AD0D4C0}" destId="{0306EF51-728B-4520-810A-72C048FD6C44}" srcOrd="0" destOrd="0" presId="urn:microsoft.com/office/officeart/2005/8/layout/chevron1"/>
    <dgm:cxn modelId="{F2467236-2C9E-497E-8504-629BF17788DD}" type="presOf" srcId="{7725804E-429A-4891-A68E-E907432C14E8}" destId="{2C37C264-6664-4672-BA00-5A870A2CD537}" srcOrd="0" destOrd="0" presId="urn:microsoft.com/office/officeart/2005/8/layout/chevron1"/>
    <dgm:cxn modelId="{581D2947-328F-4CC8-89DF-C3C2D88AC524}" srcId="{ADBCF8B8-7BE3-4244-9AFC-881D8FBFAAA4}" destId="{B9FDBA6A-C057-4D2B-A62B-B9787AD0D4C0}" srcOrd="2" destOrd="0" parTransId="{F71445F1-75FF-4815-9438-3F235FD0071A}" sibTransId="{DD8964A9-4A6E-4E53-B52E-C2540221980E}"/>
    <dgm:cxn modelId="{EA098275-7084-402E-A42A-A926E8F62F30}" type="presOf" srcId="{90FDB2B3-C639-47DE-A13F-73BE6E13DCD9}" destId="{DEBE801E-210C-4F6B-B5D8-71712919561D}" srcOrd="0" destOrd="0" presId="urn:microsoft.com/office/officeart/2005/8/layout/chevron1"/>
    <dgm:cxn modelId="{FBE27986-566B-448F-BD6F-9F0938F0D8B0}" srcId="{ADBCF8B8-7BE3-4244-9AFC-881D8FBFAAA4}" destId="{7725804E-429A-4891-A68E-E907432C14E8}" srcOrd="0" destOrd="0" parTransId="{543132F8-C350-4B03-9613-32F3B60422C1}" sibTransId="{4AD6D3CE-D161-4B57-96B7-B597A3FFB335}"/>
    <dgm:cxn modelId="{EFD444B0-E3BD-4F77-9229-742B20A4DE4B}" type="presOf" srcId="{045E8EAA-D619-4182-B44A-1ECFF4405AF2}" destId="{EEBCB58C-4285-4D84-928E-A98919561AEB}" srcOrd="0" destOrd="0" presId="urn:microsoft.com/office/officeart/2005/8/layout/chevron1"/>
    <dgm:cxn modelId="{EE1446DB-773D-4A75-8BBC-B649AF07D9A0}" type="presOf" srcId="{ADBCF8B8-7BE3-4244-9AFC-881D8FBFAAA4}" destId="{6EEF379C-1F85-4DCF-8063-BD76AB6A5A0D}" srcOrd="0" destOrd="0" presId="urn:microsoft.com/office/officeart/2005/8/layout/chevron1"/>
    <dgm:cxn modelId="{FA6DC2AD-FA4A-4D90-AB93-918975710621}" type="presParOf" srcId="{6EEF379C-1F85-4DCF-8063-BD76AB6A5A0D}" destId="{2C37C264-6664-4672-BA00-5A870A2CD537}" srcOrd="0" destOrd="0" presId="urn:microsoft.com/office/officeart/2005/8/layout/chevron1"/>
    <dgm:cxn modelId="{9CBEC088-C79A-4A98-B1B8-75E6BBF1FFE5}" type="presParOf" srcId="{6EEF379C-1F85-4DCF-8063-BD76AB6A5A0D}" destId="{8BACDC78-A904-4EA1-AA1E-61C4A7BA98C2}" srcOrd="1" destOrd="0" presId="urn:microsoft.com/office/officeart/2005/8/layout/chevron1"/>
    <dgm:cxn modelId="{F8FE5A77-EABD-4A6C-AE4E-C7E122042B20}" type="presParOf" srcId="{6EEF379C-1F85-4DCF-8063-BD76AB6A5A0D}" destId="{DEBE801E-210C-4F6B-B5D8-71712919561D}" srcOrd="2" destOrd="0" presId="urn:microsoft.com/office/officeart/2005/8/layout/chevron1"/>
    <dgm:cxn modelId="{C3265BCF-29E3-4857-9E74-872BE71392ED}" type="presParOf" srcId="{6EEF379C-1F85-4DCF-8063-BD76AB6A5A0D}" destId="{7334877F-9BC8-4955-BE48-19B74B8F1D3F}" srcOrd="3" destOrd="0" presId="urn:microsoft.com/office/officeart/2005/8/layout/chevron1"/>
    <dgm:cxn modelId="{C73A8B9C-D77A-4D75-94BC-FAA60639EC29}" type="presParOf" srcId="{6EEF379C-1F85-4DCF-8063-BD76AB6A5A0D}" destId="{0306EF51-728B-4520-810A-72C048FD6C44}" srcOrd="4" destOrd="0" presId="urn:microsoft.com/office/officeart/2005/8/layout/chevron1"/>
    <dgm:cxn modelId="{DFE5B649-CAE7-421D-9E23-65795D202C4E}" type="presParOf" srcId="{6EEF379C-1F85-4DCF-8063-BD76AB6A5A0D}" destId="{0A344C06-91ED-4615-A4D7-201BAB1621A5}" srcOrd="5" destOrd="0" presId="urn:microsoft.com/office/officeart/2005/8/layout/chevron1"/>
    <dgm:cxn modelId="{30B7A900-BC4B-4510-88C6-7D4E76FA5138}" type="presParOf" srcId="{6EEF379C-1F85-4DCF-8063-BD76AB6A5A0D}" destId="{EEBCB58C-4285-4D84-928E-A98919561AEB}" srcOrd="6" destOrd="0" presId="urn:microsoft.com/office/officeart/2005/8/layout/chevron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72.xml><?xml version="1.0" encoding="utf-8"?>
<dgm:dataModel xmlns:dgm="http://schemas.openxmlformats.org/drawingml/2006/diagram" xmlns:a="http://schemas.openxmlformats.org/drawingml/2006/main">
  <dgm:ptLst>
    <dgm:pt modelId="{ADBCF8B8-7BE3-4244-9AFC-881D8FBFAAA4}" type="doc">
      <dgm:prSet loTypeId="urn:microsoft.com/office/officeart/2005/8/layout/chevron1" loCatId="process" qsTypeId="urn:microsoft.com/office/officeart/2005/8/quickstyle/simple1" qsCatId="simple" csTypeId="urn:microsoft.com/office/officeart/2005/8/colors/colorful3" csCatId="colorful" phldr="1"/>
      <dgm:spPr/>
    </dgm:pt>
    <dgm:pt modelId="{7725804E-429A-4891-A68E-E907432C14E8}">
      <dgm:prSet phldrT="[Text]" custT="1"/>
      <dgm:spPr>
        <a:solidFill>
          <a:srgbClr val="EB641B">
            <a:alpha val="30196"/>
          </a:srgbClr>
        </a:solidFill>
      </dgm:spPr>
      <dgm:t>
        <a:bodyPr/>
        <a:lstStyle/>
        <a:p>
          <a:r>
            <a:rPr lang="en-US" sz="1000" b="1" dirty="0">
              <a:latin typeface="Helvetica" panose="020B0604020202020204" pitchFamily="34" charset="0"/>
              <a:cs typeface="Helvetica" panose="020B0604020202020204" pitchFamily="34" charset="0"/>
            </a:rPr>
            <a:t>Overview</a:t>
          </a:r>
        </a:p>
      </dgm:t>
    </dgm:pt>
    <dgm:pt modelId="{543132F8-C350-4B03-9613-32F3B60422C1}" type="parTrans" cxnId="{FBE27986-566B-448F-BD6F-9F0938F0D8B0}">
      <dgm:prSet/>
      <dgm:spPr/>
      <dgm:t>
        <a:bodyPr/>
        <a:lstStyle/>
        <a:p>
          <a:endParaRPr lang="en-US" b="1">
            <a:latin typeface="Helvetica" panose="020B0604020202020204" pitchFamily="34" charset="0"/>
            <a:cs typeface="Helvetica" panose="020B0604020202020204" pitchFamily="34" charset="0"/>
          </a:endParaRPr>
        </a:p>
      </dgm:t>
    </dgm:pt>
    <dgm:pt modelId="{4AD6D3CE-D161-4B57-96B7-B597A3FFB335}" type="sibTrans" cxnId="{FBE27986-566B-448F-BD6F-9F0938F0D8B0}">
      <dgm:prSet/>
      <dgm:spPr/>
      <dgm:t>
        <a:bodyPr/>
        <a:lstStyle/>
        <a:p>
          <a:endParaRPr lang="en-US" b="1">
            <a:latin typeface="Helvetica" panose="020B0604020202020204" pitchFamily="34" charset="0"/>
            <a:cs typeface="Helvetica" panose="020B0604020202020204" pitchFamily="34" charset="0"/>
          </a:endParaRPr>
        </a:p>
      </dgm:t>
    </dgm:pt>
    <dgm:pt modelId="{90FDB2B3-C639-47DE-A13F-73BE6E13DCD9}">
      <dgm:prSet phldrT="[Text]" custT="1"/>
      <dgm:spPr>
        <a:solidFill>
          <a:srgbClr val="33CC33"/>
        </a:solidFill>
      </dgm:spPr>
      <dgm:t>
        <a:bodyPr/>
        <a:lstStyle/>
        <a:p>
          <a:r>
            <a:rPr lang="en-US" sz="1800" b="1" dirty="0">
              <a:latin typeface="Helvetica" panose="020B0604020202020204" pitchFamily="34" charset="0"/>
              <a:cs typeface="Helvetica" panose="020B0604020202020204" pitchFamily="34" charset="0"/>
            </a:rPr>
            <a:t>Other info</a:t>
          </a:r>
        </a:p>
      </dgm:t>
    </dgm:pt>
    <dgm:pt modelId="{1AF05F21-8D8D-44E3-B172-558491B2034D}" type="parTrans" cxnId="{46A1991D-ACF0-41B8-B71F-C2586D74D38F}">
      <dgm:prSet/>
      <dgm:spPr/>
      <dgm:t>
        <a:bodyPr/>
        <a:lstStyle/>
        <a:p>
          <a:endParaRPr lang="en-US" b="1">
            <a:latin typeface="Helvetica" panose="020B0604020202020204" pitchFamily="34" charset="0"/>
            <a:cs typeface="Helvetica" panose="020B0604020202020204" pitchFamily="34" charset="0"/>
          </a:endParaRPr>
        </a:p>
      </dgm:t>
    </dgm:pt>
    <dgm:pt modelId="{36359E50-F384-4FEB-9F98-E985A5C81620}" type="sibTrans" cxnId="{46A1991D-ACF0-41B8-B71F-C2586D74D38F}">
      <dgm:prSet/>
      <dgm:spPr/>
      <dgm:t>
        <a:bodyPr/>
        <a:lstStyle/>
        <a:p>
          <a:endParaRPr lang="en-US" b="1">
            <a:latin typeface="Helvetica" panose="020B0604020202020204" pitchFamily="34" charset="0"/>
            <a:cs typeface="Helvetica" panose="020B0604020202020204" pitchFamily="34" charset="0"/>
          </a:endParaRPr>
        </a:p>
      </dgm:t>
    </dgm:pt>
    <dgm:pt modelId="{B9FDBA6A-C057-4D2B-A62B-B9787AD0D4C0}">
      <dgm:prSet phldrT="[Text]"/>
      <dgm:spPr>
        <a:solidFill>
          <a:srgbClr val="BDDA20">
            <a:alpha val="30000"/>
          </a:srgbClr>
        </a:solidFill>
      </dgm:spPr>
      <dgm:t>
        <a:bodyPr/>
        <a:lstStyle/>
        <a:p>
          <a:r>
            <a:rPr lang="fr-CA" b="1" dirty="0">
              <a:latin typeface="Helvetica" panose="020B0604020202020204" pitchFamily="34" charset="0"/>
              <a:cs typeface="Helvetica" panose="020B0604020202020204" pitchFamily="34" charset="0"/>
            </a:rPr>
            <a:t>Usage</a:t>
          </a:r>
          <a:endParaRPr lang="en-US" b="1" dirty="0">
            <a:latin typeface="Helvetica" panose="020B0604020202020204" pitchFamily="34" charset="0"/>
            <a:cs typeface="Helvetica" panose="020B0604020202020204" pitchFamily="34" charset="0"/>
          </a:endParaRPr>
        </a:p>
      </dgm:t>
    </dgm:pt>
    <dgm:pt modelId="{F71445F1-75FF-4815-9438-3F235FD0071A}" type="parTrans" cxnId="{581D2947-328F-4CC8-89DF-C3C2D88AC524}">
      <dgm:prSet/>
      <dgm:spPr/>
      <dgm:t>
        <a:bodyPr/>
        <a:lstStyle/>
        <a:p>
          <a:endParaRPr lang="en-US" b="1">
            <a:latin typeface="Helvetica" panose="020B0604020202020204" pitchFamily="34" charset="0"/>
            <a:cs typeface="Helvetica" panose="020B0604020202020204" pitchFamily="34" charset="0"/>
          </a:endParaRPr>
        </a:p>
      </dgm:t>
    </dgm:pt>
    <dgm:pt modelId="{DD8964A9-4A6E-4E53-B52E-C2540221980E}" type="sibTrans" cxnId="{581D2947-328F-4CC8-89DF-C3C2D88AC524}">
      <dgm:prSet/>
      <dgm:spPr/>
      <dgm:t>
        <a:bodyPr/>
        <a:lstStyle/>
        <a:p>
          <a:endParaRPr lang="en-US" b="1">
            <a:latin typeface="Helvetica" panose="020B0604020202020204" pitchFamily="34" charset="0"/>
            <a:cs typeface="Helvetica" panose="020B0604020202020204" pitchFamily="34" charset="0"/>
          </a:endParaRPr>
        </a:p>
      </dgm:t>
    </dgm:pt>
    <dgm:pt modelId="{045E8EAA-D619-4182-B44A-1ECFF4405AF2}">
      <dgm:prSet/>
      <dgm:spPr>
        <a:solidFill>
          <a:schemeClr val="accent3">
            <a:hueOff val="8718455"/>
            <a:satOff val="-27859"/>
            <a:lumOff val="-7059"/>
            <a:alpha val="30000"/>
          </a:schemeClr>
        </a:solidFill>
      </dgm:spPr>
      <dgm:t>
        <a:bodyPr/>
        <a:lstStyle/>
        <a:p>
          <a:r>
            <a:rPr lang="en-US" b="1" dirty="0">
              <a:latin typeface="Helvetica" panose="020B0604020202020204" pitchFamily="34" charset="0"/>
              <a:cs typeface="Helvetica" panose="020B0604020202020204" pitchFamily="34" charset="0"/>
            </a:rPr>
            <a:t>CANUTEC</a:t>
          </a:r>
        </a:p>
      </dgm:t>
    </dgm:pt>
    <dgm:pt modelId="{10A5CB73-9A42-4A74-9796-5C961559B8FC}" type="parTrans" cxnId="{03A9B107-9824-4B04-8890-B6247C400DDF}">
      <dgm:prSet/>
      <dgm:spPr/>
      <dgm:t>
        <a:bodyPr/>
        <a:lstStyle/>
        <a:p>
          <a:endParaRPr lang="en-US" b="1">
            <a:latin typeface="Helvetica" panose="020B0604020202020204" pitchFamily="34" charset="0"/>
            <a:cs typeface="Helvetica" panose="020B0604020202020204" pitchFamily="34" charset="0"/>
          </a:endParaRPr>
        </a:p>
      </dgm:t>
    </dgm:pt>
    <dgm:pt modelId="{8CE241E7-9478-43C4-A426-B5F118D1A0C5}" type="sibTrans" cxnId="{03A9B107-9824-4B04-8890-B6247C400DDF}">
      <dgm:prSet/>
      <dgm:spPr/>
      <dgm:t>
        <a:bodyPr/>
        <a:lstStyle/>
        <a:p>
          <a:endParaRPr lang="en-US" b="1">
            <a:latin typeface="Helvetica" panose="020B0604020202020204" pitchFamily="34" charset="0"/>
            <a:cs typeface="Helvetica" panose="020B0604020202020204" pitchFamily="34" charset="0"/>
          </a:endParaRPr>
        </a:p>
      </dgm:t>
    </dgm:pt>
    <dgm:pt modelId="{6EEF379C-1F85-4DCF-8063-BD76AB6A5A0D}" type="pres">
      <dgm:prSet presAssocID="{ADBCF8B8-7BE3-4244-9AFC-881D8FBFAAA4}" presName="Name0" presStyleCnt="0">
        <dgm:presLayoutVars>
          <dgm:dir/>
          <dgm:animLvl val="lvl"/>
          <dgm:resizeHandles val="exact"/>
        </dgm:presLayoutVars>
      </dgm:prSet>
      <dgm:spPr/>
    </dgm:pt>
    <dgm:pt modelId="{2C37C264-6664-4672-BA00-5A870A2CD537}" type="pres">
      <dgm:prSet presAssocID="{7725804E-429A-4891-A68E-E907432C14E8}" presName="parTxOnly" presStyleLbl="node1" presStyleIdx="0" presStyleCnt="4" custScaleX="90675" custScaleY="91092">
        <dgm:presLayoutVars>
          <dgm:chMax val="0"/>
          <dgm:chPref val="0"/>
          <dgm:bulletEnabled val="1"/>
        </dgm:presLayoutVars>
      </dgm:prSet>
      <dgm:spPr/>
    </dgm:pt>
    <dgm:pt modelId="{8BACDC78-A904-4EA1-AA1E-61C4A7BA98C2}" type="pres">
      <dgm:prSet presAssocID="{4AD6D3CE-D161-4B57-96B7-B597A3FFB335}" presName="parTxOnlySpace" presStyleCnt="0"/>
      <dgm:spPr/>
    </dgm:pt>
    <dgm:pt modelId="{DEBE801E-210C-4F6B-B5D8-71712919561D}" type="pres">
      <dgm:prSet presAssocID="{90FDB2B3-C639-47DE-A13F-73BE6E13DCD9}" presName="parTxOnly" presStyleLbl="node1" presStyleIdx="1" presStyleCnt="4" custScaleX="216778" custScaleY="91092" custLinFactX="69168" custLinFactNeighborX="100000" custLinFactNeighborY="382">
        <dgm:presLayoutVars>
          <dgm:chMax val="0"/>
          <dgm:chPref val="0"/>
          <dgm:bulletEnabled val="1"/>
        </dgm:presLayoutVars>
      </dgm:prSet>
      <dgm:spPr/>
    </dgm:pt>
    <dgm:pt modelId="{7334877F-9BC8-4955-BE48-19B74B8F1D3F}" type="pres">
      <dgm:prSet presAssocID="{36359E50-F384-4FEB-9F98-E985A5C81620}" presName="parTxOnlySpace" presStyleCnt="0"/>
      <dgm:spPr/>
    </dgm:pt>
    <dgm:pt modelId="{0306EF51-728B-4520-810A-72C048FD6C44}" type="pres">
      <dgm:prSet presAssocID="{B9FDBA6A-C057-4D2B-A62B-B9787AD0D4C0}" presName="parTxOnly" presStyleLbl="node1" presStyleIdx="2" presStyleCnt="4" custScaleX="90675" custScaleY="91092" custLinFactX="-188561" custLinFactNeighborX="-200000">
        <dgm:presLayoutVars>
          <dgm:chMax val="0"/>
          <dgm:chPref val="0"/>
          <dgm:bulletEnabled val="1"/>
        </dgm:presLayoutVars>
      </dgm:prSet>
      <dgm:spPr/>
    </dgm:pt>
    <dgm:pt modelId="{0A344C06-91ED-4615-A4D7-201BAB1621A5}" type="pres">
      <dgm:prSet presAssocID="{DD8964A9-4A6E-4E53-B52E-C2540221980E}" presName="parTxOnlySpace" presStyleCnt="0"/>
      <dgm:spPr/>
    </dgm:pt>
    <dgm:pt modelId="{EEBCB58C-4285-4D84-928E-A98919561AEB}" type="pres">
      <dgm:prSet presAssocID="{045E8EAA-D619-4182-B44A-1ECFF4405AF2}" presName="parTxOnly" presStyleLbl="node1" presStyleIdx="3" presStyleCnt="4" custScaleX="90675" custScaleY="91092">
        <dgm:presLayoutVars>
          <dgm:chMax val="0"/>
          <dgm:chPref val="0"/>
          <dgm:bulletEnabled val="1"/>
        </dgm:presLayoutVars>
      </dgm:prSet>
      <dgm:spPr/>
    </dgm:pt>
  </dgm:ptLst>
  <dgm:cxnLst>
    <dgm:cxn modelId="{03A9B107-9824-4B04-8890-B6247C400DDF}" srcId="{ADBCF8B8-7BE3-4244-9AFC-881D8FBFAAA4}" destId="{045E8EAA-D619-4182-B44A-1ECFF4405AF2}" srcOrd="3" destOrd="0" parTransId="{10A5CB73-9A42-4A74-9796-5C961559B8FC}" sibTransId="{8CE241E7-9478-43C4-A426-B5F118D1A0C5}"/>
    <dgm:cxn modelId="{46A1991D-ACF0-41B8-B71F-C2586D74D38F}" srcId="{ADBCF8B8-7BE3-4244-9AFC-881D8FBFAAA4}" destId="{90FDB2B3-C639-47DE-A13F-73BE6E13DCD9}" srcOrd="1" destOrd="0" parTransId="{1AF05F21-8D8D-44E3-B172-558491B2034D}" sibTransId="{36359E50-F384-4FEB-9F98-E985A5C81620}"/>
    <dgm:cxn modelId="{6360DE3B-81CA-4C13-8471-BA271E0509C4}" type="presOf" srcId="{90FDB2B3-C639-47DE-A13F-73BE6E13DCD9}" destId="{DEBE801E-210C-4F6B-B5D8-71712919561D}" srcOrd="0" destOrd="0" presId="urn:microsoft.com/office/officeart/2005/8/layout/chevron1"/>
    <dgm:cxn modelId="{581D2947-328F-4CC8-89DF-C3C2D88AC524}" srcId="{ADBCF8B8-7BE3-4244-9AFC-881D8FBFAAA4}" destId="{B9FDBA6A-C057-4D2B-A62B-B9787AD0D4C0}" srcOrd="2" destOrd="0" parTransId="{F71445F1-75FF-4815-9438-3F235FD0071A}" sibTransId="{DD8964A9-4A6E-4E53-B52E-C2540221980E}"/>
    <dgm:cxn modelId="{D6418482-226D-4EC4-8E37-FC42D05BE33B}" type="presOf" srcId="{ADBCF8B8-7BE3-4244-9AFC-881D8FBFAAA4}" destId="{6EEF379C-1F85-4DCF-8063-BD76AB6A5A0D}" srcOrd="0" destOrd="0" presId="urn:microsoft.com/office/officeart/2005/8/layout/chevron1"/>
    <dgm:cxn modelId="{FBE27986-566B-448F-BD6F-9F0938F0D8B0}" srcId="{ADBCF8B8-7BE3-4244-9AFC-881D8FBFAAA4}" destId="{7725804E-429A-4891-A68E-E907432C14E8}" srcOrd="0" destOrd="0" parTransId="{543132F8-C350-4B03-9613-32F3B60422C1}" sibTransId="{4AD6D3CE-D161-4B57-96B7-B597A3FFB335}"/>
    <dgm:cxn modelId="{D3F170CA-02C0-449F-94FE-2F01888130BB}" type="presOf" srcId="{7725804E-429A-4891-A68E-E907432C14E8}" destId="{2C37C264-6664-4672-BA00-5A870A2CD537}" srcOrd="0" destOrd="0" presId="urn:microsoft.com/office/officeart/2005/8/layout/chevron1"/>
    <dgm:cxn modelId="{0EBD23DE-5327-47E9-BF88-6BF36150EDB4}" type="presOf" srcId="{B9FDBA6A-C057-4D2B-A62B-B9787AD0D4C0}" destId="{0306EF51-728B-4520-810A-72C048FD6C44}" srcOrd="0" destOrd="0" presId="urn:microsoft.com/office/officeart/2005/8/layout/chevron1"/>
    <dgm:cxn modelId="{D1CE6BDF-C095-41BC-82D2-8979D2F7CBEB}" type="presOf" srcId="{045E8EAA-D619-4182-B44A-1ECFF4405AF2}" destId="{EEBCB58C-4285-4D84-928E-A98919561AEB}" srcOrd="0" destOrd="0" presId="urn:microsoft.com/office/officeart/2005/8/layout/chevron1"/>
    <dgm:cxn modelId="{5DA635CC-7352-4DB4-9ED4-3A6DDF008825}" type="presParOf" srcId="{6EEF379C-1F85-4DCF-8063-BD76AB6A5A0D}" destId="{2C37C264-6664-4672-BA00-5A870A2CD537}" srcOrd="0" destOrd="0" presId="urn:microsoft.com/office/officeart/2005/8/layout/chevron1"/>
    <dgm:cxn modelId="{C4967690-C76F-4D32-9DBD-AF7807A71801}" type="presParOf" srcId="{6EEF379C-1F85-4DCF-8063-BD76AB6A5A0D}" destId="{8BACDC78-A904-4EA1-AA1E-61C4A7BA98C2}" srcOrd="1" destOrd="0" presId="urn:microsoft.com/office/officeart/2005/8/layout/chevron1"/>
    <dgm:cxn modelId="{4E556CD2-5876-4FE7-A197-11D829B595E3}" type="presParOf" srcId="{6EEF379C-1F85-4DCF-8063-BD76AB6A5A0D}" destId="{DEBE801E-210C-4F6B-B5D8-71712919561D}" srcOrd="2" destOrd="0" presId="urn:microsoft.com/office/officeart/2005/8/layout/chevron1"/>
    <dgm:cxn modelId="{9F0C8469-4A40-4674-A457-AA8DB2C67A37}" type="presParOf" srcId="{6EEF379C-1F85-4DCF-8063-BD76AB6A5A0D}" destId="{7334877F-9BC8-4955-BE48-19B74B8F1D3F}" srcOrd="3" destOrd="0" presId="urn:microsoft.com/office/officeart/2005/8/layout/chevron1"/>
    <dgm:cxn modelId="{B13E06C7-4FC3-417D-B6E4-010B40C1410F}" type="presParOf" srcId="{6EEF379C-1F85-4DCF-8063-BD76AB6A5A0D}" destId="{0306EF51-728B-4520-810A-72C048FD6C44}" srcOrd="4" destOrd="0" presId="urn:microsoft.com/office/officeart/2005/8/layout/chevron1"/>
    <dgm:cxn modelId="{4C27E41B-6FD1-47F0-84B5-2F1099B1FB60}" type="presParOf" srcId="{6EEF379C-1F85-4DCF-8063-BD76AB6A5A0D}" destId="{0A344C06-91ED-4615-A4D7-201BAB1621A5}" srcOrd="5" destOrd="0" presId="urn:microsoft.com/office/officeart/2005/8/layout/chevron1"/>
    <dgm:cxn modelId="{4E3B8030-6C6C-4C5A-9C7B-B64B4BADA808}" type="presParOf" srcId="{6EEF379C-1F85-4DCF-8063-BD76AB6A5A0D}" destId="{EEBCB58C-4285-4D84-928E-A98919561AEB}" srcOrd="6"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3.xml><?xml version="1.0" encoding="utf-8"?>
<dgm:dataModel xmlns:dgm="http://schemas.openxmlformats.org/drawingml/2006/diagram" xmlns:a="http://schemas.openxmlformats.org/drawingml/2006/main">
  <dgm:ptLst>
    <dgm:pt modelId="{ADBCF8B8-7BE3-4244-9AFC-881D8FBFAAA4}" type="doc">
      <dgm:prSet loTypeId="urn:microsoft.com/office/officeart/2005/8/layout/chevron1" loCatId="process" qsTypeId="urn:microsoft.com/office/officeart/2005/8/quickstyle/simple1" qsCatId="simple" csTypeId="urn:microsoft.com/office/officeart/2005/8/colors/colorful3" csCatId="colorful" phldr="1"/>
      <dgm:spPr/>
    </dgm:pt>
    <dgm:pt modelId="{7725804E-429A-4891-A68E-E907432C14E8}">
      <dgm:prSet phldrT="[Text]" custT="1"/>
      <dgm:spPr>
        <a:solidFill>
          <a:srgbClr val="EB641B">
            <a:alpha val="30196"/>
          </a:srgbClr>
        </a:solidFill>
      </dgm:spPr>
      <dgm:t>
        <a:bodyPr/>
        <a:lstStyle/>
        <a:p>
          <a:r>
            <a:rPr lang="en-US" sz="1000" b="1" dirty="0">
              <a:latin typeface="Helvetica" panose="020B0604020202020204" pitchFamily="34" charset="0"/>
              <a:cs typeface="Helvetica" panose="020B0604020202020204" pitchFamily="34" charset="0"/>
            </a:rPr>
            <a:t>Overview</a:t>
          </a:r>
        </a:p>
      </dgm:t>
    </dgm:pt>
    <dgm:pt modelId="{543132F8-C350-4B03-9613-32F3B60422C1}" type="parTrans" cxnId="{FBE27986-566B-448F-BD6F-9F0938F0D8B0}">
      <dgm:prSet/>
      <dgm:spPr/>
      <dgm:t>
        <a:bodyPr/>
        <a:lstStyle/>
        <a:p>
          <a:endParaRPr lang="en-US" b="1">
            <a:latin typeface="Helvetica" panose="020B0604020202020204" pitchFamily="34" charset="0"/>
            <a:cs typeface="Helvetica" panose="020B0604020202020204" pitchFamily="34" charset="0"/>
          </a:endParaRPr>
        </a:p>
      </dgm:t>
    </dgm:pt>
    <dgm:pt modelId="{4AD6D3CE-D161-4B57-96B7-B597A3FFB335}" type="sibTrans" cxnId="{FBE27986-566B-448F-BD6F-9F0938F0D8B0}">
      <dgm:prSet/>
      <dgm:spPr/>
      <dgm:t>
        <a:bodyPr/>
        <a:lstStyle/>
        <a:p>
          <a:endParaRPr lang="en-US" b="1">
            <a:latin typeface="Helvetica" panose="020B0604020202020204" pitchFamily="34" charset="0"/>
            <a:cs typeface="Helvetica" panose="020B0604020202020204" pitchFamily="34" charset="0"/>
          </a:endParaRPr>
        </a:p>
      </dgm:t>
    </dgm:pt>
    <dgm:pt modelId="{90FDB2B3-C639-47DE-A13F-73BE6E13DCD9}">
      <dgm:prSet phldrT="[Text]" custT="1"/>
      <dgm:spPr>
        <a:solidFill>
          <a:srgbClr val="33CC33"/>
        </a:solidFill>
      </dgm:spPr>
      <dgm:t>
        <a:bodyPr/>
        <a:lstStyle/>
        <a:p>
          <a:r>
            <a:rPr lang="en-US" sz="1800" b="1" dirty="0">
              <a:latin typeface="Helvetica" panose="020B0604020202020204" pitchFamily="34" charset="0"/>
              <a:cs typeface="Helvetica" panose="020B0604020202020204" pitchFamily="34" charset="0"/>
            </a:rPr>
            <a:t>Other info</a:t>
          </a:r>
        </a:p>
      </dgm:t>
    </dgm:pt>
    <dgm:pt modelId="{1AF05F21-8D8D-44E3-B172-558491B2034D}" type="parTrans" cxnId="{46A1991D-ACF0-41B8-B71F-C2586D74D38F}">
      <dgm:prSet/>
      <dgm:spPr/>
      <dgm:t>
        <a:bodyPr/>
        <a:lstStyle/>
        <a:p>
          <a:endParaRPr lang="en-US" b="1">
            <a:latin typeface="Helvetica" panose="020B0604020202020204" pitchFamily="34" charset="0"/>
            <a:cs typeface="Helvetica" panose="020B0604020202020204" pitchFamily="34" charset="0"/>
          </a:endParaRPr>
        </a:p>
      </dgm:t>
    </dgm:pt>
    <dgm:pt modelId="{36359E50-F384-4FEB-9F98-E985A5C81620}" type="sibTrans" cxnId="{46A1991D-ACF0-41B8-B71F-C2586D74D38F}">
      <dgm:prSet/>
      <dgm:spPr/>
      <dgm:t>
        <a:bodyPr/>
        <a:lstStyle/>
        <a:p>
          <a:endParaRPr lang="en-US" b="1">
            <a:latin typeface="Helvetica" panose="020B0604020202020204" pitchFamily="34" charset="0"/>
            <a:cs typeface="Helvetica" panose="020B0604020202020204" pitchFamily="34" charset="0"/>
          </a:endParaRPr>
        </a:p>
      </dgm:t>
    </dgm:pt>
    <dgm:pt modelId="{B9FDBA6A-C057-4D2B-A62B-B9787AD0D4C0}">
      <dgm:prSet phldrT="[Text]"/>
      <dgm:spPr>
        <a:solidFill>
          <a:srgbClr val="BDDA20">
            <a:alpha val="30000"/>
          </a:srgbClr>
        </a:solidFill>
      </dgm:spPr>
      <dgm:t>
        <a:bodyPr/>
        <a:lstStyle/>
        <a:p>
          <a:r>
            <a:rPr lang="fr-CA" b="1" dirty="0">
              <a:latin typeface="Helvetica" panose="020B0604020202020204" pitchFamily="34" charset="0"/>
              <a:cs typeface="Helvetica" panose="020B0604020202020204" pitchFamily="34" charset="0"/>
            </a:rPr>
            <a:t>Usage</a:t>
          </a:r>
          <a:endParaRPr lang="en-US" b="1" dirty="0">
            <a:latin typeface="Helvetica" panose="020B0604020202020204" pitchFamily="34" charset="0"/>
            <a:cs typeface="Helvetica" panose="020B0604020202020204" pitchFamily="34" charset="0"/>
          </a:endParaRPr>
        </a:p>
      </dgm:t>
    </dgm:pt>
    <dgm:pt modelId="{F71445F1-75FF-4815-9438-3F235FD0071A}" type="parTrans" cxnId="{581D2947-328F-4CC8-89DF-C3C2D88AC524}">
      <dgm:prSet/>
      <dgm:spPr/>
      <dgm:t>
        <a:bodyPr/>
        <a:lstStyle/>
        <a:p>
          <a:endParaRPr lang="en-US" b="1">
            <a:latin typeface="Helvetica" panose="020B0604020202020204" pitchFamily="34" charset="0"/>
            <a:cs typeface="Helvetica" panose="020B0604020202020204" pitchFamily="34" charset="0"/>
          </a:endParaRPr>
        </a:p>
      </dgm:t>
    </dgm:pt>
    <dgm:pt modelId="{DD8964A9-4A6E-4E53-B52E-C2540221980E}" type="sibTrans" cxnId="{581D2947-328F-4CC8-89DF-C3C2D88AC524}">
      <dgm:prSet/>
      <dgm:spPr/>
      <dgm:t>
        <a:bodyPr/>
        <a:lstStyle/>
        <a:p>
          <a:endParaRPr lang="en-US" b="1">
            <a:latin typeface="Helvetica" panose="020B0604020202020204" pitchFamily="34" charset="0"/>
            <a:cs typeface="Helvetica" panose="020B0604020202020204" pitchFamily="34" charset="0"/>
          </a:endParaRPr>
        </a:p>
      </dgm:t>
    </dgm:pt>
    <dgm:pt modelId="{045E8EAA-D619-4182-B44A-1ECFF4405AF2}">
      <dgm:prSet/>
      <dgm:spPr>
        <a:solidFill>
          <a:schemeClr val="accent3">
            <a:hueOff val="8718455"/>
            <a:satOff val="-27859"/>
            <a:lumOff val="-7059"/>
            <a:alpha val="30000"/>
          </a:schemeClr>
        </a:solidFill>
      </dgm:spPr>
      <dgm:t>
        <a:bodyPr/>
        <a:lstStyle/>
        <a:p>
          <a:r>
            <a:rPr lang="en-US" b="1" dirty="0">
              <a:latin typeface="Helvetica" panose="020B0604020202020204" pitchFamily="34" charset="0"/>
              <a:cs typeface="Helvetica" panose="020B0604020202020204" pitchFamily="34" charset="0"/>
            </a:rPr>
            <a:t>CANUTEC</a:t>
          </a:r>
        </a:p>
      </dgm:t>
    </dgm:pt>
    <dgm:pt modelId="{10A5CB73-9A42-4A74-9796-5C961559B8FC}" type="parTrans" cxnId="{03A9B107-9824-4B04-8890-B6247C400DDF}">
      <dgm:prSet/>
      <dgm:spPr/>
      <dgm:t>
        <a:bodyPr/>
        <a:lstStyle/>
        <a:p>
          <a:endParaRPr lang="en-US" b="1">
            <a:latin typeface="Helvetica" panose="020B0604020202020204" pitchFamily="34" charset="0"/>
            <a:cs typeface="Helvetica" panose="020B0604020202020204" pitchFamily="34" charset="0"/>
          </a:endParaRPr>
        </a:p>
      </dgm:t>
    </dgm:pt>
    <dgm:pt modelId="{8CE241E7-9478-43C4-A426-B5F118D1A0C5}" type="sibTrans" cxnId="{03A9B107-9824-4B04-8890-B6247C400DDF}">
      <dgm:prSet/>
      <dgm:spPr/>
      <dgm:t>
        <a:bodyPr/>
        <a:lstStyle/>
        <a:p>
          <a:endParaRPr lang="en-US" b="1">
            <a:latin typeface="Helvetica" panose="020B0604020202020204" pitchFamily="34" charset="0"/>
            <a:cs typeface="Helvetica" panose="020B0604020202020204" pitchFamily="34" charset="0"/>
          </a:endParaRPr>
        </a:p>
      </dgm:t>
    </dgm:pt>
    <dgm:pt modelId="{6EEF379C-1F85-4DCF-8063-BD76AB6A5A0D}" type="pres">
      <dgm:prSet presAssocID="{ADBCF8B8-7BE3-4244-9AFC-881D8FBFAAA4}" presName="Name0" presStyleCnt="0">
        <dgm:presLayoutVars>
          <dgm:dir/>
          <dgm:animLvl val="lvl"/>
          <dgm:resizeHandles val="exact"/>
        </dgm:presLayoutVars>
      </dgm:prSet>
      <dgm:spPr/>
    </dgm:pt>
    <dgm:pt modelId="{2C37C264-6664-4672-BA00-5A870A2CD537}" type="pres">
      <dgm:prSet presAssocID="{7725804E-429A-4891-A68E-E907432C14E8}" presName="parTxOnly" presStyleLbl="node1" presStyleIdx="0" presStyleCnt="4" custScaleX="90675" custScaleY="91092">
        <dgm:presLayoutVars>
          <dgm:chMax val="0"/>
          <dgm:chPref val="0"/>
          <dgm:bulletEnabled val="1"/>
        </dgm:presLayoutVars>
      </dgm:prSet>
      <dgm:spPr/>
    </dgm:pt>
    <dgm:pt modelId="{8BACDC78-A904-4EA1-AA1E-61C4A7BA98C2}" type="pres">
      <dgm:prSet presAssocID="{4AD6D3CE-D161-4B57-96B7-B597A3FFB335}" presName="parTxOnlySpace" presStyleCnt="0"/>
      <dgm:spPr/>
    </dgm:pt>
    <dgm:pt modelId="{DEBE801E-210C-4F6B-B5D8-71712919561D}" type="pres">
      <dgm:prSet presAssocID="{90FDB2B3-C639-47DE-A13F-73BE6E13DCD9}" presName="parTxOnly" presStyleLbl="node1" presStyleIdx="1" presStyleCnt="4" custScaleX="216778" custScaleY="91092" custLinFactX="69168" custLinFactNeighborX="100000" custLinFactNeighborY="382">
        <dgm:presLayoutVars>
          <dgm:chMax val="0"/>
          <dgm:chPref val="0"/>
          <dgm:bulletEnabled val="1"/>
        </dgm:presLayoutVars>
      </dgm:prSet>
      <dgm:spPr/>
    </dgm:pt>
    <dgm:pt modelId="{7334877F-9BC8-4955-BE48-19B74B8F1D3F}" type="pres">
      <dgm:prSet presAssocID="{36359E50-F384-4FEB-9F98-E985A5C81620}" presName="parTxOnlySpace" presStyleCnt="0"/>
      <dgm:spPr/>
    </dgm:pt>
    <dgm:pt modelId="{0306EF51-728B-4520-810A-72C048FD6C44}" type="pres">
      <dgm:prSet presAssocID="{B9FDBA6A-C057-4D2B-A62B-B9787AD0D4C0}" presName="parTxOnly" presStyleLbl="node1" presStyleIdx="2" presStyleCnt="4" custScaleX="90675" custScaleY="91092" custLinFactX="-188561" custLinFactNeighborX="-200000">
        <dgm:presLayoutVars>
          <dgm:chMax val="0"/>
          <dgm:chPref val="0"/>
          <dgm:bulletEnabled val="1"/>
        </dgm:presLayoutVars>
      </dgm:prSet>
      <dgm:spPr/>
    </dgm:pt>
    <dgm:pt modelId="{0A344C06-91ED-4615-A4D7-201BAB1621A5}" type="pres">
      <dgm:prSet presAssocID="{DD8964A9-4A6E-4E53-B52E-C2540221980E}" presName="parTxOnlySpace" presStyleCnt="0"/>
      <dgm:spPr/>
    </dgm:pt>
    <dgm:pt modelId="{EEBCB58C-4285-4D84-928E-A98919561AEB}" type="pres">
      <dgm:prSet presAssocID="{045E8EAA-D619-4182-B44A-1ECFF4405AF2}" presName="parTxOnly" presStyleLbl="node1" presStyleIdx="3" presStyleCnt="4" custScaleX="90675" custScaleY="91092">
        <dgm:presLayoutVars>
          <dgm:chMax val="0"/>
          <dgm:chPref val="0"/>
          <dgm:bulletEnabled val="1"/>
        </dgm:presLayoutVars>
      </dgm:prSet>
      <dgm:spPr/>
    </dgm:pt>
  </dgm:ptLst>
  <dgm:cxnLst>
    <dgm:cxn modelId="{03A9B107-9824-4B04-8890-B6247C400DDF}" srcId="{ADBCF8B8-7BE3-4244-9AFC-881D8FBFAAA4}" destId="{045E8EAA-D619-4182-B44A-1ECFF4405AF2}" srcOrd="3" destOrd="0" parTransId="{10A5CB73-9A42-4A74-9796-5C961559B8FC}" sibTransId="{8CE241E7-9478-43C4-A426-B5F118D1A0C5}"/>
    <dgm:cxn modelId="{46A1991D-ACF0-41B8-B71F-C2586D74D38F}" srcId="{ADBCF8B8-7BE3-4244-9AFC-881D8FBFAAA4}" destId="{90FDB2B3-C639-47DE-A13F-73BE6E13DCD9}" srcOrd="1" destOrd="0" parTransId="{1AF05F21-8D8D-44E3-B172-558491B2034D}" sibTransId="{36359E50-F384-4FEB-9F98-E985A5C81620}"/>
    <dgm:cxn modelId="{B9FA4144-152D-4746-808F-06A53342BFB5}" type="presOf" srcId="{B9FDBA6A-C057-4D2B-A62B-B9787AD0D4C0}" destId="{0306EF51-728B-4520-810A-72C048FD6C44}" srcOrd="0" destOrd="0" presId="urn:microsoft.com/office/officeart/2005/8/layout/chevron1"/>
    <dgm:cxn modelId="{581D2947-328F-4CC8-89DF-C3C2D88AC524}" srcId="{ADBCF8B8-7BE3-4244-9AFC-881D8FBFAAA4}" destId="{B9FDBA6A-C057-4D2B-A62B-B9787AD0D4C0}" srcOrd="2" destOrd="0" parTransId="{F71445F1-75FF-4815-9438-3F235FD0071A}" sibTransId="{DD8964A9-4A6E-4E53-B52E-C2540221980E}"/>
    <dgm:cxn modelId="{DBD7FE68-DDA3-4936-8849-73132E8710E6}" type="presOf" srcId="{7725804E-429A-4891-A68E-E907432C14E8}" destId="{2C37C264-6664-4672-BA00-5A870A2CD537}" srcOrd="0" destOrd="0" presId="urn:microsoft.com/office/officeart/2005/8/layout/chevron1"/>
    <dgm:cxn modelId="{39382E77-DD6D-47AF-8E5A-E41D66149272}" type="presOf" srcId="{ADBCF8B8-7BE3-4244-9AFC-881D8FBFAAA4}" destId="{6EEF379C-1F85-4DCF-8063-BD76AB6A5A0D}" srcOrd="0" destOrd="0" presId="urn:microsoft.com/office/officeart/2005/8/layout/chevron1"/>
    <dgm:cxn modelId="{45AF4A83-8598-42CF-887C-104886DC228A}" type="presOf" srcId="{90FDB2B3-C639-47DE-A13F-73BE6E13DCD9}" destId="{DEBE801E-210C-4F6B-B5D8-71712919561D}" srcOrd="0" destOrd="0" presId="urn:microsoft.com/office/officeart/2005/8/layout/chevron1"/>
    <dgm:cxn modelId="{FBE27986-566B-448F-BD6F-9F0938F0D8B0}" srcId="{ADBCF8B8-7BE3-4244-9AFC-881D8FBFAAA4}" destId="{7725804E-429A-4891-A68E-E907432C14E8}" srcOrd="0" destOrd="0" parTransId="{543132F8-C350-4B03-9613-32F3B60422C1}" sibTransId="{4AD6D3CE-D161-4B57-96B7-B597A3FFB335}"/>
    <dgm:cxn modelId="{E80396BD-0F4C-4EAA-88FC-07056CD54ABA}" type="presOf" srcId="{045E8EAA-D619-4182-B44A-1ECFF4405AF2}" destId="{EEBCB58C-4285-4D84-928E-A98919561AEB}" srcOrd="0" destOrd="0" presId="urn:microsoft.com/office/officeart/2005/8/layout/chevron1"/>
    <dgm:cxn modelId="{D1B7A143-0D59-4CC8-B4A4-BEE8681214C6}" type="presParOf" srcId="{6EEF379C-1F85-4DCF-8063-BD76AB6A5A0D}" destId="{2C37C264-6664-4672-BA00-5A870A2CD537}" srcOrd="0" destOrd="0" presId="urn:microsoft.com/office/officeart/2005/8/layout/chevron1"/>
    <dgm:cxn modelId="{B4A312AB-74F3-438F-958B-892DABFE727E}" type="presParOf" srcId="{6EEF379C-1F85-4DCF-8063-BD76AB6A5A0D}" destId="{8BACDC78-A904-4EA1-AA1E-61C4A7BA98C2}" srcOrd="1" destOrd="0" presId="urn:microsoft.com/office/officeart/2005/8/layout/chevron1"/>
    <dgm:cxn modelId="{DB6085D2-125F-4751-B2BB-13DA6783724E}" type="presParOf" srcId="{6EEF379C-1F85-4DCF-8063-BD76AB6A5A0D}" destId="{DEBE801E-210C-4F6B-B5D8-71712919561D}" srcOrd="2" destOrd="0" presId="urn:microsoft.com/office/officeart/2005/8/layout/chevron1"/>
    <dgm:cxn modelId="{D75753F5-0D8E-4489-9B43-0570A4BE2E98}" type="presParOf" srcId="{6EEF379C-1F85-4DCF-8063-BD76AB6A5A0D}" destId="{7334877F-9BC8-4955-BE48-19B74B8F1D3F}" srcOrd="3" destOrd="0" presId="urn:microsoft.com/office/officeart/2005/8/layout/chevron1"/>
    <dgm:cxn modelId="{47799E5D-0F68-4E38-875C-6DF8AEA7B2D0}" type="presParOf" srcId="{6EEF379C-1F85-4DCF-8063-BD76AB6A5A0D}" destId="{0306EF51-728B-4520-810A-72C048FD6C44}" srcOrd="4" destOrd="0" presId="urn:microsoft.com/office/officeart/2005/8/layout/chevron1"/>
    <dgm:cxn modelId="{2D53161A-2F72-4A1E-AC8F-42B7C09017F0}" type="presParOf" srcId="{6EEF379C-1F85-4DCF-8063-BD76AB6A5A0D}" destId="{0A344C06-91ED-4615-A4D7-201BAB1621A5}" srcOrd="5" destOrd="0" presId="urn:microsoft.com/office/officeart/2005/8/layout/chevron1"/>
    <dgm:cxn modelId="{90707721-03C9-48D9-9A20-027480474CC3}" type="presParOf" srcId="{6EEF379C-1F85-4DCF-8063-BD76AB6A5A0D}" destId="{EEBCB58C-4285-4D84-928E-A98919561AEB}" srcOrd="6"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4.xml><?xml version="1.0" encoding="utf-8"?>
<dgm:dataModel xmlns:dgm="http://schemas.openxmlformats.org/drawingml/2006/diagram" xmlns:a="http://schemas.openxmlformats.org/drawingml/2006/main">
  <dgm:ptLst>
    <dgm:pt modelId="{ADBCF8B8-7BE3-4244-9AFC-881D8FBFAAA4}" type="doc">
      <dgm:prSet loTypeId="urn:microsoft.com/office/officeart/2005/8/layout/chevron1" loCatId="process" qsTypeId="urn:microsoft.com/office/officeart/2005/8/quickstyle/simple1" qsCatId="simple" csTypeId="urn:microsoft.com/office/officeart/2005/8/colors/colorful3" csCatId="colorful" phldr="1"/>
      <dgm:spPr/>
    </dgm:pt>
    <dgm:pt modelId="{7725804E-429A-4891-A68E-E907432C14E8}">
      <dgm:prSet phldrT="[Text]" custT="1"/>
      <dgm:spPr>
        <a:solidFill>
          <a:schemeClr val="accent3">
            <a:hueOff val="0"/>
            <a:satOff val="0"/>
            <a:lumOff val="0"/>
            <a:alpha val="30000"/>
          </a:schemeClr>
        </a:solidFill>
      </dgm:spPr>
      <dgm:t>
        <a:bodyPr/>
        <a:lstStyle/>
        <a:p>
          <a:r>
            <a:rPr lang="en-US" sz="1200" b="1" dirty="0">
              <a:latin typeface="Helvetica" panose="020B0604020202020204" pitchFamily="34" charset="0"/>
              <a:cs typeface="Helvetica" panose="020B0604020202020204" pitchFamily="34" charset="0"/>
            </a:rPr>
            <a:t>Overview</a:t>
          </a:r>
        </a:p>
      </dgm:t>
    </dgm:pt>
    <dgm:pt modelId="{543132F8-C350-4B03-9613-32F3B60422C1}" type="parTrans" cxnId="{FBE27986-566B-448F-BD6F-9F0938F0D8B0}">
      <dgm:prSet/>
      <dgm:spPr/>
      <dgm:t>
        <a:bodyPr/>
        <a:lstStyle/>
        <a:p>
          <a:endParaRPr lang="en-US" sz="1200" b="1">
            <a:latin typeface="Helvetica" panose="020B0604020202020204" pitchFamily="34" charset="0"/>
            <a:cs typeface="Helvetica" panose="020B0604020202020204" pitchFamily="34" charset="0"/>
          </a:endParaRPr>
        </a:p>
      </dgm:t>
    </dgm:pt>
    <dgm:pt modelId="{4AD6D3CE-D161-4B57-96B7-B597A3FFB335}" type="sibTrans" cxnId="{FBE27986-566B-448F-BD6F-9F0938F0D8B0}">
      <dgm:prSet/>
      <dgm:spPr/>
      <dgm:t>
        <a:bodyPr/>
        <a:lstStyle/>
        <a:p>
          <a:endParaRPr lang="en-US" sz="1200" b="1">
            <a:latin typeface="Helvetica" panose="020B0604020202020204" pitchFamily="34" charset="0"/>
            <a:cs typeface="Helvetica" panose="020B0604020202020204" pitchFamily="34" charset="0"/>
          </a:endParaRPr>
        </a:p>
      </dgm:t>
    </dgm:pt>
    <dgm:pt modelId="{90FDB2B3-C639-47DE-A13F-73BE6E13DCD9}">
      <dgm:prSet phldrT="[Text]" custT="1"/>
      <dgm:spPr>
        <a:solidFill>
          <a:schemeClr val="accent3">
            <a:hueOff val="2906152"/>
            <a:satOff val="-9286"/>
            <a:lumOff val="-2353"/>
            <a:alpha val="30000"/>
          </a:schemeClr>
        </a:solidFill>
      </dgm:spPr>
      <dgm:t>
        <a:bodyPr/>
        <a:lstStyle/>
        <a:p>
          <a:r>
            <a:rPr lang="en-US" sz="1200" b="1" dirty="0">
              <a:latin typeface="Helvetica" panose="020B0604020202020204" pitchFamily="34" charset="0"/>
              <a:cs typeface="Helvetica" panose="020B0604020202020204" pitchFamily="34" charset="0"/>
            </a:rPr>
            <a:t>Usage</a:t>
          </a:r>
        </a:p>
      </dgm:t>
    </dgm:pt>
    <dgm:pt modelId="{1AF05F21-8D8D-44E3-B172-558491B2034D}" type="parTrans" cxnId="{46A1991D-ACF0-41B8-B71F-C2586D74D38F}">
      <dgm:prSet/>
      <dgm:spPr/>
      <dgm:t>
        <a:bodyPr/>
        <a:lstStyle/>
        <a:p>
          <a:endParaRPr lang="en-US" sz="1200" b="1">
            <a:latin typeface="Helvetica" panose="020B0604020202020204" pitchFamily="34" charset="0"/>
            <a:cs typeface="Helvetica" panose="020B0604020202020204" pitchFamily="34" charset="0"/>
          </a:endParaRPr>
        </a:p>
      </dgm:t>
    </dgm:pt>
    <dgm:pt modelId="{36359E50-F384-4FEB-9F98-E985A5C81620}" type="sibTrans" cxnId="{46A1991D-ACF0-41B8-B71F-C2586D74D38F}">
      <dgm:prSet/>
      <dgm:spPr/>
      <dgm:t>
        <a:bodyPr/>
        <a:lstStyle/>
        <a:p>
          <a:endParaRPr lang="en-US" sz="1200" b="1">
            <a:latin typeface="Helvetica" panose="020B0604020202020204" pitchFamily="34" charset="0"/>
            <a:cs typeface="Helvetica" panose="020B0604020202020204" pitchFamily="34" charset="0"/>
          </a:endParaRPr>
        </a:p>
      </dgm:t>
    </dgm:pt>
    <dgm:pt modelId="{B9FDBA6A-C057-4D2B-A62B-B9787AD0D4C0}">
      <dgm:prSet phldrT="[Text]" custT="1"/>
      <dgm:spPr>
        <a:solidFill>
          <a:schemeClr val="accent3">
            <a:hueOff val="5812304"/>
            <a:satOff val="-18573"/>
            <a:lumOff val="-4706"/>
            <a:alpha val="30000"/>
          </a:schemeClr>
        </a:solidFill>
      </dgm:spPr>
      <dgm:t>
        <a:bodyPr/>
        <a:lstStyle/>
        <a:p>
          <a:r>
            <a:rPr lang="en-US" sz="1200" b="1" dirty="0">
              <a:latin typeface="Helvetica" panose="020B0604020202020204" pitchFamily="34" charset="0"/>
              <a:cs typeface="Helvetica" panose="020B0604020202020204" pitchFamily="34" charset="0"/>
            </a:rPr>
            <a:t>Other info</a:t>
          </a:r>
        </a:p>
      </dgm:t>
    </dgm:pt>
    <dgm:pt modelId="{F71445F1-75FF-4815-9438-3F235FD0071A}" type="parTrans" cxnId="{581D2947-328F-4CC8-89DF-C3C2D88AC524}">
      <dgm:prSet/>
      <dgm:spPr/>
      <dgm:t>
        <a:bodyPr/>
        <a:lstStyle/>
        <a:p>
          <a:endParaRPr lang="en-US" sz="1200" b="1">
            <a:latin typeface="Helvetica" panose="020B0604020202020204" pitchFamily="34" charset="0"/>
            <a:cs typeface="Helvetica" panose="020B0604020202020204" pitchFamily="34" charset="0"/>
          </a:endParaRPr>
        </a:p>
      </dgm:t>
    </dgm:pt>
    <dgm:pt modelId="{DD8964A9-4A6E-4E53-B52E-C2540221980E}" type="sibTrans" cxnId="{581D2947-328F-4CC8-89DF-C3C2D88AC524}">
      <dgm:prSet/>
      <dgm:spPr/>
      <dgm:t>
        <a:bodyPr/>
        <a:lstStyle/>
        <a:p>
          <a:endParaRPr lang="en-US" sz="1200" b="1">
            <a:latin typeface="Helvetica" panose="020B0604020202020204" pitchFamily="34" charset="0"/>
            <a:cs typeface="Helvetica" panose="020B0604020202020204" pitchFamily="34" charset="0"/>
          </a:endParaRPr>
        </a:p>
      </dgm:t>
    </dgm:pt>
    <dgm:pt modelId="{045E8EAA-D619-4182-B44A-1ECFF4405AF2}">
      <dgm:prSet custT="1"/>
      <dgm:spPr>
        <a:solidFill>
          <a:srgbClr val="32B094"/>
        </a:solidFill>
      </dgm:spPr>
      <dgm:t>
        <a:bodyPr/>
        <a:lstStyle/>
        <a:p>
          <a:r>
            <a:rPr lang="en-US" sz="2400" b="1" dirty="0">
              <a:latin typeface="Helvetica" panose="020B0604020202020204" pitchFamily="34" charset="0"/>
              <a:cs typeface="Helvetica" panose="020B0604020202020204" pitchFamily="34" charset="0"/>
            </a:rPr>
            <a:t>CANUTEC</a:t>
          </a:r>
        </a:p>
      </dgm:t>
    </dgm:pt>
    <dgm:pt modelId="{10A5CB73-9A42-4A74-9796-5C961559B8FC}" type="parTrans" cxnId="{03A9B107-9824-4B04-8890-B6247C400DDF}">
      <dgm:prSet/>
      <dgm:spPr/>
      <dgm:t>
        <a:bodyPr/>
        <a:lstStyle/>
        <a:p>
          <a:endParaRPr lang="en-US" sz="1200" b="1">
            <a:latin typeface="Helvetica" panose="020B0604020202020204" pitchFamily="34" charset="0"/>
            <a:cs typeface="Helvetica" panose="020B0604020202020204" pitchFamily="34" charset="0"/>
          </a:endParaRPr>
        </a:p>
      </dgm:t>
    </dgm:pt>
    <dgm:pt modelId="{8CE241E7-9478-43C4-A426-B5F118D1A0C5}" type="sibTrans" cxnId="{03A9B107-9824-4B04-8890-B6247C400DDF}">
      <dgm:prSet/>
      <dgm:spPr/>
      <dgm:t>
        <a:bodyPr/>
        <a:lstStyle/>
        <a:p>
          <a:endParaRPr lang="en-US" sz="1200" b="1">
            <a:latin typeface="Helvetica" panose="020B0604020202020204" pitchFamily="34" charset="0"/>
            <a:cs typeface="Helvetica" panose="020B0604020202020204" pitchFamily="34" charset="0"/>
          </a:endParaRPr>
        </a:p>
      </dgm:t>
    </dgm:pt>
    <dgm:pt modelId="{6EEF379C-1F85-4DCF-8063-BD76AB6A5A0D}" type="pres">
      <dgm:prSet presAssocID="{ADBCF8B8-7BE3-4244-9AFC-881D8FBFAAA4}" presName="Name0" presStyleCnt="0">
        <dgm:presLayoutVars>
          <dgm:dir/>
          <dgm:animLvl val="lvl"/>
          <dgm:resizeHandles val="exact"/>
        </dgm:presLayoutVars>
      </dgm:prSet>
      <dgm:spPr/>
    </dgm:pt>
    <dgm:pt modelId="{2C37C264-6664-4672-BA00-5A870A2CD537}" type="pres">
      <dgm:prSet presAssocID="{7725804E-429A-4891-A68E-E907432C14E8}" presName="parTxOnly" presStyleLbl="node1" presStyleIdx="0" presStyleCnt="4" custScaleX="96868" custScaleY="84137">
        <dgm:presLayoutVars>
          <dgm:chMax val="0"/>
          <dgm:chPref val="0"/>
          <dgm:bulletEnabled val="1"/>
        </dgm:presLayoutVars>
      </dgm:prSet>
      <dgm:spPr/>
    </dgm:pt>
    <dgm:pt modelId="{8BACDC78-A904-4EA1-AA1E-61C4A7BA98C2}" type="pres">
      <dgm:prSet presAssocID="{4AD6D3CE-D161-4B57-96B7-B597A3FFB335}" presName="parTxOnlySpace" presStyleCnt="0"/>
      <dgm:spPr/>
    </dgm:pt>
    <dgm:pt modelId="{DEBE801E-210C-4F6B-B5D8-71712919561D}" type="pres">
      <dgm:prSet presAssocID="{90FDB2B3-C639-47DE-A13F-73BE6E13DCD9}" presName="parTxOnly" presStyleLbl="node1" presStyleIdx="1" presStyleCnt="4" custScaleX="104327" custScaleY="84137">
        <dgm:presLayoutVars>
          <dgm:chMax val="0"/>
          <dgm:chPref val="0"/>
          <dgm:bulletEnabled val="1"/>
        </dgm:presLayoutVars>
      </dgm:prSet>
      <dgm:spPr/>
    </dgm:pt>
    <dgm:pt modelId="{7334877F-9BC8-4955-BE48-19B74B8F1D3F}" type="pres">
      <dgm:prSet presAssocID="{36359E50-F384-4FEB-9F98-E985A5C81620}" presName="parTxOnlySpace" presStyleCnt="0"/>
      <dgm:spPr/>
    </dgm:pt>
    <dgm:pt modelId="{0306EF51-728B-4520-810A-72C048FD6C44}" type="pres">
      <dgm:prSet presAssocID="{B9FDBA6A-C057-4D2B-A62B-B9787AD0D4C0}" presName="parTxOnly" presStyleLbl="node1" presStyleIdx="2" presStyleCnt="4" custScaleX="96719" custScaleY="84137">
        <dgm:presLayoutVars>
          <dgm:chMax val="0"/>
          <dgm:chPref val="0"/>
          <dgm:bulletEnabled val="1"/>
        </dgm:presLayoutVars>
      </dgm:prSet>
      <dgm:spPr/>
    </dgm:pt>
    <dgm:pt modelId="{0A344C06-91ED-4615-A4D7-201BAB1621A5}" type="pres">
      <dgm:prSet presAssocID="{DD8964A9-4A6E-4E53-B52E-C2540221980E}" presName="parTxOnlySpace" presStyleCnt="0"/>
      <dgm:spPr/>
    </dgm:pt>
    <dgm:pt modelId="{EEBCB58C-4285-4D84-928E-A98919561AEB}" type="pres">
      <dgm:prSet presAssocID="{045E8EAA-D619-4182-B44A-1ECFF4405AF2}" presName="parTxOnly" presStyleLbl="node1" presStyleIdx="3" presStyleCnt="4" custScaleX="180603" custScaleY="84137">
        <dgm:presLayoutVars>
          <dgm:chMax val="0"/>
          <dgm:chPref val="0"/>
          <dgm:bulletEnabled val="1"/>
        </dgm:presLayoutVars>
      </dgm:prSet>
      <dgm:spPr/>
    </dgm:pt>
  </dgm:ptLst>
  <dgm:cxnLst>
    <dgm:cxn modelId="{03A9B107-9824-4B04-8890-B6247C400DDF}" srcId="{ADBCF8B8-7BE3-4244-9AFC-881D8FBFAAA4}" destId="{045E8EAA-D619-4182-B44A-1ECFF4405AF2}" srcOrd="3" destOrd="0" parTransId="{10A5CB73-9A42-4A74-9796-5C961559B8FC}" sibTransId="{8CE241E7-9478-43C4-A426-B5F118D1A0C5}"/>
    <dgm:cxn modelId="{46A1991D-ACF0-41B8-B71F-C2586D74D38F}" srcId="{ADBCF8B8-7BE3-4244-9AFC-881D8FBFAAA4}" destId="{90FDB2B3-C639-47DE-A13F-73BE6E13DCD9}" srcOrd="1" destOrd="0" parTransId="{1AF05F21-8D8D-44E3-B172-558491B2034D}" sibTransId="{36359E50-F384-4FEB-9F98-E985A5C81620}"/>
    <dgm:cxn modelId="{15733121-2503-4654-A1D9-09F7E756DE66}" type="presOf" srcId="{B9FDBA6A-C057-4D2B-A62B-B9787AD0D4C0}" destId="{0306EF51-728B-4520-810A-72C048FD6C44}" srcOrd="0" destOrd="0" presId="urn:microsoft.com/office/officeart/2005/8/layout/chevron1"/>
    <dgm:cxn modelId="{581D2947-328F-4CC8-89DF-C3C2D88AC524}" srcId="{ADBCF8B8-7BE3-4244-9AFC-881D8FBFAAA4}" destId="{B9FDBA6A-C057-4D2B-A62B-B9787AD0D4C0}" srcOrd="2" destOrd="0" parTransId="{F71445F1-75FF-4815-9438-3F235FD0071A}" sibTransId="{DD8964A9-4A6E-4E53-B52E-C2540221980E}"/>
    <dgm:cxn modelId="{FBE27986-566B-448F-BD6F-9F0938F0D8B0}" srcId="{ADBCF8B8-7BE3-4244-9AFC-881D8FBFAAA4}" destId="{7725804E-429A-4891-A68E-E907432C14E8}" srcOrd="0" destOrd="0" parTransId="{543132F8-C350-4B03-9613-32F3B60422C1}" sibTransId="{4AD6D3CE-D161-4B57-96B7-B597A3FFB335}"/>
    <dgm:cxn modelId="{1614A8A6-E809-4F0E-A413-5F6FDCF0E149}" type="presOf" srcId="{7725804E-429A-4891-A68E-E907432C14E8}" destId="{2C37C264-6664-4672-BA00-5A870A2CD537}" srcOrd="0" destOrd="0" presId="urn:microsoft.com/office/officeart/2005/8/layout/chevron1"/>
    <dgm:cxn modelId="{C411C3AB-8533-4AD4-A058-0FE20A26399C}" type="presOf" srcId="{ADBCF8B8-7BE3-4244-9AFC-881D8FBFAAA4}" destId="{6EEF379C-1F85-4DCF-8063-BD76AB6A5A0D}" srcOrd="0" destOrd="0" presId="urn:microsoft.com/office/officeart/2005/8/layout/chevron1"/>
    <dgm:cxn modelId="{B2F77BD2-DA92-4230-B067-A3EBFE206F84}" type="presOf" srcId="{045E8EAA-D619-4182-B44A-1ECFF4405AF2}" destId="{EEBCB58C-4285-4D84-928E-A98919561AEB}" srcOrd="0" destOrd="0" presId="urn:microsoft.com/office/officeart/2005/8/layout/chevron1"/>
    <dgm:cxn modelId="{2547B7D2-A8BB-41F9-99C7-2A3FBA66E372}" type="presOf" srcId="{90FDB2B3-C639-47DE-A13F-73BE6E13DCD9}" destId="{DEBE801E-210C-4F6B-B5D8-71712919561D}" srcOrd="0" destOrd="0" presId="urn:microsoft.com/office/officeart/2005/8/layout/chevron1"/>
    <dgm:cxn modelId="{FA4D29A7-32F2-4A30-8F1E-24FCB2AF6E09}" type="presParOf" srcId="{6EEF379C-1F85-4DCF-8063-BD76AB6A5A0D}" destId="{2C37C264-6664-4672-BA00-5A870A2CD537}" srcOrd="0" destOrd="0" presId="urn:microsoft.com/office/officeart/2005/8/layout/chevron1"/>
    <dgm:cxn modelId="{C0BE6F51-DB65-4FD1-B262-56B691324459}" type="presParOf" srcId="{6EEF379C-1F85-4DCF-8063-BD76AB6A5A0D}" destId="{8BACDC78-A904-4EA1-AA1E-61C4A7BA98C2}" srcOrd="1" destOrd="0" presId="urn:microsoft.com/office/officeart/2005/8/layout/chevron1"/>
    <dgm:cxn modelId="{5EDE5038-9285-47B6-A32D-BF76DBB697F5}" type="presParOf" srcId="{6EEF379C-1F85-4DCF-8063-BD76AB6A5A0D}" destId="{DEBE801E-210C-4F6B-B5D8-71712919561D}" srcOrd="2" destOrd="0" presId="urn:microsoft.com/office/officeart/2005/8/layout/chevron1"/>
    <dgm:cxn modelId="{840FADEB-8306-4618-9140-971AF2DF7F6E}" type="presParOf" srcId="{6EEF379C-1F85-4DCF-8063-BD76AB6A5A0D}" destId="{7334877F-9BC8-4955-BE48-19B74B8F1D3F}" srcOrd="3" destOrd="0" presId="urn:microsoft.com/office/officeart/2005/8/layout/chevron1"/>
    <dgm:cxn modelId="{1D21952C-B61C-4F9B-9279-B822BDD5A9E3}" type="presParOf" srcId="{6EEF379C-1F85-4DCF-8063-BD76AB6A5A0D}" destId="{0306EF51-728B-4520-810A-72C048FD6C44}" srcOrd="4" destOrd="0" presId="urn:microsoft.com/office/officeart/2005/8/layout/chevron1"/>
    <dgm:cxn modelId="{7DC4A3DB-AF48-4FC6-BC57-55ACC5CC04EB}" type="presParOf" srcId="{6EEF379C-1F85-4DCF-8063-BD76AB6A5A0D}" destId="{0A344C06-91ED-4615-A4D7-201BAB1621A5}" srcOrd="5" destOrd="0" presId="urn:microsoft.com/office/officeart/2005/8/layout/chevron1"/>
    <dgm:cxn modelId="{CCD8CA6A-62D5-4E32-968F-00FEB44DE7B7}" type="presParOf" srcId="{6EEF379C-1F85-4DCF-8063-BD76AB6A5A0D}" destId="{EEBCB58C-4285-4D84-928E-A98919561AEB}" srcOrd="6"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5.xml><?xml version="1.0" encoding="utf-8"?>
<dgm:dataModel xmlns:dgm="http://schemas.openxmlformats.org/drawingml/2006/diagram" xmlns:a="http://schemas.openxmlformats.org/drawingml/2006/main">
  <dgm:ptLst>
    <dgm:pt modelId="{ADBCF8B8-7BE3-4244-9AFC-881D8FBFAAA4}" type="doc">
      <dgm:prSet loTypeId="urn:microsoft.com/office/officeart/2005/8/layout/chevron1" loCatId="process" qsTypeId="urn:microsoft.com/office/officeart/2005/8/quickstyle/simple1" qsCatId="simple" csTypeId="urn:microsoft.com/office/officeart/2005/8/colors/colorful3" csCatId="colorful" phldr="1"/>
      <dgm:spPr/>
    </dgm:pt>
    <dgm:pt modelId="{7725804E-429A-4891-A68E-E907432C14E8}">
      <dgm:prSet phldrT="[Text]" custT="1"/>
      <dgm:spPr>
        <a:solidFill>
          <a:srgbClr val="EB641B">
            <a:alpha val="30196"/>
          </a:srgbClr>
        </a:solidFill>
      </dgm:spPr>
      <dgm:t>
        <a:bodyPr/>
        <a:lstStyle/>
        <a:p>
          <a:r>
            <a:rPr lang="en-US" sz="1000" b="1" dirty="0">
              <a:latin typeface="Helvetica" panose="020B0604020202020204" pitchFamily="34" charset="0"/>
              <a:cs typeface="Helvetica" panose="020B0604020202020204" pitchFamily="34" charset="0"/>
            </a:rPr>
            <a:t>Overview</a:t>
          </a:r>
        </a:p>
      </dgm:t>
    </dgm:pt>
    <dgm:pt modelId="{543132F8-C350-4B03-9613-32F3B60422C1}" type="parTrans" cxnId="{FBE27986-566B-448F-BD6F-9F0938F0D8B0}">
      <dgm:prSet/>
      <dgm:spPr/>
      <dgm:t>
        <a:bodyPr/>
        <a:lstStyle/>
        <a:p>
          <a:endParaRPr lang="en-US" b="1">
            <a:latin typeface="Helvetica" panose="020B0604020202020204" pitchFamily="34" charset="0"/>
            <a:cs typeface="Helvetica" panose="020B0604020202020204" pitchFamily="34" charset="0"/>
          </a:endParaRPr>
        </a:p>
      </dgm:t>
    </dgm:pt>
    <dgm:pt modelId="{4AD6D3CE-D161-4B57-96B7-B597A3FFB335}" type="sibTrans" cxnId="{FBE27986-566B-448F-BD6F-9F0938F0D8B0}">
      <dgm:prSet/>
      <dgm:spPr/>
      <dgm:t>
        <a:bodyPr/>
        <a:lstStyle/>
        <a:p>
          <a:endParaRPr lang="en-US" b="1">
            <a:latin typeface="Helvetica" panose="020B0604020202020204" pitchFamily="34" charset="0"/>
            <a:cs typeface="Helvetica" panose="020B0604020202020204" pitchFamily="34" charset="0"/>
          </a:endParaRPr>
        </a:p>
      </dgm:t>
    </dgm:pt>
    <dgm:pt modelId="{90FDB2B3-C639-47DE-A13F-73BE6E13DCD9}">
      <dgm:prSet phldrT="[Text]" custT="1"/>
      <dgm:spPr>
        <a:solidFill>
          <a:srgbClr val="32AE94"/>
        </a:solidFill>
      </dgm:spPr>
      <dgm:t>
        <a:bodyPr/>
        <a:lstStyle/>
        <a:p>
          <a:r>
            <a:rPr lang="en-US" sz="1800" b="1" dirty="0">
              <a:latin typeface="Helvetica" panose="020B0604020202020204" pitchFamily="34" charset="0"/>
              <a:cs typeface="Helvetica" panose="020B0604020202020204" pitchFamily="34" charset="0"/>
            </a:rPr>
            <a:t>CANUTEC</a:t>
          </a:r>
        </a:p>
      </dgm:t>
    </dgm:pt>
    <dgm:pt modelId="{1AF05F21-8D8D-44E3-B172-558491B2034D}" type="parTrans" cxnId="{46A1991D-ACF0-41B8-B71F-C2586D74D38F}">
      <dgm:prSet/>
      <dgm:spPr/>
      <dgm:t>
        <a:bodyPr/>
        <a:lstStyle/>
        <a:p>
          <a:endParaRPr lang="en-US" b="1">
            <a:latin typeface="Helvetica" panose="020B0604020202020204" pitchFamily="34" charset="0"/>
            <a:cs typeface="Helvetica" panose="020B0604020202020204" pitchFamily="34" charset="0"/>
          </a:endParaRPr>
        </a:p>
      </dgm:t>
    </dgm:pt>
    <dgm:pt modelId="{36359E50-F384-4FEB-9F98-E985A5C81620}" type="sibTrans" cxnId="{46A1991D-ACF0-41B8-B71F-C2586D74D38F}">
      <dgm:prSet/>
      <dgm:spPr/>
      <dgm:t>
        <a:bodyPr/>
        <a:lstStyle/>
        <a:p>
          <a:endParaRPr lang="en-US" b="1">
            <a:latin typeface="Helvetica" panose="020B0604020202020204" pitchFamily="34" charset="0"/>
            <a:cs typeface="Helvetica" panose="020B0604020202020204" pitchFamily="34" charset="0"/>
          </a:endParaRPr>
        </a:p>
      </dgm:t>
    </dgm:pt>
    <dgm:pt modelId="{B9FDBA6A-C057-4D2B-A62B-B9787AD0D4C0}">
      <dgm:prSet phldrT="[Text]" custT="1"/>
      <dgm:spPr>
        <a:solidFill>
          <a:srgbClr val="BDDA20">
            <a:alpha val="30000"/>
          </a:srgbClr>
        </a:solidFill>
      </dgm:spPr>
      <dgm:t>
        <a:bodyPr/>
        <a:lstStyle/>
        <a:p>
          <a:r>
            <a:rPr lang="fr-CA" sz="1000" b="1" dirty="0">
              <a:latin typeface="Helvetica" panose="020B0604020202020204" pitchFamily="34" charset="0"/>
              <a:cs typeface="Helvetica" panose="020B0604020202020204" pitchFamily="34" charset="0"/>
            </a:rPr>
            <a:t>Usage</a:t>
          </a:r>
          <a:endParaRPr lang="en-US" sz="1000" b="1" dirty="0">
            <a:latin typeface="Helvetica" panose="020B0604020202020204" pitchFamily="34" charset="0"/>
            <a:cs typeface="Helvetica" panose="020B0604020202020204" pitchFamily="34" charset="0"/>
          </a:endParaRPr>
        </a:p>
      </dgm:t>
    </dgm:pt>
    <dgm:pt modelId="{F71445F1-75FF-4815-9438-3F235FD0071A}" type="parTrans" cxnId="{581D2947-328F-4CC8-89DF-C3C2D88AC524}">
      <dgm:prSet/>
      <dgm:spPr/>
      <dgm:t>
        <a:bodyPr/>
        <a:lstStyle/>
        <a:p>
          <a:endParaRPr lang="en-US" b="1">
            <a:latin typeface="Helvetica" panose="020B0604020202020204" pitchFamily="34" charset="0"/>
            <a:cs typeface="Helvetica" panose="020B0604020202020204" pitchFamily="34" charset="0"/>
          </a:endParaRPr>
        </a:p>
      </dgm:t>
    </dgm:pt>
    <dgm:pt modelId="{DD8964A9-4A6E-4E53-B52E-C2540221980E}" type="sibTrans" cxnId="{581D2947-328F-4CC8-89DF-C3C2D88AC524}">
      <dgm:prSet/>
      <dgm:spPr/>
      <dgm:t>
        <a:bodyPr/>
        <a:lstStyle/>
        <a:p>
          <a:endParaRPr lang="en-US" b="1">
            <a:latin typeface="Helvetica" panose="020B0604020202020204" pitchFamily="34" charset="0"/>
            <a:cs typeface="Helvetica" panose="020B0604020202020204" pitchFamily="34" charset="0"/>
          </a:endParaRPr>
        </a:p>
      </dgm:t>
    </dgm:pt>
    <dgm:pt modelId="{045E8EAA-D619-4182-B44A-1ECFF4405AF2}">
      <dgm:prSet custT="1"/>
      <dgm:spPr>
        <a:solidFill>
          <a:srgbClr val="33CC33">
            <a:alpha val="30000"/>
          </a:srgbClr>
        </a:solidFill>
      </dgm:spPr>
      <dgm:t>
        <a:bodyPr/>
        <a:lstStyle/>
        <a:p>
          <a:r>
            <a:rPr lang="en-US" sz="1000" b="1" dirty="0">
              <a:latin typeface="Helvetica" panose="020B0604020202020204" pitchFamily="34" charset="0"/>
              <a:cs typeface="Helvetica" panose="020B0604020202020204" pitchFamily="34" charset="0"/>
            </a:rPr>
            <a:t>Other info</a:t>
          </a:r>
        </a:p>
      </dgm:t>
    </dgm:pt>
    <dgm:pt modelId="{10A5CB73-9A42-4A74-9796-5C961559B8FC}" type="parTrans" cxnId="{03A9B107-9824-4B04-8890-B6247C400DDF}">
      <dgm:prSet/>
      <dgm:spPr/>
      <dgm:t>
        <a:bodyPr/>
        <a:lstStyle/>
        <a:p>
          <a:endParaRPr lang="en-US" b="1">
            <a:latin typeface="Helvetica" panose="020B0604020202020204" pitchFamily="34" charset="0"/>
            <a:cs typeface="Helvetica" panose="020B0604020202020204" pitchFamily="34" charset="0"/>
          </a:endParaRPr>
        </a:p>
      </dgm:t>
    </dgm:pt>
    <dgm:pt modelId="{8CE241E7-9478-43C4-A426-B5F118D1A0C5}" type="sibTrans" cxnId="{03A9B107-9824-4B04-8890-B6247C400DDF}">
      <dgm:prSet/>
      <dgm:spPr/>
      <dgm:t>
        <a:bodyPr/>
        <a:lstStyle/>
        <a:p>
          <a:endParaRPr lang="en-US" b="1">
            <a:latin typeface="Helvetica" panose="020B0604020202020204" pitchFamily="34" charset="0"/>
            <a:cs typeface="Helvetica" panose="020B0604020202020204" pitchFamily="34" charset="0"/>
          </a:endParaRPr>
        </a:p>
      </dgm:t>
    </dgm:pt>
    <dgm:pt modelId="{6EEF379C-1F85-4DCF-8063-BD76AB6A5A0D}" type="pres">
      <dgm:prSet presAssocID="{ADBCF8B8-7BE3-4244-9AFC-881D8FBFAAA4}" presName="Name0" presStyleCnt="0">
        <dgm:presLayoutVars>
          <dgm:dir/>
          <dgm:animLvl val="lvl"/>
          <dgm:resizeHandles val="exact"/>
        </dgm:presLayoutVars>
      </dgm:prSet>
      <dgm:spPr/>
    </dgm:pt>
    <dgm:pt modelId="{2C37C264-6664-4672-BA00-5A870A2CD537}" type="pres">
      <dgm:prSet presAssocID="{7725804E-429A-4891-A68E-E907432C14E8}" presName="parTxOnly" presStyleLbl="node1" presStyleIdx="0" presStyleCnt="4" custScaleX="90675" custScaleY="91092">
        <dgm:presLayoutVars>
          <dgm:chMax val="0"/>
          <dgm:chPref val="0"/>
          <dgm:bulletEnabled val="1"/>
        </dgm:presLayoutVars>
      </dgm:prSet>
      <dgm:spPr/>
    </dgm:pt>
    <dgm:pt modelId="{8BACDC78-A904-4EA1-AA1E-61C4A7BA98C2}" type="pres">
      <dgm:prSet presAssocID="{4AD6D3CE-D161-4B57-96B7-B597A3FFB335}" presName="parTxOnlySpace" presStyleCnt="0"/>
      <dgm:spPr/>
    </dgm:pt>
    <dgm:pt modelId="{DEBE801E-210C-4F6B-B5D8-71712919561D}" type="pres">
      <dgm:prSet presAssocID="{90FDB2B3-C639-47DE-A13F-73BE6E13DCD9}" presName="parTxOnly" presStyleLbl="node1" presStyleIdx="1" presStyleCnt="4" custScaleX="216778" custScaleY="91092" custLinFactX="141414" custLinFactNeighborX="200000" custLinFactNeighborY="382">
        <dgm:presLayoutVars>
          <dgm:chMax val="0"/>
          <dgm:chPref val="0"/>
          <dgm:bulletEnabled val="1"/>
        </dgm:presLayoutVars>
      </dgm:prSet>
      <dgm:spPr/>
    </dgm:pt>
    <dgm:pt modelId="{7334877F-9BC8-4955-BE48-19B74B8F1D3F}" type="pres">
      <dgm:prSet presAssocID="{36359E50-F384-4FEB-9F98-E985A5C81620}" presName="parTxOnlySpace" presStyleCnt="0"/>
      <dgm:spPr/>
    </dgm:pt>
    <dgm:pt modelId="{0306EF51-728B-4520-810A-72C048FD6C44}" type="pres">
      <dgm:prSet presAssocID="{B9FDBA6A-C057-4D2B-A62B-B9787AD0D4C0}" presName="parTxOnly" presStyleLbl="node1" presStyleIdx="2" presStyleCnt="4" custScaleX="90675" custScaleY="91092" custLinFactX="-188561" custLinFactNeighborX="-200000">
        <dgm:presLayoutVars>
          <dgm:chMax val="0"/>
          <dgm:chPref val="0"/>
          <dgm:bulletEnabled val="1"/>
        </dgm:presLayoutVars>
      </dgm:prSet>
      <dgm:spPr/>
    </dgm:pt>
    <dgm:pt modelId="{0A344C06-91ED-4615-A4D7-201BAB1621A5}" type="pres">
      <dgm:prSet presAssocID="{DD8964A9-4A6E-4E53-B52E-C2540221980E}" presName="parTxOnlySpace" presStyleCnt="0"/>
      <dgm:spPr/>
    </dgm:pt>
    <dgm:pt modelId="{EEBCB58C-4285-4D84-928E-A98919561AEB}" type="pres">
      <dgm:prSet presAssocID="{045E8EAA-D619-4182-B44A-1ECFF4405AF2}" presName="parTxOnly" presStyleLbl="node1" presStyleIdx="3" presStyleCnt="4" custScaleX="90675" custScaleY="91092" custLinFactX="-189688" custLinFactNeighborX="-200000">
        <dgm:presLayoutVars>
          <dgm:chMax val="0"/>
          <dgm:chPref val="0"/>
          <dgm:bulletEnabled val="1"/>
        </dgm:presLayoutVars>
      </dgm:prSet>
      <dgm:spPr/>
    </dgm:pt>
  </dgm:ptLst>
  <dgm:cxnLst>
    <dgm:cxn modelId="{03A9B107-9824-4B04-8890-B6247C400DDF}" srcId="{ADBCF8B8-7BE3-4244-9AFC-881D8FBFAAA4}" destId="{045E8EAA-D619-4182-B44A-1ECFF4405AF2}" srcOrd="3" destOrd="0" parTransId="{10A5CB73-9A42-4A74-9796-5C961559B8FC}" sibTransId="{8CE241E7-9478-43C4-A426-B5F118D1A0C5}"/>
    <dgm:cxn modelId="{46A1991D-ACF0-41B8-B71F-C2586D74D38F}" srcId="{ADBCF8B8-7BE3-4244-9AFC-881D8FBFAAA4}" destId="{90FDB2B3-C639-47DE-A13F-73BE6E13DCD9}" srcOrd="1" destOrd="0" parTransId="{1AF05F21-8D8D-44E3-B172-558491B2034D}" sibTransId="{36359E50-F384-4FEB-9F98-E985A5C81620}"/>
    <dgm:cxn modelId="{CF8CC21E-07C5-49D2-8F76-D39D3BB0EB18}" type="presOf" srcId="{90FDB2B3-C639-47DE-A13F-73BE6E13DCD9}" destId="{DEBE801E-210C-4F6B-B5D8-71712919561D}" srcOrd="0" destOrd="0" presId="urn:microsoft.com/office/officeart/2005/8/layout/chevron1"/>
    <dgm:cxn modelId="{F1D53520-CAB4-46B9-B233-C74766FF57E9}" type="presOf" srcId="{ADBCF8B8-7BE3-4244-9AFC-881D8FBFAAA4}" destId="{6EEF379C-1F85-4DCF-8063-BD76AB6A5A0D}" srcOrd="0" destOrd="0" presId="urn:microsoft.com/office/officeart/2005/8/layout/chevron1"/>
    <dgm:cxn modelId="{96B81A62-6349-4AA4-9785-7AB89381513D}" type="presOf" srcId="{7725804E-429A-4891-A68E-E907432C14E8}" destId="{2C37C264-6664-4672-BA00-5A870A2CD537}" srcOrd="0" destOrd="0" presId="urn:microsoft.com/office/officeart/2005/8/layout/chevron1"/>
    <dgm:cxn modelId="{581D2947-328F-4CC8-89DF-C3C2D88AC524}" srcId="{ADBCF8B8-7BE3-4244-9AFC-881D8FBFAAA4}" destId="{B9FDBA6A-C057-4D2B-A62B-B9787AD0D4C0}" srcOrd="2" destOrd="0" parTransId="{F71445F1-75FF-4815-9438-3F235FD0071A}" sibTransId="{DD8964A9-4A6E-4E53-B52E-C2540221980E}"/>
    <dgm:cxn modelId="{F41B414E-C3C1-41BC-8387-D6479A91AF28}" type="presOf" srcId="{045E8EAA-D619-4182-B44A-1ECFF4405AF2}" destId="{EEBCB58C-4285-4D84-928E-A98919561AEB}" srcOrd="0" destOrd="0" presId="urn:microsoft.com/office/officeart/2005/8/layout/chevron1"/>
    <dgm:cxn modelId="{F3A8F34F-A194-446C-93EA-AA2ED00271D2}" type="presOf" srcId="{B9FDBA6A-C057-4D2B-A62B-B9787AD0D4C0}" destId="{0306EF51-728B-4520-810A-72C048FD6C44}" srcOrd="0" destOrd="0" presId="urn:microsoft.com/office/officeart/2005/8/layout/chevron1"/>
    <dgm:cxn modelId="{FBE27986-566B-448F-BD6F-9F0938F0D8B0}" srcId="{ADBCF8B8-7BE3-4244-9AFC-881D8FBFAAA4}" destId="{7725804E-429A-4891-A68E-E907432C14E8}" srcOrd="0" destOrd="0" parTransId="{543132F8-C350-4B03-9613-32F3B60422C1}" sibTransId="{4AD6D3CE-D161-4B57-96B7-B597A3FFB335}"/>
    <dgm:cxn modelId="{2A170EA8-7454-42F5-A36F-BEF5EF17B5D5}" type="presParOf" srcId="{6EEF379C-1F85-4DCF-8063-BD76AB6A5A0D}" destId="{2C37C264-6664-4672-BA00-5A870A2CD537}" srcOrd="0" destOrd="0" presId="urn:microsoft.com/office/officeart/2005/8/layout/chevron1"/>
    <dgm:cxn modelId="{AA33108D-A817-4733-BCDC-130882EE38B9}" type="presParOf" srcId="{6EEF379C-1F85-4DCF-8063-BD76AB6A5A0D}" destId="{8BACDC78-A904-4EA1-AA1E-61C4A7BA98C2}" srcOrd="1" destOrd="0" presId="urn:microsoft.com/office/officeart/2005/8/layout/chevron1"/>
    <dgm:cxn modelId="{366CA831-6603-420E-B4A5-A3D8C55C05C5}" type="presParOf" srcId="{6EEF379C-1F85-4DCF-8063-BD76AB6A5A0D}" destId="{DEBE801E-210C-4F6B-B5D8-71712919561D}" srcOrd="2" destOrd="0" presId="urn:microsoft.com/office/officeart/2005/8/layout/chevron1"/>
    <dgm:cxn modelId="{4550F174-1E94-475C-A943-DBC45F596A19}" type="presParOf" srcId="{6EEF379C-1F85-4DCF-8063-BD76AB6A5A0D}" destId="{7334877F-9BC8-4955-BE48-19B74B8F1D3F}" srcOrd="3" destOrd="0" presId="urn:microsoft.com/office/officeart/2005/8/layout/chevron1"/>
    <dgm:cxn modelId="{E6F174CF-4D04-4636-9C85-8400FE3F1839}" type="presParOf" srcId="{6EEF379C-1F85-4DCF-8063-BD76AB6A5A0D}" destId="{0306EF51-728B-4520-810A-72C048FD6C44}" srcOrd="4" destOrd="0" presId="urn:microsoft.com/office/officeart/2005/8/layout/chevron1"/>
    <dgm:cxn modelId="{4A381F8B-33DE-4A8D-9A9C-7099EACF20CB}" type="presParOf" srcId="{6EEF379C-1F85-4DCF-8063-BD76AB6A5A0D}" destId="{0A344C06-91ED-4615-A4D7-201BAB1621A5}" srcOrd="5" destOrd="0" presId="urn:microsoft.com/office/officeart/2005/8/layout/chevron1"/>
    <dgm:cxn modelId="{ADCF1202-4035-49BC-9728-679F51DCBD76}" type="presParOf" srcId="{6EEF379C-1F85-4DCF-8063-BD76AB6A5A0D}" destId="{EEBCB58C-4285-4D84-928E-A98919561AEB}" srcOrd="6"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6.xml><?xml version="1.0" encoding="utf-8"?>
<dgm:dataModel xmlns:dgm="http://schemas.openxmlformats.org/drawingml/2006/diagram" xmlns:a="http://schemas.openxmlformats.org/drawingml/2006/main">
  <dgm:ptLst>
    <dgm:pt modelId="{ADBCF8B8-7BE3-4244-9AFC-881D8FBFAAA4}" type="doc">
      <dgm:prSet loTypeId="urn:microsoft.com/office/officeart/2005/8/layout/chevron1" loCatId="process" qsTypeId="urn:microsoft.com/office/officeart/2005/8/quickstyle/simple1" qsCatId="simple" csTypeId="urn:microsoft.com/office/officeart/2005/8/colors/colorful3" csCatId="colorful" phldr="1"/>
      <dgm:spPr/>
    </dgm:pt>
    <dgm:pt modelId="{7725804E-429A-4891-A68E-E907432C14E8}">
      <dgm:prSet phldrT="[Text]" custT="1"/>
      <dgm:spPr>
        <a:solidFill>
          <a:srgbClr val="EB641B">
            <a:alpha val="30196"/>
          </a:srgbClr>
        </a:solidFill>
      </dgm:spPr>
      <dgm:t>
        <a:bodyPr/>
        <a:lstStyle/>
        <a:p>
          <a:r>
            <a:rPr lang="en-US" sz="1000" b="1" dirty="0">
              <a:latin typeface="Helvetica" panose="020B0604020202020204" pitchFamily="34" charset="0"/>
              <a:cs typeface="Helvetica" panose="020B0604020202020204" pitchFamily="34" charset="0"/>
            </a:rPr>
            <a:t>Overview</a:t>
          </a:r>
        </a:p>
      </dgm:t>
    </dgm:pt>
    <dgm:pt modelId="{543132F8-C350-4B03-9613-32F3B60422C1}" type="parTrans" cxnId="{FBE27986-566B-448F-BD6F-9F0938F0D8B0}">
      <dgm:prSet/>
      <dgm:spPr/>
      <dgm:t>
        <a:bodyPr/>
        <a:lstStyle/>
        <a:p>
          <a:endParaRPr lang="en-US" b="1">
            <a:latin typeface="Helvetica" panose="020B0604020202020204" pitchFamily="34" charset="0"/>
            <a:cs typeface="Helvetica" panose="020B0604020202020204" pitchFamily="34" charset="0"/>
          </a:endParaRPr>
        </a:p>
      </dgm:t>
    </dgm:pt>
    <dgm:pt modelId="{4AD6D3CE-D161-4B57-96B7-B597A3FFB335}" type="sibTrans" cxnId="{FBE27986-566B-448F-BD6F-9F0938F0D8B0}">
      <dgm:prSet/>
      <dgm:spPr/>
      <dgm:t>
        <a:bodyPr/>
        <a:lstStyle/>
        <a:p>
          <a:endParaRPr lang="en-US" b="1">
            <a:latin typeface="Helvetica" panose="020B0604020202020204" pitchFamily="34" charset="0"/>
            <a:cs typeface="Helvetica" panose="020B0604020202020204" pitchFamily="34" charset="0"/>
          </a:endParaRPr>
        </a:p>
      </dgm:t>
    </dgm:pt>
    <dgm:pt modelId="{90FDB2B3-C639-47DE-A13F-73BE6E13DCD9}">
      <dgm:prSet phldrT="[Text]" custT="1"/>
      <dgm:spPr>
        <a:solidFill>
          <a:srgbClr val="32AE94"/>
        </a:solidFill>
      </dgm:spPr>
      <dgm:t>
        <a:bodyPr/>
        <a:lstStyle/>
        <a:p>
          <a:r>
            <a:rPr lang="en-US" sz="1800" b="1" dirty="0">
              <a:latin typeface="Helvetica" panose="020B0604020202020204" pitchFamily="34" charset="0"/>
              <a:cs typeface="Helvetica" panose="020B0604020202020204" pitchFamily="34" charset="0"/>
            </a:rPr>
            <a:t>CANUTEC</a:t>
          </a:r>
        </a:p>
      </dgm:t>
    </dgm:pt>
    <dgm:pt modelId="{1AF05F21-8D8D-44E3-B172-558491B2034D}" type="parTrans" cxnId="{46A1991D-ACF0-41B8-B71F-C2586D74D38F}">
      <dgm:prSet/>
      <dgm:spPr/>
      <dgm:t>
        <a:bodyPr/>
        <a:lstStyle/>
        <a:p>
          <a:endParaRPr lang="en-US" b="1">
            <a:latin typeface="Helvetica" panose="020B0604020202020204" pitchFamily="34" charset="0"/>
            <a:cs typeface="Helvetica" panose="020B0604020202020204" pitchFamily="34" charset="0"/>
          </a:endParaRPr>
        </a:p>
      </dgm:t>
    </dgm:pt>
    <dgm:pt modelId="{36359E50-F384-4FEB-9F98-E985A5C81620}" type="sibTrans" cxnId="{46A1991D-ACF0-41B8-B71F-C2586D74D38F}">
      <dgm:prSet/>
      <dgm:spPr/>
      <dgm:t>
        <a:bodyPr/>
        <a:lstStyle/>
        <a:p>
          <a:endParaRPr lang="en-US" b="1">
            <a:latin typeface="Helvetica" panose="020B0604020202020204" pitchFamily="34" charset="0"/>
            <a:cs typeface="Helvetica" panose="020B0604020202020204" pitchFamily="34" charset="0"/>
          </a:endParaRPr>
        </a:p>
      </dgm:t>
    </dgm:pt>
    <dgm:pt modelId="{B9FDBA6A-C057-4D2B-A62B-B9787AD0D4C0}">
      <dgm:prSet phldrT="[Text]" custT="1"/>
      <dgm:spPr>
        <a:solidFill>
          <a:srgbClr val="BDDA20">
            <a:alpha val="30000"/>
          </a:srgbClr>
        </a:solidFill>
      </dgm:spPr>
      <dgm:t>
        <a:bodyPr/>
        <a:lstStyle/>
        <a:p>
          <a:r>
            <a:rPr lang="fr-CA" sz="1000" b="1" dirty="0">
              <a:latin typeface="Helvetica" panose="020B0604020202020204" pitchFamily="34" charset="0"/>
              <a:cs typeface="Helvetica" panose="020B0604020202020204" pitchFamily="34" charset="0"/>
            </a:rPr>
            <a:t>Usage</a:t>
          </a:r>
          <a:endParaRPr lang="en-US" sz="1000" b="1" dirty="0">
            <a:latin typeface="Helvetica" panose="020B0604020202020204" pitchFamily="34" charset="0"/>
            <a:cs typeface="Helvetica" panose="020B0604020202020204" pitchFamily="34" charset="0"/>
          </a:endParaRPr>
        </a:p>
      </dgm:t>
    </dgm:pt>
    <dgm:pt modelId="{F71445F1-75FF-4815-9438-3F235FD0071A}" type="parTrans" cxnId="{581D2947-328F-4CC8-89DF-C3C2D88AC524}">
      <dgm:prSet/>
      <dgm:spPr/>
      <dgm:t>
        <a:bodyPr/>
        <a:lstStyle/>
        <a:p>
          <a:endParaRPr lang="en-US" b="1">
            <a:latin typeface="Helvetica" panose="020B0604020202020204" pitchFamily="34" charset="0"/>
            <a:cs typeface="Helvetica" panose="020B0604020202020204" pitchFamily="34" charset="0"/>
          </a:endParaRPr>
        </a:p>
      </dgm:t>
    </dgm:pt>
    <dgm:pt modelId="{DD8964A9-4A6E-4E53-B52E-C2540221980E}" type="sibTrans" cxnId="{581D2947-328F-4CC8-89DF-C3C2D88AC524}">
      <dgm:prSet/>
      <dgm:spPr/>
      <dgm:t>
        <a:bodyPr/>
        <a:lstStyle/>
        <a:p>
          <a:endParaRPr lang="en-US" b="1">
            <a:latin typeface="Helvetica" panose="020B0604020202020204" pitchFamily="34" charset="0"/>
            <a:cs typeface="Helvetica" panose="020B0604020202020204" pitchFamily="34" charset="0"/>
          </a:endParaRPr>
        </a:p>
      </dgm:t>
    </dgm:pt>
    <dgm:pt modelId="{045E8EAA-D619-4182-B44A-1ECFF4405AF2}">
      <dgm:prSet custT="1"/>
      <dgm:spPr>
        <a:solidFill>
          <a:srgbClr val="33CC33">
            <a:alpha val="30000"/>
          </a:srgbClr>
        </a:solidFill>
      </dgm:spPr>
      <dgm:t>
        <a:bodyPr/>
        <a:lstStyle/>
        <a:p>
          <a:r>
            <a:rPr lang="en-US" sz="1000" b="1" dirty="0">
              <a:latin typeface="Helvetica" panose="020B0604020202020204" pitchFamily="34" charset="0"/>
              <a:cs typeface="Helvetica" panose="020B0604020202020204" pitchFamily="34" charset="0"/>
            </a:rPr>
            <a:t>Other info</a:t>
          </a:r>
        </a:p>
      </dgm:t>
    </dgm:pt>
    <dgm:pt modelId="{10A5CB73-9A42-4A74-9796-5C961559B8FC}" type="parTrans" cxnId="{03A9B107-9824-4B04-8890-B6247C400DDF}">
      <dgm:prSet/>
      <dgm:spPr/>
      <dgm:t>
        <a:bodyPr/>
        <a:lstStyle/>
        <a:p>
          <a:endParaRPr lang="en-US" b="1">
            <a:latin typeface="Helvetica" panose="020B0604020202020204" pitchFamily="34" charset="0"/>
            <a:cs typeface="Helvetica" panose="020B0604020202020204" pitchFamily="34" charset="0"/>
          </a:endParaRPr>
        </a:p>
      </dgm:t>
    </dgm:pt>
    <dgm:pt modelId="{8CE241E7-9478-43C4-A426-B5F118D1A0C5}" type="sibTrans" cxnId="{03A9B107-9824-4B04-8890-B6247C400DDF}">
      <dgm:prSet/>
      <dgm:spPr/>
      <dgm:t>
        <a:bodyPr/>
        <a:lstStyle/>
        <a:p>
          <a:endParaRPr lang="en-US" b="1">
            <a:latin typeface="Helvetica" panose="020B0604020202020204" pitchFamily="34" charset="0"/>
            <a:cs typeface="Helvetica" panose="020B0604020202020204" pitchFamily="34" charset="0"/>
          </a:endParaRPr>
        </a:p>
      </dgm:t>
    </dgm:pt>
    <dgm:pt modelId="{6EEF379C-1F85-4DCF-8063-BD76AB6A5A0D}" type="pres">
      <dgm:prSet presAssocID="{ADBCF8B8-7BE3-4244-9AFC-881D8FBFAAA4}" presName="Name0" presStyleCnt="0">
        <dgm:presLayoutVars>
          <dgm:dir/>
          <dgm:animLvl val="lvl"/>
          <dgm:resizeHandles val="exact"/>
        </dgm:presLayoutVars>
      </dgm:prSet>
      <dgm:spPr/>
    </dgm:pt>
    <dgm:pt modelId="{2C37C264-6664-4672-BA00-5A870A2CD537}" type="pres">
      <dgm:prSet presAssocID="{7725804E-429A-4891-A68E-E907432C14E8}" presName="parTxOnly" presStyleLbl="node1" presStyleIdx="0" presStyleCnt="4" custScaleX="90675" custScaleY="91092">
        <dgm:presLayoutVars>
          <dgm:chMax val="0"/>
          <dgm:chPref val="0"/>
          <dgm:bulletEnabled val="1"/>
        </dgm:presLayoutVars>
      </dgm:prSet>
      <dgm:spPr/>
    </dgm:pt>
    <dgm:pt modelId="{8BACDC78-A904-4EA1-AA1E-61C4A7BA98C2}" type="pres">
      <dgm:prSet presAssocID="{4AD6D3CE-D161-4B57-96B7-B597A3FFB335}" presName="parTxOnlySpace" presStyleCnt="0"/>
      <dgm:spPr/>
    </dgm:pt>
    <dgm:pt modelId="{DEBE801E-210C-4F6B-B5D8-71712919561D}" type="pres">
      <dgm:prSet presAssocID="{90FDB2B3-C639-47DE-A13F-73BE6E13DCD9}" presName="parTxOnly" presStyleLbl="node1" presStyleIdx="1" presStyleCnt="4" custScaleX="216778" custScaleY="91092" custLinFactX="141414" custLinFactNeighborX="200000" custLinFactNeighborY="382">
        <dgm:presLayoutVars>
          <dgm:chMax val="0"/>
          <dgm:chPref val="0"/>
          <dgm:bulletEnabled val="1"/>
        </dgm:presLayoutVars>
      </dgm:prSet>
      <dgm:spPr/>
    </dgm:pt>
    <dgm:pt modelId="{7334877F-9BC8-4955-BE48-19B74B8F1D3F}" type="pres">
      <dgm:prSet presAssocID="{36359E50-F384-4FEB-9F98-E985A5C81620}" presName="parTxOnlySpace" presStyleCnt="0"/>
      <dgm:spPr/>
    </dgm:pt>
    <dgm:pt modelId="{0306EF51-728B-4520-810A-72C048FD6C44}" type="pres">
      <dgm:prSet presAssocID="{B9FDBA6A-C057-4D2B-A62B-B9787AD0D4C0}" presName="parTxOnly" presStyleLbl="node1" presStyleIdx="2" presStyleCnt="4" custScaleX="90675" custScaleY="91092" custLinFactX="-188561" custLinFactNeighborX="-200000">
        <dgm:presLayoutVars>
          <dgm:chMax val="0"/>
          <dgm:chPref val="0"/>
          <dgm:bulletEnabled val="1"/>
        </dgm:presLayoutVars>
      </dgm:prSet>
      <dgm:spPr/>
    </dgm:pt>
    <dgm:pt modelId="{0A344C06-91ED-4615-A4D7-201BAB1621A5}" type="pres">
      <dgm:prSet presAssocID="{DD8964A9-4A6E-4E53-B52E-C2540221980E}" presName="parTxOnlySpace" presStyleCnt="0"/>
      <dgm:spPr/>
    </dgm:pt>
    <dgm:pt modelId="{EEBCB58C-4285-4D84-928E-A98919561AEB}" type="pres">
      <dgm:prSet presAssocID="{045E8EAA-D619-4182-B44A-1ECFF4405AF2}" presName="parTxOnly" presStyleLbl="node1" presStyleIdx="3" presStyleCnt="4" custScaleX="90675" custScaleY="91092" custLinFactX="-189688" custLinFactNeighborX="-200000">
        <dgm:presLayoutVars>
          <dgm:chMax val="0"/>
          <dgm:chPref val="0"/>
          <dgm:bulletEnabled val="1"/>
        </dgm:presLayoutVars>
      </dgm:prSet>
      <dgm:spPr/>
    </dgm:pt>
  </dgm:ptLst>
  <dgm:cxnLst>
    <dgm:cxn modelId="{03A9B107-9824-4B04-8890-B6247C400DDF}" srcId="{ADBCF8B8-7BE3-4244-9AFC-881D8FBFAAA4}" destId="{045E8EAA-D619-4182-B44A-1ECFF4405AF2}" srcOrd="3" destOrd="0" parTransId="{10A5CB73-9A42-4A74-9796-5C961559B8FC}" sibTransId="{8CE241E7-9478-43C4-A426-B5F118D1A0C5}"/>
    <dgm:cxn modelId="{46A1991D-ACF0-41B8-B71F-C2586D74D38F}" srcId="{ADBCF8B8-7BE3-4244-9AFC-881D8FBFAAA4}" destId="{90FDB2B3-C639-47DE-A13F-73BE6E13DCD9}" srcOrd="1" destOrd="0" parTransId="{1AF05F21-8D8D-44E3-B172-558491B2034D}" sibTransId="{36359E50-F384-4FEB-9F98-E985A5C81620}"/>
    <dgm:cxn modelId="{581D2947-328F-4CC8-89DF-C3C2D88AC524}" srcId="{ADBCF8B8-7BE3-4244-9AFC-881D8FBFAAA4}" destId="{B9FDBA6A-C057-4D2B-A62B-B9787AD0D4C0}" srcOrd="2" destOrd="0" parTransId="{F71445F1-75FF-4815-9438-3F235FD0071A}" sibTransId="{DD8964A9-4A6E-4E53-B52E-C2540221980E}"/>
    <dgm:cxn modelId="{B3E54C4F-CAA9-4157-ABA1-F6D33CCEF83E}" type="presOf" srcId="{90FDB2B3-C639-47DE-A13F-73BE6E13DCD9}" destId="{DEBE801E-210C-4F6B-B5D8-71712919561D}" srcOrd="0" destOrd="0" presId="urn:microsoft.com/office/officeart/2005/8/layout/chevron1"/>
    <dgm:cxn modelId="{FBE27986-566B-448F-BD6F-9F0938F0D8B0}" srcId="{ADBCF8B8-7BE3-4244-9AFC-881D8FBFAAA4}" destId="{7725804E-429A-4891-A68E-E907432C14E8}" srcOrd="0" destOrd="0" parTransId="{543132F8-C350-4B03-9613-32F3B60422C1}" sibTransId="{4AD6D3CE-D161-4B57-96B7-B597A3FFB335}"/>
    <dgm:cxn modelId="{A491108D-3704-4B54-862B-065353EAA4C9}" type="presOf" srcId="{B9FDBA6A-C057-4D2B-A62B-B9787AD0D4C0}" destId="{0306EF51-728B-4520-810A-72C048FD6C44}" srcOrd="0" destOrd="0" presId="urn:microsoft.com/office/officeart/2005/8/layout/chevron1"/>
    <dgm:cxn modelId="{68A1FABB-EBE1-421E-9DCF-7A08D1D08802}" type="presOf" srcId="{045E8EAA-D619-4182-B44A-1ECFF4405AF2}" destId="{EEBCB58C-4285-4D84-928E-A98919561AEB}" srcOrd="0" destOrd="0" presId="urn:microsoft.com/office/officeart/2005/8/layout/chevron1"/>
    <dgm:cxn modelId="{F8600ECD-DF62-4CFA-A5B5-1084E86EE1F0}" type="presOf" srcId="{ADBCF8B8-7BE3-4244-9AFC-881D8FBFAAA4}" destId="{6EEF379C-1F85-4DCF-8063-BD76AB6A5A0D}" srcOrd="0" destOrd="0" presId="urn:microsoft.com/office/officeart/2005/8/layout/chevron1"/>
    <dgm:cxn modelId="{4D0B00FC-F7F8-4BCB-86E9-FBE533031BD3}" type="presOf" srcId="{7725804E-429A-4891-A68E-E907432C14E8}" destId="{2C37C264-6664-4672-BA00-5A870A2CD537}" srcOrd="0" destOrd="0" presId="urn:microsoft.com/office/officeart/2005/8/layout/chevron1"/>
    <dgm:cxn modelId="{E3EC48A8-560E-4520-B44A-A84B62F5CAFC}" type="presParOf" srcId="{6EEF379C-1F85-4DCF-8063-BD76AB6A5A0D}" destId="{2C37C264-6664-4672-BA00-5A870A2CD537}" srcOrd="0" destOrd="0" presId="urn:microsoft.com/office/officeart/2005/8/layout/chevron1"/>
    <dgm:cxn modelId="{2CD136C5-28FE-441E-AE6D-7DAE69E66FD8}" type="presParOf" srcId="{6EEF379C-1F85-4DCF-8063-BD76AB6A5A0D}" destId="{8BACDC78-A904-4EA1-AA1E-61C4A7BA98C2}" srcOrd="1" destOrd="0" presId="urn:microsoft.com/office/officeart/2005/8/layout/chevron1"/>
    <dgm:cxn modelId="{2F711A1B-8D4C-4BD4-B60D-2D7801DF4BA8}" type="presParOf" srcId="{6EEF379C-1F85-4DCF-8063-BD76AB6A5A0D}" destId="{DEBE801E-210C-4F6B-B5D8-71712919561D}" srcOrd="2" destOrd="0" presId="urn:microsoft.com/office/officeart/2005/8/layout/chevron1"/>
    <dgm:cxn modelId="{3C751948-D4CC-47DA-9A18-BAEA266DA384}" type="presParOf" srcId="{6EEF379C-1F85-4DCF-8063-BD76AB6A5A0D}" destId="{7334877F-9BC8-4955-BE48-19B74B8F1D3F}" srcOrd="3" destOrd="0" presId="urn:microsoft.com/office/officeart/2005/8/layout/chevron1"/>
    <dgm:cxn modelId="{6D093DEF-A6BE-4B81-B9B7-F79A8915E016}" type="presParOf" srcId="{6EEF379C-1F85-4DCF-8063-BD76AB6A5A0D}" destId="{0306EF51-728B-4520-810A-72C048FD6C44}" srcOrd="4" destOrd="0" presId="urn:microsoft.com/office/officeart/2005/8/layout/chevron1"/>
    <dgm:cxn modelId="{697A601B-DB33-450C-96D7-9F2A8D011417}" type="presParOf" srcId="{6EEF379C-1F85-4DCF-8063-BD76AB6A5A0D}" destId="{0A344C06-91ED-4615-A4D7-201BAB1621A5}" srcOrd="5" destOrd="0" presId="urn:microsoft.com/office/officeart/2005/8/layout/chevron1"/>
    <dgm:cxn modelId="{99EF699B-70BF-40B8-ACBD-30677772381D}" type="presParOf" srcId="{6EEF379C-1F85-4DCF-8063-BD76AB6A5A0D}" destId="{EEBCB58C-4285-4D84-928E-A98919561AEB}" srcOrd="6"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ADBCF8B8-7BE3-4244-9AFC-881D8FBFAAA4}" type="doc">
      <dgm:prSet loTypeId="urn:microsoft.com/office/officeart/2005/8/layout/chevron1" loCatId="process" qsTypeId="urn:microsoft.com/office/officeart/2005/8/quickstyle/simple1" qsCatId="simple" csTypeId="urn:microsoft.com/office/officeart/2005/8/colors/colorful3" csCatId="colorful" phldr="1"/>
      <dgm:spPr/>
    </dgm:pt>
    <dgm:pt modelId="{7725804E-429A-4891-A68E-E907432C14E8}">
      <dgm:prSet phldrT="[Text]" custT="1"/>
      <dgm:spPr/>
      <dgm:t>
        <a:bodyPr/>
        <a:lstStyle/>
        <a:p>
          <a:r>
            <a:rPr lang="en-US" sz="1800" b="1" dirty="0">
              <a:latin typeface="Helvetica" panose="020B0604020202020204" pitchFamily="34" charset="0"/>
              <a:cs typeface="Helvetica" panose="020B0604020202020204" pitchFamily="34" charset="0"/>
            </a:rPr>
            <a:t>Overview</a:t>
          </a:r>
        </a:p>
      </dgm:t>
    </dgm:pt>
    <dgm:pt modelId="{543132F8-C350-4B03-9613-32F3B60422C1}" type="parTrans" cxnId="{FBE27986-566B-448F-BD6F-9F0938F0D8B0}">
      <dgm:prSet/>
      <dgm:spPr/>
      <dgm:t>
        <a:bodyPr/>
        <a:lstStyle/>
        <a:p>
          <a:endParaRPr lang="en-US" b="1">
            <a:latin typeface="Helvetica" panose="020B0604020202020204" pitchFamily="34" charset="0"/>
            <a:cs typeface="Helvetica" panose="020B0604020202020204" pitchFamily="34" charset="0"/>
          </a:endParaRPr>
        </a:p>
      </dgm:t>
    </dgm:pt>
    <dgm:pt modelId="{4AD6D3CE-D161-4B57-96B7-B597A3FFB335}" type="sibTrans" cxnId="{FBE27986-566B-448F-BD6F-9F0938F0D8B0}">
      <dgm:prSet/>
      <dgm:spPr/>
      <dgm:t>
        <a:bodyPr/>
        <a:lstStyle/>
        <a:p>
          <a:endParaRPr lang="en-US" b="1">
            <a:latin typeface="Helvetica" panose="020B0604020202020204" pitchFamily="34" charset="0"/>
            <a:cs typeface="Helvetica" panose="020B0604020202020204" pitchFamily="34" charset="0"/>
          </a:endParaRPr>
        </a:p>
      </dgm:t>
    </dgm:pt>
    <dgm:pt modelId="{90FDB2B3-C639-47DE-A13F-73BE6E13DCD9}">
      <dgm:prSet phldrT="[Text]"/>
      <dgm:spPr>
        <a:solidFill>
          <a:schemeClr val="accent3">
            <a:hueOff val="2906152"/>
            <a:satOff val="-9286"/>
            <a:lumOff val="-2353"/>
            <a:alpha val="30000"/>
          </a:schemeClr>
        </a:solidFill>
      </dgm:spPr>
      <dgm:t>
        <a:bodyPr/>
        <a:lstStyle/>
        <a:p>
          <a:r>
            <a:rPr lang="en-US" b="1" dirty="0">
              <a:latin typeface="Helvetica" panose="020B0604020202020204" pitchFamily="34" charset="0"/>
              <a:cs typeface="Helvetica" panose="020B0604020202020204" pitchFamily="34" charset="0"/>
            </a:rPr>
            <a:t>Usage</a:t>
          </a:r>
        </a:p>
      </dgm:t>
    </dgm:pt>
    <dgm:pt modelId="{1AF05F21-8D8D-44E3-B172-558491B2034D}" type="parTrans" cxnId="{46A1991D-ACF0-41B8-B71F-C2586D74D38F}">
      <dgm:prSet/>
      <dgm:spPr/>
      <dgm:t>
        <a:bodyPr/>
        <a:lstStyle/>
        <a:p>
          <a:endParaRPr lang="en-US" b="1">
            <a:latin typeface="Helvetica" panose="020B0604020202020204" pitchFamily="34" charset="0"/>
            <a:cs typeface="Helvetica" panose="020B0604020202020204" pitchFamily="34" charset="0"/>
          </a:endParaRPr>
        </a:p>
      </dgm:t>
    </dgm:pt>
    <dgm:pt modelId="{36359E50-F384-4FEB-9F98-E985A5C81620}" type="sibTrans" cxnId="{46A1991D-ACF0-41B8-B71F-C2586D74D38F}">
      <dgm:prSet/>
      <dgm:spPr/>
      <dgm:t>
        <a:bodyPr/>
        <a:lstStyle/>
        <a:p>
          <a:endParaRPr lang="en-US" b="1">
            <a:latin typeface="Helvetica" panose="020B0604020202020204" pitchFamily="34" charset="0"/>
            <a:cs typeface="Helvetica" panose="020B0604020202020204" pitchFamily="34" charset="0"/>
          </a:endParaRPr>
        </a:p>
      </dgm:t>
    </dgm:pt>
    <dgm:pt modelId="{B9FDBA6A-C057-4D2B-A62B-B9787AD0D4C0}">
      <dgm:prSet phldrT="[Text]"/>
      <dgm:spPr>
        <a:solidFill>
          <a:schemeClr val="accent3">
            <a:hueOff val="5812304"/>
            <a:satOff val="-18573"/>
            <a:lumOff val="-4706"/>
            <a:alpha val="30000"/>
          </a:schemeClr>
        </a:solidFill>
      </dgm:spPr>
      <dgm:t>
        <a:bodyPr/>
        <a:lstStyle/>
        <a:p>
          <a:r>
            <a:rPr lang="en-US" b="1" dirty="0">
              <a:latin typeface="Helvetica" panose="020B0604020202020204" pitchFamily="34" charset="0"/>
              <a:cs typeface="Helvetica" panose="020B0604020202020204" pitchFamily="34" charset="0"/>
            </a:rPr>
            <a:t>Other info</a:t>
          </a:r>
        </a:p>
      </dgm:t>
    </dgm:pt>
    <dgm:pt modelId="{F71445F1-75FF-4815-9438-3F235FD0071A}" type="parTrans" cxnId="{581D2947-328F-4CC8-89DF-C3C2D88AC524}">
      <dgm:prSet/>
      <dgm:spPr/>
      <dgm:t>
        <a:bodyPr/>
        <a:lstStyle/>
        <a:p>
          <a:endParaRPr lang="en-US" b="1">
            <a:latin typeface="Helvetica" panose="020B0604020202020204" pitchFamily="34" charset="0"/>
            <a:cs typeface="Helvetica" panose="020B0604020202020204" pitchFamily="34" charset="0"/>
          </a:endParaRPr>
        </a:p>
      </dgm:t>
    </dgm:pt>
    <dgm:pt modelId="{DD8964A9-4A6E-4E53-B52E-C2540221980E}" type="sibTrans" cxnId="{581D2947-328F-4CC8-89DF-C3C2D88AC524}">
      <dgm:prSet/>
      <dgm:spPr/>
      <dgm:t>
        <a:bodyPr/>
        <a:lstStyle/>
        <a:p>
          <a:endParaRPr lang="en-US" b="1">
            <a:latin typeface="Helvetica" panose="020B0604020202020204" pitchFamily="34" charset="0"/>
            <a:cs typeface="Helvetica" panose="020B0604020202020204" pitchFamily="34" charset="0"/>
          </a:endParaRPr>
        </a:p>
      </dgm:t>
    </dgm:pt>
    <dgm:pt modelId="{045E8EAA-D619-4182-B44A-1ECFF4405AF2}">
      <dgm:prSet/>
      <dgm:spPr>
        <a:solidFill>
          <a:schemeClr val="accent3">
            <a:hueOff val="8718455"/>
            <a:satOff val="-27859"/>
            <a:lumOff val="-7059"/>
            <a:alpha val="30000"/>
          </a:schemeClr>
        </a:solidFill>
      </dgm:spPr>
      <dgm:t>
        <a:bodyPr/>
        <a:lstStyle/>
        <a:p>
          <a:r>
            <a:rPr lang="en-US" b="1" dirty="0">
              <a:latin typeface="Helvetica" panose="020B0604020202020204" pitchFamily="34" charset="0"/>
              <a:cs typeface="Helvetica" panose="020B0604020202020204" pitchFamily="34" charset="0"/>
            </a:rPr>
            <a:t>CANUTEC</a:t>
          </a:r>
        </a:p>
      </dgm:t>
    </dgm:pt>
    <dgm:pt modelId="{10A5CB73-9A42-4A74-9796-5C961559B8FC}" type="parTrans" cxnId="{03A9B107-9824-4B04-8890-B6247C400DDF}">
      <dgm:prSet/>
      <dgm:spPr/>
      <dgm:t>
        <a:bodyPr/>
        <a:lstStyle/>
        <a:p>
          <a:endParaRPr lang="en-US" b="1">
            <a:latin typeface="Helvetica" panose="020B0604020202020204" pitchFamily="34" charset="0"/>
            <a:cs typeface="Helvetica" panose="020B0604020202020204" pitchFamily="34" charset="0"/>
          </a:endParaRPr>
        </a:p>
      </dgm:t>
    </dgm:pt>
    <dgm:pt modelId="{8CE241E7-9478-43C4-A426-B5F118D1A0C5}" type="sibTrans" cxnId="{03A9B107-9824-4B04-8890-B6247C400DDF}">
      <dgm:prSet/>
      <dgm:spPr/>
      <dgm:t>
        <a:bodyPr/>
        <a:lstStyle/>
        <a:p>
          <a:endParaRPr lang="en-US" b="1">
            <a:latin typeface="Helvetica" panose="020B0604020202020204" pitchFamily="34" charset="0"/>
            <a:cs typeface="Helvetica" panose="020B0604020202020204" pitchFamily="34" charset="0"/>
          </a:endParaRPr>
        </a:p>
      </dgm:t>
    </dgm:pt>
    <dgm:pt modelId="{6EEF379C-1F85-4DCF-8063-BD76AB6A5A0D}" type="pres">
      <dgm:prSet presAssocID="{ADBCF8B8-7BE3-4244-9AFC-881D8FBFAAA4}" presName="Name0" presStyleCnt="0">
        <dgm:presLayoutVars>
          <dgm:dir/>
          <dgm:animLvl val="lvl"/>
          <dgm:resizeHandles val="exact"/>
        </dgm:presLayoutVars>
      </dgm:prSet>
      <dgm:spPr/>
    </dgm:pt>
    <dgm:pt modelId="{2C37C264-6664-4672-BA00-5A870A2CD537}" type="pres">
      <dgm:prSet presAssocID="{7725804E-429A-4891-A68E-E907432C14E8}" presName="parTxOnly" presStyleLbl="node1" presStyleIdx="0" presStyleCnt="4" custScaleX="234445">
        <dgm:presLayoutVars>
          <dgm:chMax val="0"/>
          <dgm:chPref val="0"/>
          <dgm:bulletEnabled val="1"/>
        </dgm:presLayoutVars>
      </dgm:prSet>
      <dgm:spPr/>
    </dgm:pt>
    <dgm:pt modelId="{8BACDC78-A904-4EA1-AA1E-61C4A7BA98C2}" type="pres">
      <dgm:prSet presAssocID="{4AD6D3CE-D161-4B57-96B7-B597A3FFB335}" presName="parTxOnlySpace" presStyleCnt="0"/>
      <dgm:spPr/>
    </dgm:pt>
    <dgm:pt modelId="{DEBE801E-210C-4F6B-B5D8-71712919561D}" type="pres">
      <dgm:prSet presAssocID="{90FDB2B3-C639-47DE-A13F-73BE6E13DCD9}" presName="parTxOnly" presStyleLbl="node1" presStyleIdx="1" presStyleCnt="4">
        <dgm:presLayoutVars>
          <dgm:chMax val="0"/>
          <dgm:chPref val="0"/>
          <dgm:bulletEnabled val="1"/>
        </dgm:presLayoutVars>
      </dgm:prSet>
      <dgm:spPr/>
    </dgm:pt>
    <dgm:pt modelId="{7334877F-9BC8-4955-BE48-19B74B8F1D3F}" type="pres">
      <dgm:prSet presAssocID="{36359E50-F384-4FEB-9F98-E985A5C81620}" presName="parTxOnlySpace" presStyleCnt="0"/>
      <dgm:spPr/>
    </dgm:pt>
    <dgm:pt modelId="{0306EF51-728B-4520-810A-72C048FD6C44}" type="pres">
      <dgm:prSet presAssocID="{B9FDBA6A-C057-4D2B-A62B-B9787AD0D4C0}" presName="parTxOnly" presStyleLbl="node1" presStyleIdx="2" presStyleCnt="4">
        <dgm:presLayoutVars>
          <dgm:chMax val="0"/>
          <dgm:chPref val="0"/>
          <dgm:bulletEnabled val="1"/>
        </dgm:presLayoutVars>
      </dgm:prSet>
      <dgm:spPr/>
    </dgm:pt>
    <dgm:pt modelId="{0A344C06-91ED-4615-A4D7-201BAB1621A5}" type="pres">
      <dgm:prSet presAssocID="{DD8964A9-4A6E-4E53-B52E-C2540221980E}" presName="parTxOnlySpace" presStyleCnt="0"/>
      <dgm:spPr/>
    </dgm:pt>
    <dgm:pt modelId="{EEBCB58C-4285-4D84-928E-A98919561AEB}" type="pres">
      <dgm:prSet presAssocID="{045E8EAA-D619-4182-B44A-1ECFF4405AF2}" presName="parTxOnly" presStyleLbl="node1" presStyleIdx="3" presStyleCnt="4">
        <dgm:presLayoutVars>
          <dgm:chMax val="0"/>
          <dgm:chPref val="0"/>
          <dgm:bulletEnabled val="1"/>
        </dgm:presLayoutVars>
      </dgm:prSet>
      <dgm:spPr/>
    </dgm:pt>
  </dgm:ptLst>
  <dgm:cxnLst>
    <dgm:cxn modelId="{03A9B107-9824-4B04-8890-B6247C400DDF}" srcId="{ADBCF8B8-7BE3-4244-9AFC-881D8FBFAAA4}" destId="{045E8EAA-D619-4182-B44A-1ECFF4405AF2}" srcOrd="3" destOrd="0" parTransId="{10A5CB73-9A42-4A74-9796-5C961559B8FC}" sibTransId="{8CE241E7-9478-43C4-A426-B5F118D1A0C5}"/>
    <dgm:cxn modelId="{E1962614-673C-4EA7-BFC0-AA16B9F83D8C}" type="presOf" srcId="{ADBCF8B8-7BE3-4244-9AFC-881D8FBFAAA4}" destId="{6EEF379C-1F85-4DCF-8063-BD76AB6A5A0D}" srcOrd="0" destOrd="0" presId="urn:microsoft.com/office/officeart/2005/8/layout/chevron1"/>
    <dgm:cxn modelId="{46A1991D-ACF0-41B8-B71F-C2586D74D38F}" srcId="{ADBCF8B8-7BE3-4244-9AFC-881D8FBFAAA4}" destId="{90FDB2B3-C639-47DE-A13F-73BE6E13DCD9}" srcOrd="1" destOrd="0" parTransId="{1AF05F21-8D8D-44E3-B172-558491B2034D}" sibTransId="{36359E50-F384-4FEB-9F98-E985A5C81620}"/>
    <dgm:cxn modelId="{581D2947-328F-4CC8-89DF-C3C2D88AC524}" srcId="{ADBCF8B8-7BE3-4244-9AFC-881D8FBFAAA4}" destId="{B9FDBA6A-C057-4D2B-A62B-B9787AD0D4C0}" srcOrd="2" destOrd="0" parTransId="{F71445F1-75FF-4815-9438-3F235FD0071A}" sibTransId="{DD8964A9-4A6E-4E53-B52E-C2540221980E}"/>
    <dgm:cxn modelId="{FBE27986-566B-448F-BD6F-9F0938F0D8B0}" srcId="{ADBCF8B8-7BE3-4244-9AFC-881D8FBFAAA4}" destId="{7725804E-429A-4891-A68E-E907432C14E8}" srcOrd="0" destOrd="0" parTransId="{543132F8-C350-4B03-9613-32F3B60422C1}" sibTransId="{4AD6D3CE-D161-4B57-96B7-B597A3FFB335}"/>
    <dgm:cxn modelId="{F1E8DD8E-D782-46A1-9A5C-AD115955BE7C}" type="presOf" srcId="{7725804E-429A-4891-A68E-E907432C14E8}" destId="{2C37C264-6664-4672-BA00-5A870A2CD537}" srcOrd="0" destOrd="0" presId="urn:microsoft.com/office/officeart/2005/8/layout/chevron1"/>
    <dgm:cxn modelId="{28326191-6D67-4B64-B58C-5A31260A677C}" type="presOf" srcId="{90FDB2B3-C639-47DE-A13F-73BE6E13DCD9}" destId="{DEBE801E-210C-4F6B-B5D8-71712919561D}" srcOrd="0" destOrd="0" presId="urn:microsoft.com/office/officeart/2005/8/layout/chevron1"/>
    <dgm:cxn modelId="{3219ED98-6D7C-4490-9EDF-A0A9E63509AA}" type="presOf" srcId="{B9FDBA6A-C057-4D2B-A62B-B9787AD0D4C0}" destId="{0306EF51-728B-4520-810A-72C048FD6C44}" srcOrd="0" destOrd="0" presId="urn:microsoft.com/office/officeart/2005/8/layout/chevron1"/>
    <dgm:cxn modelId="{A49390AC-678B-4E68-94D2-86CDDBC178D8}" type="presOf" srcId="{045E8EAA-D619-4182-B44A-1ECFF4405AF2}" destId="{EEBCB58C-4285-4D84-928E-A98919561AEB}" srcOrd="0" destOrd="0" presId="urn:microsoft.com/office/officeart/2005/8/layout/chevron1"/>
    <dgm:cxn modelId="{092C9093-DA0A-4DB4-957E-20755691183E}" type="presParOf" srcId="{6EEF379C-1F85-4DCF-8063-BD76AB6A5A0D}" destId="{2C37C264-6664-4672-BA00-5A870A2CD537}" srcOrd="0" destOrd="0" presId="urn:microsoft.com/office/officeart/2005/8/layout/chevron1"/>
    <dgm:cxn modelId="{6166095A-3F00-4E7C-A4F6-8D4CDECA7CD7}" type="presParOf" srcId="{6EEF379C-1F85-4DCF-8063-BD76AB6A5A0D}" destId="{8BACDC78-A904-4EA1-AA1E-61C4A7BA98C2}" srcOrd="1" destOrd="0" presId="urn:microsoft.com/office/officeart/2005/8/layout/chevron1"/>
    <dgm:cxn modelId="{56232088-98BD-4784-8807-096CD05918E6}" type="presParOf" srcId="{6EEF379C-1F85-4DCF-8063-BD76AB6A5A0D}" destId="{DEBE801E-210C-4F6B-B5D8-71712919561D}" srcOrd="2" destOrd="0" presId="urn:microsoft.com/office/officeart/2005/8/layout/chevron1"/>
    <dgm:cxn modelId="{2E15CC02-6F97-4E57-8564-BD3A1C27B9B5}" type="presParOf" srcId="{6EEF379C-1F85-4DCF-8063-BD76AB6A5A0D}" destId="{7334877F-9BC8-4955-BE48-19B74B8F1D3F}" srcOrd="3" destOrd="0" presId="urn:microsoft.com/office/officeart/2005/8/layout/chevron1"/>
    <dgm:cxn modelId="{FF97F616-1F03-4DE3-9A98-32BEEC887704}" type="presParOf" srcId="{6EEF379C-1F85-4DCF-8063-BD76AB6A5A0D}" destId="{0306EF51-728B-4520-810A-72C048FD6C44}" srcOrd="4" destOrd="0" presId="urn:microsoft.com/office/officeart/2005/8/layout/chevron1"/>
    <dgm:cxn modelId="{CECFF13B-1FDB-4156-B1DD-9B3D4EED799D}" type="presParOf" srcId="{6EEF379C-1F85-4DCF-8063-BD76AB6A5A0D}" destId="{0A344C06-91ED-4615-A4D7-201BAB1621A5}" srcOrd="5" destOrd="0" presId="urn:microsoft.com/office/officeart/2005/8/layout/chevron1"/>
    <dgm:cxn modelId="{BD6A8B0D-65E2-4290-BA6E-EA73E529F1DF}" type="presParOf" srcId="{6EEF379C-1F85-4DCF-8063-BD76AB6A5A0D}" destId="{EEBCB58C-4285-4D84-928E-A98919561AEB}" srcOrd="6"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ADBCF8B8-7BE3-4244-9AFC-881D8FBFAAA4}" type="doc">
      <dgm:prSet loTypeId="urn:microsoft.com/office/officeart/2005/8/layout/chevron1" loCatId="process" qsTypeId="urn:microsoft.com/office/officeart/2005/8/quickstyle/simple1" qsCatId="simple" csTypeId="urn:microsoft.com/office/officeart/2005/8/colors/colorful3" csCatId="colorful" phldr="1"/>
      <dgm:spPr/>
    </dgm:pt>
    <dgm:pt modelId="{7725804E-429A-4891-A68E-E907432C14E8}">
      <dgm:prSet phldrT="[Text]" custT="1"/>
      <dgm:spPr/>
      <dgm:t>
        <a:bodyPr/>
        <a:lstStyle/>
        <a:p>
          <a:r>
            <a:rPr lang="en-US" sz="1800" b="1" dirty="0">
              <a:latin typeface="Helvetica" panose="020B0604020202020204" pitchFamily="34" charset="0"/>
              <a:cs typeface="Helvetica" panose="020B0604020202020204" pitchFamily="34" charset="0"/>
            </a:rPr>
            <a:t>Overview</a:t>
          </a:r>
        </a:p>
      </dgm:t>
    </dgm:pt>
    <dgm:pt modelId="{543132F8-C350-4B03-9613-32F3B60422C1}" type="parTrans" cxnId="{FBE27986-566B-448F-BD6F-9F0938F0D8B0}">
      <dgm:prSet/>
      <dgm:spPr/>
      <dgm:t>
        <a:bodyPr/>
        <a:lstStyle/>
        <a:p>
          <a:endParaRPr lang="en-US" b="1">
            <a:latin typeface="Helvetica" panose="020B0604020202020204" pitchFamily="34" charset="0"/>
            <a:cs typeface="Helvetica" panose="020B0604020202020204" pitchFamily="34" charset="0"/>
          </a:endParaRPr>
        </a:p>
      </dgm:t>
    </dgm:pt>
    <dgm:pt modelId="{4AD6D3CE-D161-4B57-96B7-B597A3FFB335}" type="sibTrans" cxnId="{FBE27986-566B-448F-BD6F-9F0938F0D8B0}">
      <dgm:prSet/>
      <dgm:spPr/>
      <dgm:t>
        <a:bodyPr/>
        <a:lstStyle/>
        <a:p>
          <a:endParaRPr lang="en-US" b="1">
            <a:latin typeface="Helvetica" panose="020B0604020202020204" pitchFamily="34" charset="0"/>
            <a:cs typeface="Helvetica" panose="020B0604020202020204" pitchFamily="34" charset="0"/>
          </a:endParaRPr>
        </a:p>
      </dgm:t>
    </dgm:pt>
    <dgm:pt modelId="{90FDB2B3-C639-47DE-A13F-73BE6E13DCD9}">
      <dgm:prSet phldrT="[Text]"/>
      <dgm:spPr>
        <a:solidFill>
          <a:schemeClr val="accent3">
            <a:hueOff val="2906152"/>
            <a:satOff val="-9286"/>
            <a:lumOff val="-2353"/>
            <a:alpha val="30000"/>
          </a:schemeClr>
        </a:solidFill>
      </dgm:spPr>
      <dgm:t>
        <a:bodyPr/>
        <a:lstStyle/>
        <a:p>
          <a:r>
            <a:rPr lang="en-US" b="1" dirty="0">
              <a:latin typeface="Helvetica" panose="020B0604020202020204" pitchFamily="34" charset="0"/>
              <a:cs typeface="Helvetica" panose="020B0604020202020204" pitchFamily="34" charset="0"/>
            </a:rPr>
            <a:t>Usage</a:t>
          </a:r>
        </a:p>
      </dgm:t>
    </dgm:pt>
    <dgm:pt modelId="{1AF05F21-8D8D-44E3-B172-558491B2034D}" type="parTrans" cxnId="{46A1991D-ACF0-41B8-B71F-C2586D74D38F}">
      <dgm:prSet/>
      <dgm:spPr/>
      <dgm:t>
        <a:bodyPr/>
        <a:lstStyle/>
        <a:p>
          <a:endParaRPr lang="en-US" b="1">
            <a:latin typeface="Helvetica" panose="020B0604020202020204" pitchFamily="34" charset="0"/>
            <a:cs typeface="Helvetica" panose="020B0604020202020204" pitchFamily="34" charset="0"/>
          </a:endParaRPr>
        </a:p>
      </dgm:t>
    </dgm:pt>
    <dgm:pt modelId="{36359E50-F384-4FEB-9F98-E985A5C81620}" type="sibTrans" cxnId="{46A1991D-ACF0-41B8-B71F-C2586D74D38F}">
      <dgm:prSet/>
      <dgm:spPr/>
      <dgm:t>
        <a:bodyPr/>
        <a:lstStyle/>
        <a:p>
          <a:endParaRPr lang="en-US" b="1">
            <a:latin typeface="Helvetica" panose="020B0604020202020204" pitchFamily="34" charset="0"/>
            <a:cs typeface="Helvetica" panose="020B0604020202020204" pitchFamily="34" charset="0"/>
          </a:endParaRPr>
        </a:p>
      </dgm:t>
    </dgm:pt>
    <dgm:pt modelId="{B9FDBA6A-C057-4D2B-A62B-B9787AD0D4C0}">
      <dgm:prSet phldrT="[Text]"/>
      <dgm:spPr>
        <a:solidFill>
          <a:schemeClr val="accent3">
            <a:hueOff val="5812304"/>
            <a:satOff val="-18573"/>
            <a:lumOff val="-4706"/>
            <a:alpha val="30000"/>
          </a:schemeClr>
        </a:solidFill>
      </dgm:spPr>
      <dgm:t>
        <a:bodyPr/>
        <a:lstStyle/>
        <a:p>
          <a:r>
            <a:rPr lang="en-US" b="1" dirty="0">
              <a:latin typeface="Helvetica" panose="020B0604020202020204" pitchFamily="34" charset="0"/>
              <a:cs typeface="Helvetica" panose="020B0604020202020204" pitchFamily="34" charset="0"/>
            </a:rPr>
            <a:t>Other info</a:t>
          </a:r>
        </a:p>
      </dgm:t>
    </dgm:pt>
    <dgm:pt modelId="{F71445F1-75FF-4815-9438-3F235FD0071A}" type="parTrans" cxnId="{581D2947-328F-4CC8-89DF-C3C2D88AC524}">
      <dgm:prSet/>
      <dgm:spPr/>
      <dgm:t>
        <a:bodyPr/>
        <a:lstStyle/>
        <a:p>
          <a:endParaRPr lang="en-US" b="1">
            <a:latin typeface="Helvetica" panose="020B0604020202020204" pitchFamily="34" charset="0"/>
            <a:cs typeface="Helvetica" panose="020B0604020202020204" pitchFamily="34" charset="0"/>
          </a:endParaRPr>
        </a:p>
      </dgm:t>
    </dgm:pt>
    <dgm:pt modelId="{DD8964A9-4A6E-4E53-B52E-C2540221980E}" type="sibTrans" cxnId="{581D2947-328F-4CC8-89DF-C3C2D88AC524}">
      <dgm:prSet/>
      <dgm:spPr/>
      <dgm:t>
        <a:bodyPr/>
        <a:lstStyle/>
        <a:p>
          <a:endParaRPr lang="en-US" b="1">
            <a:latin typeface="Helvetica" panose="020B0604020202020204" pitchFamily="34" charset="0"/>
            <a:cs typeface="Helvetica" panose="020B0604020202020204" pitchFamily="34" charset="0"/>
          </a:endParaRPr>
        </a:p>
      </dgm:t>
    </dgm:pt>
    <dgm:pt modelId="{045E8EAA-D619-4182-B44A-1ECFF4405AF2}">
      <dgm:prSet/>
      <dgm:spPr>
        <a:solidFill>
          <a:schemeClr val="accent3">
            <a:hueOff val="8718455"/>
            <a:satOff val="-27859"/>
            <a:lumOff val="-7059"/>
            <a:alpha val="30000"/>
          </a:schemeClr>
        </a:solidFill>
      </dgm:spPr>
      <dgm:t>
        <a:bodyPr/>
        <a:lstStyle/>
        <a:p>
          <a:r>
            <a:rPr lang="en-US" b="1" dirty="0">
              <a:latin typeface="Helvetica" panose="020B0604020202020204" pitchFamily="34" charset="0"/>
              <a:cs typeface="Helvetica" panose="020B0604020202020204" pitchFamily="34" charset="0"/>
            </a:rPr>
            <a:t>CANUTEC</a:t>
          </a:r>
        </a:p>
      </dgm:t>
    </dgm:pt>
    <dgm:pt modelId="{10A5CB73-9A42-4A74-9796-5C961559B8FC}" type="parTrans" cxnId="{03A9B107-9824-4B04-8890-B6247C400DDF}">
      <dgm:prSet/>
      <dgm:spPr/>
      <dgm:t>
        <a:bodyPr/>
        <a:lstStyle/>
        <a:p>
          <a:endParaRPr lang="en-US" b="1">
            <a:latin typeface="Helvetica" panose="020B0604020202020204" pitchFamily="34" charset="0"/>
            <a:cs typeface="Helvetica" panose="020B0604020202020204" pitchFamily="34" charset="0"/>
          </a:endParaRPr>
        </a:p>
      </dgm:t>
    </dgm:pt>
    <dgm:pt modelId="{8CE241E7-9478-43C4-A426-B5F118D1A0C5}" type="sibTrans" cxnId="{03A9B107-9824-4B04-8890-B6247C400DDF}">
      <dgm:prSet/>
      <dgm:spPr/>
      <dgm:t>
        <a:bodyPr/>
        <a:lstStyle/>
        <a:p>
          <a:endParaRPr lang="en-US" b="1">
            <a:latin typeface="Helvetica" panose="020B0604020202020204" pitchFamily="34" charset="0"/>
            <a:cs typeface="Helvetica" panose="020B0604020202020204" pitchFamily="34" charset="0"/>
          </a:endParaRPr>
        </a:p>
      </dgm:t>
    </dgm:pt>
    <dgm:pt modelId="{6EEF379C-1F85-4DCF-8063-BD76AB6A5A0D}" type="pres">
      <dgm:prSet presAssocID="{ADBCF8B8-7BE3-4244-9AFC-881D8FBFAAA4}" presName="Name0" presStyleCnt="0">
        <dgm:presLayoutVars>
          <dgm:dir/>
          <dgm:animLvl val="lvl"/>
          <dgm:resizeHandles val="exact"/>
        </dgm:presLayoutVars>
      </dgm:prSet>
      <dgm:spPr/>
    </dgm:pt>
    <dgm:pt modelId="{2C37C264-6664-4672-BA00-5A870A2CD537}" type="pres">
      <dgm:prSet presAssocID="{7725804E-429A-4891-A68E-E907432C14E8}" presName="parTxOnly" presStyleLbl="node1" presStyleIdx="0" presStyleCnt="4" custScaleX="234445">
        <dgm:presLayoutVars>
          <dgm:chMax val="0"/>
          <dgm:chPref val="0"/>
          <dgm:bulletEnabled val="1"/>
        </dgm:presLayoutVars>
      </dgm:prSet>
      <dgm:spPr/>
    </dgm:pt>
    <dgm:pt modelId="{8BACDC78-A904-4EA1-AA1E-61C4A7BA98C2}" type="pres">
      <dgm:prSet presAssocID="{4AD6D3CE-D161-4B57-96B7-B597A3FFB335}" presName="parTxOnlySpace" presStyleCnt="0"/>
      <dgm:spPr/>
    </dgm:pt>
    <dgm:pt modelId="{DEBE801E-210C-4F6B-B5D8-71712919561D}" type="pres">
      <dgm:prSet presAssocID="{90FDB2B3-C639-47DE-A13F-73BE6E13DCD9}" presName="parTxOnly" presStyleLbl="node1" presStyleIdx="1" presStyleCnt="4">
        <dgm:presLayoutVars>
          <dgm:chMax val="0"/>
          <dgm:chPref val="0"/>
          <dgm:bulletEnabled val="1"/>
        </dgm:presLayoutVars>
      </dgm:prSet>
      <dgm:spPr/>
    </dgm:pt>
    <dgm:pt modelId="{7334877F-9BC8-4955-BE48-19B74B8F1D3F}" type="pres">
      <dgm:prSet presAssocID="{36359E50-F384-4FEB-9F98-E985A5C81620}" presName="parTxOnlySpace" presStyleCnt="0"/>
      <dgm:spPr/>
    </dgm:pt>
    <dgm:pt modelId="{0306EF51-728B-4520-810A-72C048FD6C44}" type="pres">
      <dgm:prSet presAssocID="{B9FDBA6A-C057-4D2B-A62B-B9787AD0D4C0}" presName="parTxOnly" presStyleLbl="node1" presStyleIdx="2" presStyleCnt="4">
        <dgm:presLayoutVars>
          <dgm:chMax val="0"/>
          <dgm:chPref val="0"/>
          <dgm:bulletEnabled val="1"/>
        </dgm:presLayoutVars>
      </dgm:prSet>
      <dgm:spPr/>
    </dgm:pt>
    <dgm:pt modelId="{0A344C06-91ED-4615-A4D7-201BAB1621A5}" type="pres">
      <dgm:prSet presAssocID="{DD8964A9-4A6E-4E53-B52E-C2540221980E}" presName="parTxOnlySpace" presStyleCnt="0"/>
      <dgm:spPr/>
    </dgm:pt>
    <dgm:pt modelId="{EEBCB58C-4285-4D84-928E-A98919561AEB}" type="pres">
      <dgm:prSet presAssocID="{045E8EAA-D619-4182-B44A-1ECFF4405AF2}" presName="parTxOnly" presStyleLbl="node1" presStyleIdx="3" presStyleCnt="4">
        <dgm:presLayoutVars>
          <dgm:chMax val="0"/>
          <dgm:chPref val="0"/>
          <dgm:bulletEnabled val="1"/>
        </dgm:presLayoutVars>
      </dgm:prSet>
      <dgm:spPr/>
    </dgm:pt>
  </dgm:ptLst>
  <dgm:cxnLst>
    <dgm:cxn modelId="{03A9B107-9824-4B04-8890-B6247C400DDF}" srcId="{ADBCF8B8-7BE3-4244-9AFC-881D8FBFAAA4}" destId="{045E8EAA-D619-4182-B44A-1ECFF4405AF2}" srcOrd="3" destOrd="0" parTransId="{10A5CB73-9A42-4A74-9796-5C961559B8FC}" sibTransId="{8CE241E7-9478-43C4-A426-B5F118D1A0C5}"/>
    <dgm:cxn modelId="{46A1991D-ACF0-41B8-B71F-C2586D74D38F}" srcId="{ADBCF8B8-7BE3-4244-9AFC-881D8FBFAAA4}" destId="{90FDB2B3-C639-47DE-A13F-73BE6E13DCD9}" srcOrd="1" destOrd="0" parTransId="{1AF05F21-8D8D-44E3-B172-558491B2034D}" sibTransId="{36359E50-F384-4FEB-9F98-E985A5C81620}"/>
    <dgm:cxn modelId="{B04D6C2C-5DEB-45B6-BA38-9B3D543011FA}" type="presOf" srcId="{B9FDBA6A-C057-4D2B-A62B-B9787AD0D4C0}" destId="{0306EF51-728B-4520-810A-72C048FD6C44}" srcOrd="0" destOrd="0" presId="urn:microsoft.com/office/officeart/2005/8/layout/chevron1"/>
    <dgm:cxn modelId="{581D2947-328F-4CC8-89DF-C3C2D88AC524}" srcId="{ADBCF8B8-7BE3-4244-9AFC-881D8FBFAAA4}" destId="{B9FDBA6A-C057-4D2B-A62B-B9787AD0D4C0}" srcOrd="2" destOrd="0" parTransId="{F71445F1-75FF-4815-9438-3F235FD0071A}" sibTransId="{DD8964A9-4A6E-4E53-B52E-C2540221980E}"/>
    <dgm:cxn modelId="{F6850E57-23FE-4913-A831-55BA038DAC48}" type="presOf" srcId="{ADBCF8B8-7BE3-4244-9AFC-881D8FBFAAA4}" destId="{6EEF379C-1F85-4DCF-8063-BD76AB6A5A0D}" srcOrd="0" destOrd="0" presId="urn:microsoft.com/office/officeart/2005/8/layout/chevron1"/>
    <dgm:cxn modelId="{FBE27986-566B-448F-BD6F-9F0938F0D8B0}" srcId="{ADBCF8B8-7BE3-4244-9AFC-881D8FBFAAA4}" destId="{7725804E-429A-4891-A68E-E907432C14E8}" srcOrd="0" destOrd="0" parTransId="{543132F8-C350-4B03-9613-32F3B60422C1}" sibTransId="{4AD6D3CE-D161-4B57-96B7-B597A3FFB335}"/>
    <dgm:cxn modelId="{4E79918E-9DDC-47FE-B198-14665A8BF356}" type="presOf" srcId="{7725804E-429A-4891-A68E-E907432C14E8}" destId="{2C37C264-6664-4672-BA00-5A870A2CD537}" srcOrd="0" destOrd="0" presId="urn:microsoft.com/office/officeart/2005/8/layout/chevron1"/>
    <dgm:cxn modelId="{8D4F35C3-0EB1-447B-B731-7C6AEB75CFD2}" type="presOf" srcId="{90FDB2B3-C639-47DE-A13F-73BE6E13DCD9}" destId="{DEBE801E-210C-4F6B-B5D8-71712919561D}" srcOrd="0" destOrd="0" presId="urn:microsoft.com/office/officeart/2005/8/layout/chevron1"/>
    <dgm:cxn modelId="{4AAD3EFF-A595-4457-BB9B-3023F1FE8EC7}" type="presOf" srcId="{045E8EAA-D619-4182-B44A-1ECFF4405AF2}" destId="{EEBCB58C-4285-4D84-928E-A98919561AEB}" srcOrd="0" destOrd="0" presId="urn:microsoft.com/office/officeart/2005/8/layout/chevron1"/>
    <dgm:cxn modelId="{D4D18512-D7D0-44A5-99AD-18E7BEEA7F07}" type="presParOf" srcId="{6EEF379C-1F85-4DCF-8063-BD76AB6A5A0D}" destId="{2C37C264-6664-4672-BA00-5A870A2CD537}" srcOrd="0" destOrd="0" presId="urn:microsoft.com/office/officeart/2005/8/layout/chevron1"/>
    <dgm:cxn modelId="{C941CB55-AF09-447E-8E7D-D62408FBA228}" type="presParOf" srcId="{6EEF379C-1F85-4DCF-8063-BD76AB6A5A0D}" destId="{8BACDC78-A904-4EA1-AA1E-61C4A7BA98C2}" srcOrd="1" destOrd="0" presId="urn:microsoft.com/office/officeart/2005/8/layout/chevron1"/>
    <dgm:cxn modelId="{7F234ED2-5131-4F42-8047-2E83AB6C321D}" type="presParOf" srcId="{6EEF379C-1F85-4DCF-8063-BD76AB6A5A0D}" destId="{DEBE801E-210C-4F6B-B5D8-71712919561D}" srcOrd="2" destOrd="0" presId="urn:microsoft.com/office/officeart/2005/8/layout/chevron1"/>
    <dgm:cxn modelId="{B9CE70B0-2F9C-4EDA-A512-C6370B7282C0}" type="presParOf" srcId="{6EEF379C-1F85-4DCF-8063-BD76AB6A5A0D}" destId="{7334877F-9BC8-4955-BE48-19B74B8F1D3F}" srcOrd="3" destOrd="0" presId="urn:microsoft.com/office/officeart/2005/8/layout/chevron1"/>
    <dgm:cxn modelId="{D57F21F8-D70C-4F5D-9110-62F6755C0C01}" type="presParOf" srcId="{6EEF379C-1F85-4DCF-8063-BD76AB6A5A0D}" destId="{0306EF51-728B-4520-810A-72C048FD6C44}" srcOrd="4" destOrd="0" presId="urn:microsoft.com/office/officeart/2005/8/layout/chevron1"/>
    <dgm:cxn modelId="{B877EF67-464D-41C7-AE37-36D6B8FCF921}" type="presParOf" srcId="{6EEF379C-1F85-4DCF-8063-BD76AB6A5A0D}" destId="{0A344C06-91ED-4615-A4D7-201BAB1621A5}" srcOrd="5" destOrd="0" presId="urn:microsoft.com/office/officeart/2005/8/layout/chevron1"/>
    <dgm:cxn modelId="{53D418C0-C447-41DE-BDC6-08ABEF7DDC25}" type="presParOf" srcId="{6EEF379C-1F85-4DCF-8063-BD76AB6A5A0D}" destId="{EEBCB58C-4285-4D84-928E-A98919561AEB}" srcOrd="6"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37C264-6664-4672-BA00-5A870A2CD537}">
      <dsp:nvSpPr>
        <dsp:cNvPr id="0" name=""/>
        <dsp:cNvSpPr/>
      </dsp:nvSpPr>
      <dsp:spPr>
        <a:xfrm>
          <a:off x="35615" y="49482"/>
          <a:ext cx="3359265" cy="573143"/>
        </a:xfrm>
        <a:prstGeom prst="chevron">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en-US" sz="1800" b="1" kern="1200" dirty="0">
              <a:latin typeface="Helvetica" panose="020B0604020202020204" pitchFamily="34" charset="0"/>
              <a:cs typeface="Helvetica" panose="020B0604020202020204" pitchFamily="34" charset="0"/>
            </a:rPr>
            <a:t>Overview</a:t>
          </a:r>
        </a:p>
      </dsp:txBody>
      <dsp:txXfrm>
        <a:off x="322187" y="49482"/>
        <a:ext cx="2786122" cy="573143"/>
      </dsp:txXfrm>
    </dsp:sp>
    <dsp:sp modelId="{DEBE801E-210C-4F6B-B5D8-71712919561D}">
      <dsp:nvSpPr>
        <dsp:cNvPr id="0" name=""/>
        <dsp:cNvSpPr/>
      </dsp:nvSpPr>
      <dsp:spPr>
        <a:xfrm>
          <a:off x="3216910" y="73468"/>
          <a:ext cx="1432858" cy="573143"/>
        </a:xfrm>
        <a:prstGeom prst="chevron">
          <a:avLst/>
        </a:prstGeom>
        <a:solidFill>
          <a:schemeClr val="accent3">
            <a:hueOff val="2906152"/>
            <a:satOff val="-9286"/>
            <a:lumOff val="-2353"/>
            <a:alpha val="3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010" tIns="25337" rIns="25337" bIns="25337" numCol="1" spcCol="1270" anchor="ctr" anchorCtr="0">
          <a:noAutofit/>
        </a:bodyPr>
        <a:lstStyle/>
        <a:p>
          <a:pPr marL="0" lvl="0" indent="0" algn="ctr" defTabSz="844550">
            <a:lnSpc>
              <a:spcPct val="90000"/>
            </a:lnSpc>
            <a:spcBef>
              <a:spcPct val="0"/>
            </a:spcBef>
            <a:spcAft>
              <a:spcPct val="35000"/>
            </a:spcAft>
            <a:buNone/>
          </a:pPr>
          <a:r>
            <a:rPr lang="en-US" sz="1900" b="1" kern="1200" dirty="0">
              <a:latin typeface="Helvetica" panose="020B0604020202020204" pitchFamily="34" charset="0"/>
              <a:cs typeface="Helvetica" panose="020B0604020202020204" pitchFamily="34" charset="0"/>
            </a:rPr>
            <a:t>Usage</a:t>
          </a:r>
        </a:p>
      </dsp:txBody>
      <dsp:txXfrm>
        <a:off x="3503482" y="73468"/>
        <a:ext cx="859715" cy="573143"/>
      </dsp:txXfrm>
    </dsp:sp>
    <dsp:sp modelId="{0306EF51-728B-4520-810A-72C048FD6C44}">
      <dsp:nvSpPr>
        <dsp:cNvPr id="0" name=""/>
        <dsp:cNvSpPr/>
      </dsp:nvSpPr>
      <dsp:spPr>
        <a:xfrm>
          <a:off x="4506482" y="73468"/>
          <a:ext cx="1432858" cy="573143"/>
        </a:xfrm>
        <a:prstGeom prst="chevron">
          <a:avLst/>
        </a:prstGeom>
        <a:solidFill>
          <a:schemeClr val="accent3">
            <a:hueOff val="5812304"/>
            <a:satOff val="-18573"/>
            <a:lumOff val="-4706"/>
            <a:alpha val="3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010" tIns="25337" rIns="25337" bIns="25337" numCol="1" spcCol="1270" anchor="ctr" anchorCtr="0">
          <a:noAutofit/>
        </a:bodyPr>
        <a:lstStyle/>
        <a:p>
          <a:pPr marL="0" lvl="0" indent="0" algn="ctr" defTabSz="844550">
            <a:lnSpc>
              <a:spcPct val="90000"/>
            </a:lnSpc>
            <a:spcBef>
              <a:spcPct val="0"/>
            </a:spcBef>
            <a:spcAft>
              <a:spcPct val="35000"/>
            </a:spcAft>
            <a:buNone/>
          </a:pPr>
          <a:r>
            <a:rPr lang="en-US" sz="1900" b="1" kern="1200" dirty="0">
              <a:latin typeface="Helvetica" panose="020B0604020202020204" pitchFamily="34" charset="0"/>
              <a:cs typeface="Helvetica" panose="020B0604020202020204" pitchFamily="34" charset="0"/>
            </a:rPr>
            <a:t>Other info</a:t>
          </a:r>
        </a:p>
      </dsp:txBody>
      <dsp:txXfrm>
        <a:off x="4793054" y="73468"/>
        <a:ext cx="859715" cy="573143"/>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37C264-6664-4672-BA00-5A870A2CD537}">
      <dsp:nvSpPr>
        <dsp:cNvPr id="0" name=""/>
        <dsp:cNvSpPr/>
      </dsp:nvSpPr>
      <dsp:spPr>
        <a:xfrm>
          <a:off x="3590" y="124807"/>
          <a:ext cx="2757453" cy="470464"/>
        </a:xfrm>
        <a:prstGeom prst="chevron">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en-US" sz="1800" b="1" kern="1200" dirty="0">
              <a:latin typeface="Helvetica" panose="020B0604020202020204" pitchFamily="34" charset="0"/>
              <a:cs typeface="Helvetica" panose="020B0604020202020204" pitchFamily="34" charset="0"/>
            </a:rPr>
            <a:t>Overview</a:t>
          </a:r>
        </a:p>
      </dsp:txBody>
      <dsp:txXfrm>
        <a:off x="238822" y="124807"/>
        <a:ext cx="2286989" cy="470464"/>
      </dsp:txXfrm>
    </dsp:sp>
    <dsp:sp modelId="{DEBE801E-210C-4F6B-B5D8-71712919561D}">
      <dsp:nvSpPr>
        <dsp:cNvPr id="0" name=""/>
        <dsp:cNvSpPr/>
      </dsp:nvSpPr>
      <dsp:spPr>
        <a:xfrm>
          <a:off x="2643427" y="124807"/>
          <a:ext cx="1176162" cy="470464"/>
        </a:xfrm>
        <a:prstGeom prst="chevron">
          <a:avLst/>
        </a:prstGeom>
        <a:solidFill>
          <a:schemeClr val="accent3">
            <a:hueOff val="2906152"/>
            <a:satOff val="-9286"/>
            <a:lumOff val="-2353"/>
            <a:alpha val="3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US" sz="1000" b="1" kern="1200" dirty="0">
              <a:latin typeface="Helvetica" panose="020B0604020202020204" pitchFamily="34" charset="0"/>
              <a:cs typeface="Helvetica" panose="020B0604020202020204" pitchFamily="34" charset="0"/>
            </a:rPr>
            <a:t>Usage</a:t>
          </a:r>
        </a:p>
      </dsp:txBody>
      <dsp:txXfrm>
        <a:off x="2878659" y="124807"/>
        <a:ext cx="705698" cy="470464"/>
      </dsp:txXfrm>
    </dsp:sp>
    <dsp:sp modelId="{0306EF51-728B-4520-810A-72C048FD6C44}">
      <dsp:nvSpPr>
        <dsp:cNvPr id="0" name=""/>
        <dsp:cNvSpPr/>
      </dsp:nvSpPr>
      <dsp:spPr>
        <a:xfrm>
          <a:off x="3701973" y="124807"/>
          <a:ext cx="1176162" cy="470464"/>
        </a:xfrm>
        <a:prstGeom prst="chevron">
          <a:avLst/>
        </a:prstGeom>
        <a:solidFill>
          <a:schemeClr val="accent3">
            <a:hueOff val="5812304"/>
            <a:satOff val="-18573"/>
            <a:lumOff val="-4706"/>
            <a:alpha val="3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US" sz="1000" b="1" kern="1200" dirty="0">
              <a:latin typeface="Helvetica" panose="020B0604020202020204" pitchFamily="34" charset="0"/>
              <a:cs typeface="Helvetica" panose="020B0604020202020204" pitchFamily="34" charset="0"/>
            </a:rPr>
            <a:t>Other info</a:t>
          </a:r>
        </a:p>
      </dsp:txBody>
      <dsp:txXfrm>
        <a:off x="3937205" y="124807"/>
        <a:ext cx="705698" cy="470464"/>
      </dsp:txXfrm>
    </dsp:sp>
    <dsp:sp modelId="{EEBCB58C-4285-4D84-928E-A98919561AEB}">
      <dsp:nvSpPr>
        <dsp:cNvPr id="0" name=""/>
        <dsp:cNvSpPr/>
      </dsp:nvSpPr>
      <dsp:spPr>
        <a:xfrm>
          <a:off x="4760519" y="124807"/>
          <a:ext cx="1176162" cy="470464"/>
        </a:xfrm>
        <a:prstGeom prst="chevron">
          <a:avLst/>
        </a:prstGeom>
        <a:solidFill>
          <a:schemeClr val="accent3">
            <a:hueOff val="8718455"/>
            <a:satOff val="-27859"/>
            <a:lumOff val="-7059"/>
            <a:alpha val="3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US" sz="1000" b="1" kern="1200" dirty="0">
              <a:latin typeface="Helvetica" panose="020B0604020202020204" pitchFamily="34" charset="0"/>
              <a:cs typeface="Helvetica" panose="020B0604020202020204" pitchFamily="34" charset="0"/>
            </a:rPr>
            <a:t>CANUTEC</a:t>
          </a:r>
        </a:p>
      </dsp:txBody>
      <dsp:txXfrm>
        <a:off x="4995751" y="124807"/>
        <a:ext cx="705698" cy="470464"/>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37C264-6664-4672-BA00-5A870A2CD537}">
      <dsp:nvSpPr>
        <dsp:cNvPr id="0" name=""/>
        <dsp:cNvSpPr/>
      </dsp:nvSpPr>
      <dsp:spPr>
        <a:xfrm>
          <a:off x="3590" y="124807"/>
          <a:ext cx="2757453" cy="470464"/>
        </a:xfrm>
        <a:prstGeom prst="chevron">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en-US" sz="1800" b="1" kern="1200" dirty="0">
              <a:latin typeface="Helvetica" panose="020B0604020202020204" pitchFamily="34" charset="0"/>
              <a:cs typeface="Helvetica" panose="020B0604020202020204" pitchFamily="34" charset="0"/>
            </a:rPr>
            <a:t>Overview</a:t>
          </a:r>
        </a:p>
      </dsp:txBody>
      <dsp:txXfrm>
        <a:off x="238822" y="124807"/>
        <a:ext cx="2286989" cy="470464"/>
      </dsp:txXfrm>
    </dsp:sp>
    <dsp:sp modelId="{DEBE801E-210C-4F6B-B5D8-71712919561D}">
      <dsp:nvSpPr>
        <dsp:cNvPr id="0" name=""/>
        <dsp:cNvSpPr/>
      </dsp:nvSpPr>
      <dsp:spPr>
        <a:xfrm>
          <a:off x="2643427" y="124807"/>
          <a:ext cx="1176162" cy="470464"/>
        </a:xfrm>
        <a:prstGeom prst="chevron">
          <a:avLst/>
        </a:prstGeom>
        <a:solidFill>
          <a:schemeClr val="accent3">
            <a:hueOff val="2906152"/>
            <a:satOff val="-9286"/>
            <a:lumOff val="-2353"/>
            <a:alpha val="3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US" sz="1000" b="1" kern="1200" dirty="0">
              <a:latin typeface="Helvetica" panose="020B0604020202020204" pitchFamily="34" charset="0"/>
              <a:cs typeface="Helvetica" panose="020B0604020202020204" pitchFamily="34" charset="0"/>
            </a:rPr>
            <a:t>Usage</a:t>
          </a:r>
        </a:p>
      </dsp:txBody>
      <dsp:txXfrm>
        <a:off x="2878659" y="124807"/>
        <a:ext cx="705698" cy="470464"/>
      </dsp:txXfrm>
    </dsp:sp>
    <dsp:sp modelId="{0306EF51-728B-4520-810A-72C048FD6C44}">
      <dsp:nvSpPr>
        <dsp:cNvPr id="0" name=""/>
        <dsp:cNvSpPr/>
      </dsp:nvSpPr>
      <dsp:spPr>
        <a:xfrm>
          <a:off x="3701973" y="124807"/>
          <a:ext cx="1176162" cy="470464"/>
        </a:xfrm>
        <a:prstGeom prst="chevron">
          <a:avLst/>
        </a:prstGeom>
        <a:solidFill>
          <a:schemeClr val="accent3">
            <a:hueOff val="5812304"/>
            <a:satOff val="-18573"/>
            <a:lumOff val="-4706"/>
            <a:alpha val="3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US" sz="1000" b="1" kern="1200" dirty="0">
              <a:latin typeface="Helvetica" panose="020B0604020202020204" pitchFamily="34" charset="0"/>
              <a:cs typeface="Helvetica" panose="020B0604020202020204" pitchFamily="34" charset="0"/>
            </a:rPr>
            <a:t>Other info</a:t>
          </a:r>
        </a:p>
      </dsp:txBody>
      <dsp:txXfrm>
        <a:off x="3937205" y="124807"/>
        <a:ext cx="705698" cy="470464"/>
      </dsp:txXfrm>
    </dsp:sp>
    <dsp:sp modelId="{EEBCB58C-4285-4D84-928E-A98919561AEB}">
      <dsp:nvSpPr>
        <dsp:cNvPr id="0" name=""/>
        <dsp:cNvSpPr/>
      </dsp:nvSpPr>
      <dsp:spPr>
        <a:xfrm>
          <a:off x="4760519" y="124807"/>
          <a:ext cx="1176162" cy="470464"/>
        </a:xfrm>
        <a:prstGeom prst="chevron">
          <a:avLst/>
        </a:prstGeom>
        <a:solidFill>
          <a:schemeClr val="accent3">
            <a:hueOff val="8718455"/>
            <a:satOff val="-27859"/>
            <a:lumOff val="-7059"/>
            <a:alpha val="3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US" sz="1000" b="1" kern="1200" dirty="0">
              <a:latin typeface="Helvetica" panose="020B0604020202020204" pitchFamily="34" charset="0"/>
              <a:cs typeface="Helvetica" panose="020B0604020202020204" pitchFamily="34" charset="0"/>
            </a:rPr>
            <a:t>CANUTEC</a:t>
          </a:r>
        </a:p>
      </dsp:txBody>
      <dsp:txXfrm>
        <a:off x="4995751" y="124807"/>
        <a:ext cx="705698" cy="470464"/>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37C264-6664-4672-BA00-5A870A2CD537}">
      <dsp:nvSpPr>
        <dsp:cNvPr id="0" name=""/>
        <dsp:cNvSpPr/>
      </dsp:nvSpPr>
      <dsp:spPr>
        <a:xfrm>
          <a:off x="3590" y="124807"/>
          <a:ext cx="2757453" cy="470464"/>
        </a:xfrm>
        <a:prstGeom prst="chevron">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en-US" sz="1800" b="1" kern="1200" dirty="0">
              <a:latin typeface="Helvetica" panose="020B0604020202020204" pitchFamily="34" charset="0"/>
              <a:cs typeface="Helvetica" panose="020B0604020202020204" pitchFamily="34" charset="0"/>
            </a:rPr>
            <a:t>Overview</a:t>
          </a:r>
        </a:p>
      </dsp:txBody>
      <dsp:txXfrm>
        <a:off x="238822" y="124807"/>
        <a:ext cx="2286989" cy="470464"/>
      </dsp:txXfrm>
    </dsp:sp>
    <dsp:sp modelId="{DEBE801E-210C-4F6B-B5D8-71712919561D}">
      <dsp:nvSpPr>
        <dsp:cNvPr id="0" name=""/>
        <dsp:cNvSpPr/>
      </dsp:nvSpPr>
      <dsp:spPr>
        <a:xfrm>
          <a:off x="2643427" y="124807"/>
          <a:ext cx="1176162" cy="470464"/>
        </a:xfrm>
        <a:prstGeom prst="chevron">
          <a:avLst/>
        </a:prstGeom>
        <a:solidFill>
          <a:schemeClr val="accent3">
            <a:hueOff val="2906152"/>
            <a:satOff val="-9286"/>
            <a:lumOff val="-2353"/>
            <a:alpha val="3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US" sz="1000" b="1" kern="1200" dirty="0">
              <a:latin typeface="Helvetica" panose="020B0604020202020204" pitchFamily="34" charset="0"/>
              <a:cs typeface="Helvetica" panose="020B0604020202020204" pitchFamily="34" charset="0"/>
            </a:rPr>
            <a:t>Usage</a:t>
          </a:r>
        </a:p>
      </dsp:txBody>
      <dsp:txXfrm>
        <a:off x="2878659" y="124807"/>
        <a:ext cx="705698" cy="470464"/>
      </dsp:txXfrm>
    </dsp:sp>
    <dsp:sp modelId="{0306EF51-728B-4520-810A-72C048FD6C44}">
      <dsp:nvSpPr>
        <dsp:cNvPr id="0" name=""/>
        <dsp:cNvSpPr/>
      </dsp:nvSpPr>
      <dsp:spPr>
        <a:xfrm>
          <a:off x="3701973" y="124807"/>
          <a:ext cx="1176162" cy="470464"/>
        </a:xfrm>
        <a:prstGeom prst="chevron">
          <a:avLst/>
        </a:prstGeom>
        <a:solidFill>
          <a:schemeClr val="accent3">
            <a:hueOff val="5812304"/>
            <a:satOff val="-18573"/>
            <a:lumOff val="-4706"/>
            <a:alpha val="3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US" sz="1000" b="1" kern="1200" dirty="0">
              <a:latin typeface="Helvetica" panose="020B0604020202020204" pitchFamily="34" charset="0"/>
              <a:cs typeface="Helvetica" panose="020B0604020202020204" pitchFamily="34" charset="0"/>
            </a:rPr>
            <a:t>Other info</a:t>
          </a:r>
        </a:p>
      </dsp:txBody>
      <dsp:txXfrm>
        <a:off x="3937205" y="124807"/>
        <a:ext cx="705698" cy="470464"/>
      </dsp:txXfrm>
    </dsp:sp>
    <dsp:sp modelId="{EEBCB58C-4285-4D84-928E-A98919561AEB}">
      <dsp:nvSpPr>
        <dsp:cNvPr id="0" name=""/>
        <dsp:cNvSpPr/>
      </dsp:nvSpPr>
      <dsp:spPr>
        <a:xfrm>
          <a:off x="4760519" y="124807"/>
          <a:ext cx="1176162" cy="470464"/>
        </a:xfrm>
        <a:prstGeom prst="chevron">
          <a:avLst/>
        </a:prstGeom>
        <a:solidFill>
          <a:schemeClr val="accent3">
            <a:hueOff val="8718455"/>
            <a:satOff val="-27859"/>
            <a:lumOff val="-7059"/>
            <a:alpha val="3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US" sz="1000" b="1" kern="1200" dirty="0">
              <a:latin typeface="Helvetica" panose="020B0604020202020204" pitchFamily="34" charset="0"/>
              <a:cs typeface="Helvetica" panose="020B0604020202020204" pitchFamily="34" charset="0"/>
            </a:rPr>
            <a:t>CANUTEC</a:t>
          </a:r>
        </a:p>
      </dsp:txBody>
      <dsp:txXfrm>
        <a:off x="4995751" y="124807"/>
        <a:ext cx="705698" cy="470464"/>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37C264-6664-4672-BA00-5A870A2CD537}">
      <dsp:nvSpPr>
        <dsp:cNvPr id="0" name=""/>
        <dsp:cNvSpPr/>
      </dsp:nvSpPr>
      <dsp:spPr>
        <a:xfrm>
          <a:off x="3590" y="124807"/>
          <a:ext cx="2757453" cy="470464"/>
        </a:xfrm>
        <a:prstGeom prst="chevron">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en-US" sz="1800" b="1" kern="1200" dirty="0">
              <a:latin typeface="Helvetica" panose="020B0604020202020204" pitchFamily="34" charset="0"/>
              <a:cs typeface="Helvetica" panose="020B0604020202020204" pitchFamily="34" charset="0"/>
            </a:rPr>
            <a:t>Overview</a:t>
          </a:r>
        </a:p>
      </dsp:txBody>
      <dsp:txXfrm>
        <a:off x="238822" y="124807"/>
        <a:ext cx="2286989" cy="470464"/>
      </dsp:txXfrm>
    </dsp:sp>
    <dsp:sp modelId="{DEBE801E-210C-4F6B-B5D8-71712919561D}">
      <dsp:nvSpPr>
        <dsp:cNvPr id="0" name=""/>
        <dsp:cNvSpPr/>
      </dsp:nvSpPr>
      <dsp:spPr>
        <a:xfrm>
          <a:off x="2643427" y="124807"/>
          <a:ext cx="1176162" cy="470464"/>
        </a:xfrm>
        <a:prstGeom prst="chevron">
          <a:avLst/>
        </a:prstGeom>
        <a:solidFill>
          <a:schemeClr val="accent3">
            <a:hueOff val="2906152"/>
            <a:satOff val="-9286"/>
            <a:lumOff val="-2353"/>
            <a:alpha val="3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US" sz="1000" b="1" kern="1200" dirty="0">
              <a:latin typeface="Helvetica" panose="020B0604020202020204" pitchFamily="34" charset="0"/>
              <a:cs typeface="Helvetica" panose="020B0604020202020204" pitchFamily="34" charset="0"/>
            </a:rPr>
            <a:t>Usage</a:t>
          </a:r>
        </a:p>
      </dsp:txBody>
      <dsp:txXfrm>
        <a:off x="2878659" y="124807"/>
        <a:ext cx="705698" cy="470464"/>
      </dsp:txXfrm>
    </dsp:sp>
    <dsp:sp modelId="{0306EF51-728B-4520-810A-72C048FD6C44}">
      <dsp:nvSpPr>
        <dsp:cNvPr id="0" name=""/>
        <dsp:cNvSpPr/>
      </dsp:nvSpPr>
      <dsp:spPr>
        <a:xfrm>
          <a:off x="3701973" y="124807"/>
          <a:ext cx="1176162" cy="470464"/>
        </a:xfrm>
        <a:prstGeom prst="chevron">
          <a:avLst/>
        </a:prstGeom>
        <a:solidFill>
          <a:schemeClr val="accent3">
            <a:hueOff val="5812304"/>
            <a:satOff val="-18573"/>
            <a:lumOff val="-4706"/>
            <a:alpha val="3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US" sz="1000" b="1" kern="1200" dirty="0">
              <a:latin typeface="Helvetica" panose="020B0604020202020204" pitchFamily="34" charset="0"/>
              <a:cs typeface="Helvetica" panose="020B0604020202020204" pitchFamily="34" charset="0"/>
            </a:rPr>
            <a:t>Other info</a:t>
          </a:r>
        </a:p>
      </dsp:txBody>
      <dsp:txXfrm>
        <a:off x="3937205" y="124807"/>
        <a:ext cx="705698" cy="470464"/>
      </dsp:txXfrm>
    </dsp:sp>
    <dsp:sp modelId="{EEBCB58C-4285-4D84-928E-A98919561AEB}">
      <dsp:nvSpPr>
        <dsp:cNvPr id="0" name=""/>
        <dsp:cNvSpPr/>
      </dsp:nvSpPr>
      <dsp:spPr>
        <a:xfrm>
          <a:off x="4760519" y="124807"/>
          <a:ext cx="1176162" cy="470464"/>
        </a:xfrm>
        <a:prstGeom prst="chevron">
          <a:avLst/>
        </a:prstGeom>
        <a:solidFill>
          <a:schemeClr val="accent3">
            <a:hueOff val="8718455"/>
            <a:satOff val="-27859"/>
            <a:lumOff val="-7059"/>
            <a:alpha val="3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US" sz="1000" b="1" kern="1200" dirty="0">
              <a:latin typeface="Helvetica" panose="020B0604020202020204" pitchFamily="34" charset="0"/>
              <a:cs typeface="Helvetica" panose="020B0604020202020204" pitchFamily="34" charset="0"/>
            </a:rPr>
            <a:t>CANUTEC</a:t>
          </a:r>
        </a:p>
      </dsp:txBody>
      <dsp:txXfrm>
        <a:off x="4995751" y="124807"/>
        <a:ext cx="705698" cy="470464"/>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37C264-6664-4672-BA00-5A870A2CD537}">
      <dsp:nvSpPr>
        <dsp:cNvPr id="0" name=""/>
        <dsp:cNvSpPr/>
      </dsp:nvSpPr>
      <dsp:spPr>
        <a:xfrm>
          <a:off x="3590" y="124807"/>
          <a:ext cx="2757453" cy="470464"/>
        </a:xfrm>
        <a:prstGeom prst="chevron">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en-US" sz="1800" b="1" kern="1200" dirty="0">
              <a:latin typeface="Helvetica" panose="020B0604020202020204" pitchFamily="34" charset="0"/>
              <a:cs typeface="Helvetica" panose="020B0604020202020204" pitchFamily="34" charset="0"/>
            </a:rPr>
            <a:t>Overview</a:t>
          </a:r>
        </a:p>
      </dsp:txBody>
      <dsp:txXfrm>
        <a:off x="238822" y="124807"/>
        <a:ext cx="2286989" cy="470464"/>
      </dsp:txXfrm>
    </dsp:sp>
    <dsp:sp modelId="{DEBE801E-210C-4F6B-B5D8-71712919561D}">
      <dsp:nvSpPr>
        <dsp:cNvPr id="0" name=""/>
        <dsp:cNvSpPr/>
      </dsp:nvSpPr>
      <dsp:spPr>
        <a:xfrm>
          <a:off x="2643427" y="124807"/>
          <a:ext cx="1176162" cy="470464"/>
        </a:xfrm>
        <a:prstGeom prst="chevron">
          <a:avLst/>
        </a:prstGeom>
        <a:solidFill>
          <a:schemeClr val="accent3">
            <a:hueOff val="2906152"/>
            <a:satOff val="-9286"/>
            <a:lumOff val="-2353"/>
            <a:alpha val="3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US" sz="1000" b="1" kern="1200" dirty="0">
              <a:latin typeface="Helvetica" panose="020B0604020202020204" pitchFamily="34" charset="0"/>
              <a:cs typeface="Helvetica" panose="020B0604020202020204" pitchFamily="34" charset="0"/>
            </a:rPr>
            <a:t>Usage</a:t>
          </a:r>
        </a:p>
      </dsp:txBody>
      <dsp:txXfrm>
        <a:off x="2878659" y="124807"/>
        <a:ext cx="705698" cy="470464"/>
      </dsp:txXfrm>
    </dsp:sp>
    <dsp:sp modelId="{0306EF51-728B-4520-810A-72C048FD6C44}">
      <dsp:nvSpPr>
        <dsp:cNvPr id="0" name=""/>
        <dsp:cNvSpPr/>
      </dsp:nvSpPr>
      <dsp:spPr>
        <a:xfrm>
          <a:off x="3701973" y="124807"/>
          <a:ext cx="1176162" cy="470464"/>
        </a:xfrm>
        <a:prstGeom prst="chevron">
          <a:avLst/>
        </a:prstGeom>
        <a:solidFill>
          <a:schemeClr val="accent3">
            <a:hueOff val="5812304"/>
            <a:satOff val="-18573"/>
            <a:lumOff val="-4706"/>
            <a:alpha val="3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US" sz="1000" b="1" kern="1200" dirty="0">
              <a:latin typeface="Helvetica" panose="020B0604020202020204" pitchFamily="34" charset="0"/>
              <a:cs typeface="Helvetica" panose="020B0604020202020204" pitchFamily="34" charset="0"/>
            </a:rPr>
            <a:t>Other info</a:t>
          </a:r>
        </a:p>
      </dsp:txBody>
      <dsp:txXfrm>
        <a:off x="3937205" y="124807"/>
        <a:ext cx="705698" cy="470464"/>
      </dsp:txXfrm>
    </dsp:sp>
    <dsp:sp modelId="{EEBCB58C-4285-4D84-928E-A98919561AEB}">
      <dsp:nvSpPr>
        <dsp:cNvPr id="0" name=""/>
        <dsp:cNvSpPr/>
      </dsp:nvSpPr>
      <dsp:spPr>
        <a:xfrm>
          <a:off x="4760519" y="124807"/>
          <a:ext cx="1176162" cy="470464"/>
        </a:xfrm>
        <a:prstGeom prst="chevron">
          <a:avLst/>
        </a:prstGeom>
        <a:solidFill>
          <a:schemeClr val="accent3">
            <a:hueOff val="8718455"/>
            <a:satOff val="-27859"/>
            <a:lumOff val="-7059"/>
            <a:alpha val="3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US" sz="1000" b="1" kern="1200" dirty="0">
              <a:latin typeface="Helvetica" panose="020B0604020202020204" pitchFamily="34" charset="0"/>
              <a:cs typeface="Helvetica" panose="020B0604020202020204" pitchFamily="34" charset="0"/>
            </a:rPr>
            <a:t>CANUTEC</a:t>
          </a:r>
        </a:p>
      </dsp:txBody>
      <dsp:txXfrm>
        <a:off x="4995751" y="124807"/>
        <a:ext cx="705698" cy="470464"/>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37C264-6664-4672-BA00-5A870A2CD537}">
      <dsp:nvSpPr>
        <dsp:cNvPr id="0" name=""/>
        <dsp:cNvSpPr/>
      </dsp:nvSpPr>
      <dsp:spPr>
        <a:xfrm>
          <a:off x="3590" y="124807"/>
          <a:ext cx="2757453" cy="470464"/>
        </a:xfrm>
        <a:prstGeom prst="chevron">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en-US" sz="1800" b="1" kern="1200" dirty="0">
              <a:latin typeface="Helvetica" panose="020B0604020202020204" pitchFamily="34" charset="0"/>
              <a:cs typeface="Helvetica" panose="020B0604020202020204" pitchFamily="34" charset="0"/>
            </a:rPr>
            <a:t>Overview</a:t>
          </a:r>
        </a:p>
      </dsp:txBody>
      <dsp:txXfrm>
        <a:off x="238822" y="124807"/>
        <a:ext cx="2286989" cy="470464"/>
      </dsp:txXfrm>
    </dsp:sp>
    <dsp:sp modelId="{DEBE801E-210C-4F6B-B5D8-71712919561D}">
      <dsp:nvSpPr>
        <dsp:cNvPr id="0" name=""/>
        <dsp:cNvSpPr/>
      </dsp:nvSpPr>
      <dsp:spPr>
        <a:xfrm>
          <a:off x="2643427" y="124807"/>
          <a:ext cx="1176162" cy="470464"/>
        </a:xfrm>
        <a:prstGeom prst="chevron">
          <a:avLst/>
        </a:prstGeom>
        <a:solidFill>
          <a:schemeClr val="accent3">
            <a:hueOff val="2906152"/>
            <a:satOff val="-9286"/>
            <a:lumOff val="-2353"/>
            <a:alpha val="3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US" sz="1000" b="1" kern="1200" dirty="0">
              <a:latin typeface="Helvetica" panose="020B0604020202020204" pitchFamily="34" charset="0"/>
              <a:cs typeface="Helvetica" panose="020B0604020202020204" pitchFamily="34" charset="0"/>
            </a:rPr>
            <a:t>Usage</a:t>
          </a:r>
        </a:p>
      </dsp:txBody>
      <dsp:txXfrm>
        <a:off x="2878659" y="124807"/>
        <a:ext cx="705698" cy="470464"/>
      </dsp:txXfrm>
    </dsp:sp>
    <dsp:sp modelId="{0306EF51-728B-4520-810A-72C048FD6C44}">
      <dsp:nvSpPr>
        <dsp:cNvPr id="0" name=""/>
        <dsp:cNvSpPr/>
      </dsp:nvSpPr>
      <dsp:spPr>
        <a:xfrm>
          <a:off x="3701973" y="124807"/>
          <a:ext cx="1176162" cy="470464"/>
        </a:xfrm>
        <a:prstGeom prst="chevron">
          <a:avLst/>
        </a:prstGeom>
        <a:solidFill>
          <a:schemeClr val="accent3">
            <a:hueOff val="5812304"/>
            <a:satOff val="-18573"/>
            <a:lumOff val="-4706"/>
            <a:alpha val="3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US" sz="1000" b="1" kern="1200" dirty="0">
              <a:latin typeface="Helvetica" panose="020B0604020202020204" pitchFamily="34" charset="0"/>
              <a:cs typeface="Helvetica" panose="020B0604020202020204" pitchFamily="34" charset="0"/>
            </a:rPr>
            <a:t>Other info</a:t>
          </a:r>
        </a:p>
      </dsp:txBody>
      <dsp:txXfrm>
        <a:off x="3937205" y="124807"/>
        <a:ext cx="705698" cy="470464"/>
      </dsp:txXfrm>
    </dsp:sp>
    <dsp:sp modelId="{EEBCB58C-4285-4D84-928E-A98919561AEB}">
      <dsp:nvSpPr>
        <dsp:cNvPr id="0" name=""/>
        <dsp:cNvSpPr/>
      </dsp:nvSpPr>
      <dsp:spPr>
        <a:xfrm>
          <a:off x="4760519" y="124807"/>
          <a:ext cx="1176162" cy="470464"/>
        </a:xfrm>
        <a:prstGeom prst="chevron">
          <a:avLst/>
        </a:prstGeom>
        <a:solidFill>
          <a:schemeClr val="accent3">
            <a:hueOff val="8718455"/>
            <a:satOff val="-27859"/>
            <a:lumOff val="-7059"/>
            <a:alpha val="3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US" sz="1000" b="1" kern="1200" dirty="0">
              <a:latin typeface="Helvetica" panose="020B0604020202020204" pitchFamily="34" charset="0"/>
              <a:cs typeface="Helvetica" panose="020B0604020202020204" pitchFamily="34" charset="0"/>
            </a:rPr>
            <a:t>CANUTEC</a:t>
          </a:r>
        </a:p>
      </dsp:txBody>
      <dsp:txXfrm>
        <a:off x="4995751" y="124807"/>
        <a:ext cx="705698" cy="470464"/>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37C264-6664-4672-BA00-5A870A2CD537}">
      <dsp:nvSpPr>
        <dsp:cNvPr id="0" name=""/>
        <dsp:cNvSpPr/>
      </dsp:nvSpPr>
      <dsp:spPr>
        <a:xfrm>
          <a:off x="3590" y="124807"/>
          <a:ext cx="2757453" cy="470464"/>
        </a:xfrm>
        <a:prstGeom prst="chevron">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en-US" sz="1800" b="1" kern="1200" dirty="0">
              <a:latin typeface="Helvetica" panose="020B0604020202020204" pitchFamily="34" charset="0"/>
              <a:cs typeface="Helvetica" panose="020B0604020202020204" pitchFamily="34" charset="0"/>
            </a:rPr>
            <a:t>Overview</a:t>
          </a:r>
        </a:p>
      </dsp:txBody>
      <dsp:txXfrm>
        <a:off x="238822" y="124807"/>
        <a:ext cx="2286989" cy="470464"/>
      </dsp:txXfrm>
    </dsp:sp>
    <dsp:sp modelId="{DEBE801E-210C-4F6B-B5D8-71712919561D}">
      <dsp:nvSpPr>
        <dsp:cNvPr id="0" name=""/>
        <dsp:cNvSpPr/>
      </dsp:nvSpPr>
      <dsp:spPr>
        <a:xfrm>
          <a:off x="2643427" y="124807"/>
          <a:ext cx="1176162" cy="470464"/>
        </a:xfrm>
        <a:prstGeom prst="chevron">
          <a:avLst/>
        </a:prstGeom>
        <a:solidFill>
          <a:schemeClr val="accent3">
            <a:hueOff val="2906152"/>
            <a:satOff val="-9286"/>
            <a:lumOff val="-2353"/>
            <a:alpha val="3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US" sz="1000" b="1" kern="1200" dirty="0">
              <a:latin typeface="Helvetica" panose="020B0604020202020204" pitchFamily="34" charset="0"/>
              <a:cs typeface="Helvetica" panose="020B0604020202020204" pitchFamily="34" charset="0"/>
            </a:rPr>
            <a:t>Usage</a:t>
          </a:r>
        </a:p>
      </dsp:txBody>
      <dsp:txXfrm>
        <a:off x="2878659" y="124807"/>
        <a:ext cx="705698" cy="470464"/>
      </dsp:txXfrm>
    </dsp:sp>
    <dsp:sp modelId="{0306EF51-728B-4520-810A-72C048FD6C44}">
      <dsp:nvSpPr>
        <dsp:cNvPr id="0" name=""/>
        <dsp:cNvSpPr/>
      </dsp:nvSpPr>
      <dsp:spPr>
        <a:xfrm>
          <a:off x="3701973" y="124807"/>
          <a:ext cx="1176162" cy="470464"/>
        </a:xfrm>
        <a:prstGeom prst="chevron">
          <a:avLst/>
        </a:prstGeom>
        <a:solidFill>
          <a:schemeClr val="accent3">
            <a:hueOff val="5812304"/>
            <a:satOff val="-18573"/>
            <a:lumOff val="-4706"/>
            <a:alpha val="3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US" sz="1000" b="1" kern="1200" dirty="0">
              <a:latin typeface="Helvetica" panose="020B0604020202020204" pitchFamily="34" charset="0"/>
              <a:cs typeface="Helvetica" panose="020B0604020202020204" pitchFamily="34" charset="0"/>
            </a:rPr>
            <a:t>Other info</a:t>
          </a:r>
        </a:p>
      </dsp:txBody>
      <dsp:txXfrm>
        <a:off x="3937205" y="124807"/>
        <a:ext cx="705698" cy="470464"/>
      </dsp:txXfrm>
    </dsp:sp>
    <dsp:sp modelId="{EEBCB58C-4285-4D84-928E-A98919561AEB}">
      <dsp:nvSpPr>
        <dsp:cNvPr id="0" name=""/>
        <dsp:cNvSpPr/>
      </dsp:nvSpPr>
      <dsp:spPr>
        <a:xfrm>
          <a:off x="4760519" y="124807"/>
          <a:ext cx="1176162" cy="470464"/>
        </a:xfrm>
        <a:prstGeom prst="chevron">
          <a:avLst/>
        </a:prstGeom>
        <a:solidFill>
          <a:schemeClr val="accent3">
            <a:hueOff val="8718455"/>
            <a:satOff val="-27859"/>
            <a:lumOff val="-7059"/>
            <a:alpha val="3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US" sz="1000" b="1" kern="1200" dirty="0">
              <a:latin typeface="Helvetica" panose="020B0604020202020204" pitchFamily="34" charset="0"/>
              <a:cs typeface="Helvetica" panose="020B0604020202020204" pitchFamily="34" charset="0"/>
            </a:rPr>
            <a:t>CANUTEC</a:t>
          </a:r>
        </a:p>
      </dsp:txBody>
      <dsp:txXfrm>
        <a:off x="4995751" y="124807"/>
        <a:ext cx="705698" cy="470464"/>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37C264-6664-4672-BA00-5A870A2CD537}">
      <dsp:nvSpPr>
        <dsp:cNvPr id="0" name=""/>
        <dsp:cNvSpPr/>
      </dsp:nvSpPr>
      <dsp:spPr>
        <a:xfrm>
          <a:off x="3590" y="124807"/>
          <a:ext cx="2757453" cy="470464"/>
        </a:xfrm>
        <a:prstGeom prst="chevron">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en-US" sz="1800" b="1" kern="1200" dirty="0">
              <a:latin typeface="Helvetica" panose="020B0604020202020204" pitchFamily="34" charset="0"/>
              <a:cs typeface="Helvetica" panose="020B0604020202020204" pitchFamily="34" charset="0"/>
            </a:rPr>
            <a:t>Overview</a:t>
          </a:r>
        </a:p>
      </dsp:txBody>
      <dsp:txXfrm>
        <a:off x="238822" y="124807"/>
        <a:ext cx="2286989" cy="470464"/>
      </dsp:txXfrm>
    </dsp:sp>
    <dsp:sp modelId="{DEBE801E-210C-4F6B-B5D8-71712919561D}">
      <dsp:nvSpPr>
        <dsp:cNvPr id="0" name=""/>
        <dsp:cNvSpPr/>
      </dsp:nvSpPr>
      <dsp:spPr>
        <a:xfrm>
          <a:off x="2643427" y="124807"/>
          <a:ext cx="1176162" cy="470464"/>
        </a:xfrm>
        <a:prstGeom prst="chevron">
          <a:avLst/>
        </a:prstGeom>
        <a:solidFill>
          <a:schemeClr val="accent3">
            <a:hueOff val="2906152"/>
            <a:satOff val="-9286"/>
            <a:lumOff val="-2353"/>
            <a:alpha val="3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US" sz="1000" b="1" kern="1200" dirty="0">
              <a:latin typeface="Helvetica" panose="020B0604020202020204" pitchFamily="34" charset="0"/>
              <a:cs typeface="Helvetica" panose="020B0604020202020204" pitchFamily="34" charset="0"/>
            </a:rPr>
            <a:t>Usage</a:t>
          </a:r>
        </a:p>
      </dsp:txBody>
      <dsp:txXfrm>
        <a:off x="2878659" y="124807"/>
        <a:ext cx="705698" cy="470464"/>
      </dsp:txXfrm>
    </dsp:sp>
    <dsp:sp modelId="{0306EF51-728B-4520-810A-72C048FD6C44}">
      <dsp:nvSpPr>
        <dsp:cNvPr id="0" name=""/>
        <dsp:cNvSpPr/>
      </dsp:nvSpPr>
      <dsp:spPr>
        <a:xfrm>
          <a:off x="3701973" y="124807"/>
          <a:ext cx="1176162" cy="470464"/>
        </a:xfrm>
        <a:prstGeom prst="chevron">
          <a:avLst/>
        </a:prstGeom>
        <a:solidFill>
          <a:schemeClr val="accent3">
            <a:hueOff val="5812304"/>
            <a:satOff val="-18573"/>
            <a:lumOff val="-4706"/>
            <a:alpha val="3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US" sz="1000" b="1" kern="1200" dirty="0">
              <a:latin typeface="Helvetica" panose="020B0604020202020204" pitchFamily="34" charset="0"/>
              <a:cs typeface="Helvetica" panose="020B0604020202020204" pitchFamily="34" charset="0"/>
            </a:rPr>
            <a:t>Other info</a:t>
          </a:r>
        </a:p>
      </dsp:txBody>
      <dsp:txXfrm>
        <a:off x="3937205" y="124807"/>
        <a:ext cx="705698" cy="470464"/>
      </dsp:txXfrm>
    </dsp:sp>
    <dsp:sp modelId="{EEBCB58C-4285-4D84-928E-A98919561AEB}">
      <dsp:nvSpPr>
        <dsp:cNvPr id="0" name=""/>
        <dsp:cNvSpPr/>
      </dsp:nvSpPr>
      <dsp:spPr>
        <a:xfrm>
          <a:off x="4760519" y="124807"/>
          <a:ext cx="1176162" cy="470464"/>
        </a:xfrm>
        <a:prstGeom prst="chevron">
          <a:avLst/>
        </a:prstGeom>
        <a:solidFill>
          <a:schemeClr val="accent3">
            <a:hueOff val="8718455"/>
            <a:satOff val="-27859"/>
            <a:lumOff val="-7059"/>
            <a:alpha val="3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US" sz="1000" b="1" kern="1200" dirty="0">
              <a:latin typeface="Helvetica" panose="020B0604020202020204" pitchFamily="34" charset="0"/>
              <a:cs typeface="Helvetica" panose="020B0604020202020204" pitchFamily="34" charset="0"/>
            </a:rPr>
            <a:t>CANUTEC</a:t>
          </a:r>
        </a:p>
      </dsp:txBody>
      <dsp:txXfrm>
        <a:off x="4995751" y="124807"/>
        <a:ext cx="705698" cy="470464"/>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37C264-6664-4672-BA00-5A870A2CD537}">
      <dsp:nvSpPr>
        <dsp:cNvPr id="0" name=""/>
        <dsp:cNvSpPr/>
      </dsp:nvSpPr>
      <dsp:spPr>
        <a:xfrm>
          <a:off x="3590" y="124807"/>
          <a:ext cx="2757453" cy="470464"/>
        </a:xfrm>
        <a:prstGeom prst="chevron">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en-US" sz="1800" b="1" kern="1200" dirty="0">
              <a:latin typeface="Helvetica" panose="020B0604020202020204" pitchFamily="34" charset="0"/>
              <a:cs typeface="Helvetica" panose="020B0604020202020204" pitchFamily="34" charset="0"/>
            </a:rPr>
            <a:t>Overview</a:t>
          </a:r>
        </a:p>
      </dsp:txBody>
      <dsp:txXfrm>
        <a:off x="238822" y="124807"/>
        <a:ext cx="2286989" cy="470464"/>
      </dsp:txXfrm>
    </dsp:sp>
    <dsp:sp modelId="{DEBE801E-210C-4F6B-B5D8-71712919561D}">
      <dsp:nvSpPr>
        <dsp:cNvPr id="0" name=""/>
        <dsp:cNvSpPr/>
      </dsp:nvSpPr>
      <dsp:spPr>
        <a:xfrm>
          <a:off x="2643427" y="124807"/>
          <a:ext cx="1176162" cy="470464"/>
        </a:xfrm>
        <a:prstGeom prst="chevron">
          <a:avLst/>
        </a:prstGeom>
        <a:solidFill>
          <a:schemeClr val="accent3">
            <a:hueOff val="2906152"/>
            <a:satOff val="-9286"/>
            <a:lumOff val="-2353"/>
            <a:alpha val="3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US" sz="1000" b="1" kern="1200" dirty="0">
              <a:latin typeface="Helvetica" panose="020B0604020202020204" pitchFamily="34" charset="0"/>
              <a:cs typeface="Helvetica" panose="020B0604020202020204" pitchFamily="34" charset="0"/>
            </a:rPr>
            <a:t>Usage</a:t>
          </a:r>
        </a:p>
      </dsp:txBody>
      <dsp:txXfrm>
        <a:off x="2878659" y="124807"/>
        <a:ext cx="705698" cy="470464"/>
      </dsp:txXfrm>
    </dsp:sp>
    <dsp:sp modelId="{0306EF51-728B-4520-810A-72C048FD6C44}">
      <dsp:nvSpPr>
        <dsp:cNvPr id="0" name=""/>
        <dsp:cNvSpPr/>
      </dsp:nvSpPr>
      <dsp:spPr>
        <a:xfrm>
          <a:off x="3701973" y="124807"/>
          <a:ext cx="1176162" cy="470464"/>
        </a:xfrm>
        <a:prstGeom prst="chevron">
          <a:avLst/>
        </a:prstGeom>
        <a:solidFill>
          <a:schemeClr val="accent3">
            <a:hueOff val="5812304"/>
            <a:satOff val="-18573"/>
            <a:lumOff val="-4706"/>
            <a:alpha val="3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US" sz="1000" b="1" kern="1200" dirty="0">
              <a:latin typeface="Helvetica" panose="020B0604020202020204" pitchFamily="34" charset="0"/>
              <a:cs typeface="Helvetica" panose="020B0604020202020204" pitchFamily="34" charset="0"/>
            </a:rPr>
            <a:t>Other info</a:t>
          </a:r>
        </a:p>
      </dsp:txBody>
      <dsp:txXfrm>
        <a:off x="3937205" y="124807"/>
        <a:ext cx="705698" cy="470464"/>
      </dsp:txXfrm>
    </dsp:sp>
    <dsp:sp modelId="{EEBCB58C-4285-4D84-928E-A98919561AEB}">
      <dsp:nvSpPr>
        <dsp:cNvPr id="0" name=""/>
        <dsp:cNvSpPr/>
      </dsp:nvSpPr>
      <dsp:spPr>
        <a:xfrm>
          <a:off x="4760519" y="124807"/>
          <a:ext cx="1176162" cy="470464"/>
        </a:xfrm>
        <a:prstGeom prst="chevron">
          <a:avLst/>
        </a:prstGeom>
        <a:solidFill>
          <a:schemeClr val="accent3">
            <a:hueOff val="8718455"/>
            <a:satOff val="-27859"/>
            <a:lumOff val="-7059"/>
            <a:alpha val="3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US" sz="1000" b="1" kern="1200" dirty="0">
              <a:latin typeface="Helvetica" panose="020B0604020202020204" pitchFamily="34" charset="0"/>
              <a:cs typeface="Helvetica" panose="020B0604020202020204" pitchFamily="34" charset="0"/>
            </a:rPr>
            <a:t>CANUTEC</a:t>
          </a:r>
        </a:p>
      </dsp:txBody>
      <dsp:txXfrm>
        <a:off x="4995751" y="124807"/>
        <a:ext cx="705698" cy="470464"/>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37C264-6664-4672-BA00-5A870A2CD537}">
      <dsp:nvSpPr>
        <dsp:cNvPr id="0" name=""/>
        <dsp:cNvSpPr/>
      </dsp:nvSpPr>
      <dsp:spPr>
        <a:xfrm>
          <a:off x="3590" y="124807"/>
          <a:ext cx="2757453" cy="470464"/>
        </a:xfrm>
        <a:prstGeom prst="chevron">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en-US" sz="1800" b="1" kern="1200" dirty="0">
              <a:latin typeface="Helvetica" panose="020B0604020202020204" pitchFamily="34" charset="0"/>
              <a:cs typeface="Helvetica" panose="020B0604020202020204" pitchFamily="34" charset="0"/>
            </a:rPr>
            <a:t>Overview</a:t>
          </a:r>
        </a:p>
      </dsp:txBody>
      <dsp:txXfrm>
        <a:off x="238822" y="124807"/>
        <a:ext cx="2286989" cy="470464"/>
      </dsp:txXfrm>
    </dsp:sp>
    <dsp:sp modelId="{DEBE801E-210C-4F6B-B5D8-71712919561D}">
      <dsp:nvSpPr>
        <dsp:cNvPr id="0" name=""/>
        <dsp:cNvSpPr/>
      </dsp:nvSpPr>
      <dsp:spPr>
        <a:xfrm>
          <a:off x="2643427" y="124807"/>
          <a:ext cx="1176162" cy="470464"/>
        </a:xfrm>
        <a:prstGeom prst="chevron">
          <a:avLst/>
        </a:prstGeom>
        <a:solidFill>
          <a:schemeClr val="accent3">
            <a:hueOff val="2906152"/>
            <a:satOff val="-9286"/>
            <a:lumOff val="-2353"/>
            <a:alpha val="3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US" sz="1000" b="1" kern="1200" dirty="0">
              <a:latin typeface="Helvetica" panose="020B0604020202020204" pitchFamily="34" charset="0"/>
              <a:cs typeface="Helvetica" panose="020B0604020202020204" pitchFamily="34" charset="0"/>
            </a:rPr>
            <a:t>Usage</a:t>
          </a:r>
        </a:p>
      </dsp:txBody>
      <dsp:txXfrm>
        <a:off x="2878659" y="124807"/>
        <a:ext cx="705698" cy="470464"/>
      </dsp:txXfrm>
    </dsp:sp>
    <dsp:sp modelId="{0306EF51-728B-4520-810A-72C048FD6C44}">
      <dsp:nvSpPr>
        <dsp:cNvPr id="0" name=""/>
        <dsp:cNvSpPr/>
      </dsp:nvSpPr>
      <dsp:spPr>
        <a:xfrm>
          <a:off x="3701973" y="124807"/>
          <a:ext cx="1176162" cy="470464"/>
        </a:xfrm>
        <a:prstGeom prst="chevron">
          <a:avLst/>
        </a:prstGeom>
        <a:solidFill>
          <a:schemeClr val="accent3">
            <a:hueOff val="5812304"/>
            <a:satOff val="-18573"/>
            <a:lumOff val="-4706"/>
            <a:alpha val="3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US" sz="1000" b="1" kern="1200" dirty="0">
              <a:latin typeface="Helvetica" panose="020B0604020202020204" pitchFamily="34" charset="0"/>
              <a:cs typeface="Helvetica" panose="020B0604020202020204" pitchFamily="34" charset="0"/>
            </a:rPr>
            <a:t>Other info</a:t>
          </a:r>
        </a:p>
      </dsp:txBody>
      <dsp:txXfrm>
        <a:off x="3937205" y="124807"/>
        <a:ext cx="705698" cy="470464"/>
      </dsp:txXfrm>
    </dsp:sp>
    <dsp:sp modelId="{EEBCB58C-4285-4D84-928E-A98919561AEB}">
      <dsp:nvSpPr>
        <dsp:cNvPr id="0" name=""/>
        <dsp:cNvSpPr/>
      </dsp:nvSpPr>
      <dsp:spPr>
        <a:xfrm>
          <a:off x="4760519" y="124807"/>
          <a:ext cx="1176162" cy="470464"/>
        </a:xfrm>
        <a:prstGeom prst="chevron">
          <a:avLst/>
        </a:prstGeom>
        <a:solidFill>
          <a:schemeClr val="accent3">
            <a:hueOff val="8718455"/>
            <a:satOff val="-27859"/>
            <a:lumOff val="-7059"/>
            <a:alpha val="3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US" sz="1000" b="1" kern="1200" dirty="0">
              <a:latin typeface="Helvetica" panose="020B0604020202020204" pitchFamily="34" charset="0"/>
              <a:cs typeface="Helvetica" panose="020B0604020202020204" pitchFamily="34" charset="0"/>
            </a:rPr>
            <a:t>CANUTEC</a:t>
          </a:r>
        </a:p>
      </dsp:txBody>
      <dsp:txXfrm>
        <a:off x="4995751" y="124807"/>
        <a:ext cx="705698" cy="47046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37C264-6664-4672-BA00-5A870A2CD537}">
      <dsp:nvSpPr>
        <dsp:cNvPr id="0" name=""/>
        <dsp:cNvSpPr/>
      </dsp:nvSpPr>
      <dsp:spPr>
        <a:xfrm>
          <a:off x="4961" y="323002"/>
          <a:ext cx="3810548" cy="650139"/>
        </a:xfrm>
        <a:prstGeom prst="chevron">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32004" rIns="32004" bIns="32004" numCol="1" spcCol="1270" anchor="ctr" anchorCtr="0">
          <a:noAutofit/>
        </a:bodyPr>
        <a:lstStyle/>
        <a:p>
          <a:pPr marL="0" lvl="0" indent="0" algn="ctr" defTabSz="1066800">
            <a:lnSpc>
              <a:spcPct val="90000"/>
            </a:lnSpc>
            <a:spcBef>
              <a:spcPct val="0"/>
            </a:spcBef>
            <a:spcAft>
              <a:spcPct val="35000"/>
            </a:spcAft>
            <a:buNone/>
          </a:pPr>
          <a:r>
            <a:rPr lang="en-US" sz="2400" b="1" kern="1200" dirty="0">
              <a:latin typeface="Helvetica" panose="020B0604020202020204" pitchFamily="34" charset="0"/>
              <a:cs typeface="Helvetica" panose="020B0604020202020204" pitchFamily="34" charset="0"/>
            </a:rPr>
            <a:t>Overview</a:t>
          </a:r>
        </a:p>
      </dsp:txBody>
      <dsp:txXfrm>
        <a:off x="330031" y="323002"/>
        <a:ext cx="3160409" cy="650139"/>
      </dsp:txXfrm>
    </dsp:sp>
    <dsp:sp modelId="{DEBE801E-210C-4F6B-B5D8-71712919561D}">
      <dsp:nvSpPr>
        <dsp:cNvPr id="0" name=""/>
        <dsp:cNvSpPr/>
      </dsp:nvSpPr>
      <dsp:spPr>
        <a:xfrm>
          <a:off x="3652974" y="323002"/>
          <a:ext cx="1625348" cy="650139"/>
        </a:xfrm>
        <a:prstGeom prst="chevron">
          <a:avLst/>
        </a:prstGeom>
        <a:solidFill>
          <a:schemeClr val="accent3">
            <a:hueOff val="2906152"/>
            <a:satOff val="-9286"/>
            <a:lumOff val="-2353"/>
            <a:alpha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US" sz="1400" b="1" kern="1200" dirty="0">
              <a:latin typeface="Helvetica" panose="020B0604020202020204" pitchFamily="34" charset="0"/>
              <a:cs typeface="Helvetica" panose="020B0604020202020204" pitchFamily="34" charset="0"/>
            </a:rPr>
            <a:t>Usage</a:t>
          </a:r>
        </a:p>
      </dsp:txBody>
      <dsp:txXfrm>
        <a:off x="3978044" y="323002"/>
        <a:ext cx="975209" cy="650139"/>
      </dsp:txXfrm>
    </dsp:sp>
    <dsp:sp modelId="{0306EF51-728B-4520-810A-72C048FD6C44}">
      <dsp:nvSpPr>
        <dsp:cNvPr id="0" name=""/>
        <dsp:cNvSpPr/>
      </dsp:nvSpPr>
      <dsp:spPr>
        <a:xfrm>
          <a:off x="5115788" y="323002"/>
          <a:ext cx="1625348" cy="650139"/>
        </a:xfrm>
        <a:prstGeom prst="chevron">
          <a:avLst/>
        </a:prstGeom>
        <a:solidFill>
          <a:schemeClr val="accent3">
            <a:hueOff val="5812304"/>
            <a:satOff val="-18573"/>
            <a:lumOff val="-4706"/>
            <a:alpha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US" sz="1400" b="1" kern="1200" dirty="0">
              <a:latin typeface="Helvetica" panose="020B0604020202020204" pitchFamily="34" charset="0"/>
              <a:cs typeface="Helvetica" panose="020B0604020202020204" pitchFamily="34" charset="0"/>
            </a:rPr>
            <a:t>Other info</a:t>
          </a:r>
        </a:p>
      </dsp:txBody>
      <dsp:txXfrm>
        <a:off x="5440858" y="323002"/>
        <a:ext cx="975209" cy="650139"/>
      </dsp:txXfrm>
    </dsp:sp>
    <dsp:sp modelId="{EEBCB58C-4285-4D84-928E-A98919561AEB}">
      <dsp:nvSpPr>
        <dsp:cNvPr id="0" name=""/>
        <dsp:cNvSpPr/>
      </dsp:nvSpPr>
      <dsp:spPr>
        <a:xfrm>
          <a:off x="6578602" y="323002"/>
          <a:ext cx="1625348" cy="650139"/>
        </a:xfrm>
        <a:prstGeom prst="chevron">
          <a:avLst/>
        </a:prstGeom>
        <a:solidFill>
          <a:schemeClr val="accent3">
            <a:hueOff val="8718455"/>
            <a:satOff val="-27859"/>
            <a:lumOff val="-7059"/>
            <a:alpha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US" sz="1400" b="1" kern="1200" dirty="0">
              <a:latin typeface="Helvetica" panose="020B0604020202020204" pitchFamily="34" charset="0"/>
              <a:cs typeface="Helvetica" panose="020B0604020202020204" pitchFamily="34" charset="0"/>
            </a:rPr>
            <a:t>CANUTEC</a:t>
          </a:r>
        </a:p>
      </dsp:txBody>
      <dsp:txXfrm>
        <a:off x="6903672" y="323002"/>
        <a:ext cx="975209" cy="650139"/>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12917C-2565-4561-94B3-9B88CC161721}">
      <dsp:nvSpPr>
        <dsp:cNvPr id="0" name=""/>
        <dsp:cNvSpPr/>
      </dsp:nvSpPr>
      <dsp:spPr>
        <a:xfrm>
          <a:off x="9231" y="328870"/>
          <a:ext cx="1516570" cy="1165863"/>
        </a:xfrm>
        <a:prstGeom prst="roundRect">
          <a:avLst>
            <a:gd name="adj" fmla="val 10000"/>
          </a:avLst>
        </a:prstGeom>
        <a:solidFill>
          <a:schemeClr val="bg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CA" sz="1800" kern="1200" dirty="0">
              <a:solidFill>
                <a:schemeClr val="tx1"/>
              </a:solidFill>
              <a:latin typeface="Helvetica" panose="020B0604020202020204" pitchFamily="34" charset="0"/>
              <a:cs typeface="Helvetica" panose="020B0604020202020204" pitchFamily="34" charset="0"/>
            </a:rPr>
            <a:t>Increase of the atmospheric disturbances</a:t>
          </a:r>
          <a:endParaRPr lang="en-US" sz="1800" kern="1200" dirty="0">
            <a:solidFill>
              <a:schemeClr val="tx1"/>
            </a:solidFill>
            <a:latin typeface="Helvetica" panose="020B0604020202020204" pitchFamily="34" charset="0"/>
            <a:cs typeface="Helvetica" panose="020B0604020202020204" pitchFamily="34" charset="0"/>
          </a:endParaRPr>
        </a:p>
      </dsp:txBody>
      <dsp:txXfrm>
        <a:off x="43378" y="363017"/>
        <a:ext cx="1448276" cy="1097569"/>
      </dsp:txXfrm>
    </dsp:sp>
    <dsp:sp modelId="{75ED21FB-ACB5-42A2-B562-71E921A30CBA}">
      <dsp:nvSpPr>
        <dsp:cNvPr id="0" name=""/>
        <dsp:cNvSpPr/>
      </dsp:nvSpPr>
      <dsp:spPr>
        <a:xfrm>
          <a:off x="1677458" y="723747"/>
          <a:ext cx="321512" cy="376109"/>
        </a:xfrm>
        <a:prstGeom prst="rightArrow">
          <a:avLst>
            <a:gd name="adj1" fmla="val 60000"/>
            <a:gd name="adj2" fmla="val 50000"/>
          </a:avLst>
        </a:prstGeom>
        <a:solidFill>
          <a:schemeClr val="bg2">
            <a:lumMod val="9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latin typeface="Helvetica" panose="020B0604020202020204" pitchFamily="34" charset="0"/>
            <a:cs typeface="Helvetica" panose="020B0604020202020204" pitchFamily="34" charset="0"/>
          </a:endParaRPr>
        </a:p>
      </dsp:txBody>
      <dsp:txXfrm>
        <a:off x="1677458" y="798969"/>
        <a:ext cx="225058" cy="225665"/>
      </dsp:txXfrm>
    </dsp:sp>
    <dsp:sp modelId="{FF9A6026-3150-430C-9EE2-80D5CDBECC0F}">
      <dsp:nvSpPr>
        <dsp:cNvPr id="0" name=""/>
        <dsp:cNvSpPr/>
      </dsp:nvSpPr>
      <dsp:spPr>
        <a:xfrm>
          <a:off x="2132429" y="328870"/>
          <a:ext cx="1934734" cy="1165863"/>
        </a:xfrm>
        <a:prstGeom prst="roundRect">
          <a:avLst>
            <a:gd name="adj" fmla="val 10000"/>
          </a:avLst>
        </a:prstGeom>
        <a:solidFill>
          <a:schemeClr val="bg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CA" sz="1800" kern="1200" dirty="0">
              <a:solidFill>
                <a:schemeClr val="tx1"/>
              </a:solidFill>
              <a:latin typeface="Helvetica" panose="020B0604020202020204" pitchFamily="34" charset="0"/>
              <a:cs typeface="Helvetica" panose="020B0604020202020204" pitchFamily="34" charset="0"/>
            </a:rPr>
            <a:t>Greater dispersion of gases/vapours</a:t>
          </a:r>
          <a:endParaRPr lang="en-US" sz="1800" kern="1200" dirty="0">
            <a:solidFill>
              <a:schemeClr val="tx1"/>
            </a:solidFill>
            <a:latin typeface="Helvetica" panose="020B0604020202020204" pitchFamily="34" charset="0"/>
            <a:cs typeface="Helvetica" panose="020B0604020202020204" pitchFamily="34" charset="0"/>
          </a:endParaRPr>
        </a:p>
      </dsp:txBody>
      <dsp:txXfrm>
        <a:off x="2166576" y="363017"/>
        <a:ext cx="1866440" cy="1097569"/>
      </dsp:txXfrm>
    </dsp:sp>
    <dsp:sp modelId="{802DB3F2-D1C9-4A63-9581-ECC470136895}">
      <dsp:nvSpPr>
        <dsp:cNvPr id="0" name=""/>
        <dsp:cNvSpPr/>
      </dsp:nvSpPr>
      <dsp:spPr>
        <a:xfrm>
          <a:off x="4218820" y="723747"/>
          <a:ext cx="321512" cy="376109"/>
        </a:xfrm>
        <a:prstGeom prst="rightArrow">
          <a:avLst>
            <a:gd name="adj1" fmla="val 60000"/>
            <a:gd name="adj2" fmla="val 50000"/>
          </a:avLst>
        </a:prstGeom>
        <a:solidFill>
          <a:schemeClr val="bg2">
            <a:lumMod val="9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latin typeface="Helvetica" panose="020B0604020202020204" pitchFamily="34" charset="0"/>
            <a:cs typeface="Helvetica" panose="020B0604020202020204" pitchFamily="34" charset="0"/>
          </a:endParaRPr>
        </a:p>
      </dsp:txBody>
      <dsp:txXfrm>
        <a:off x="4218820" y="798969"/>
        <a:ext cx="225058" cy="225665"/>
      </dsp:txXfrm>
    </dsp:sp>
    <dsp:sp modelId="{D728BF56-F766-4B8B-9E06-2E0C143598D4}">
      <dsp:nvSpPr>
        <dsp:cNvPr id="0" name=""/>
        <dsp:cNvSpPr/>
      </dsp:nvSpPr>
      <dsp:spPr>
        <a:xfrm>
          <a:off x="4673792" y="328870"/>
          <a:ext cx="1711510" cy="1165863"/>
        </a:xfrm>
        <a:prstGeom prst="roundRect">
          <a:avLst>
            <a:gd name="adj" fmla="val 10000"/>
          </a:avLst>
        </a:prstGeom>
        <a:solidFill>
          <a:schemeClr val="bg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CA" sz="1800" kern="1200" dirty="0">
              <a:solidFill>
                <a:schemeClr val="tx1"/>
              </a:solidFill>
              <a:latin typeface="Helvetica" panose="020B0604020202020204" pitchFamily="34" charset="0"/>
              <a:cs typeface="Helvetica" panose="020B0604020202020204" pitchFamily="34" charset="0"/>
            </a:rPr>
            <a:t>Weaker toxic concentrations in the air</a:t>
          </a:r>
          <a:endParaRPr lang="en-US" sz="1800" kern="1200" dirty="0">
            <a:solidFill>
              <a:schemeClr val="tx1"/>
            </a:solidFill>
            <a:latin typeface="Helvetica" panose="020B0604020202020204" pitchFamily="34" charset="0"/>
            <a:cs typeface="Helvetica" panose="020B0604020202020204" pitchFamily="34" charset="0"/>
          </a:endParaRPr>
        </a:p>
      </dsp:txBody>
      <dsp:txXfrm>
        <a:off x="4707939" y="363017"/>
        <a:ext cx="1643216" cy="1097569"/>
      </dsp:txXfrm>
    </dsp:sp>
    <dsp:sp modelId="{8ACE87B6-BC80-4CBA-A24D-D20926A43FF4}">
      <dsp:nvSpPr>
        <dsp:cNvPr id="0" name=""/>
        <dsp:cNvSpPr/>
      </dsp:nvSpPr>
      <dsp:spPr>
        <a:xfrm>
          <a:off x="6536959" y="723747"/>
          <a:ext cx="321512" cy="376109"/>
        </a:xfrm>
        <a:prstGeom prst="rightArrow">
          <a:avLst>
            <a:gd name="adj1" fmla="val 60000"/>
            <a:gd name="adj2" fmla="val 50000"/>
          </a:avLst>
        </a:prstGeom>
        <a:solidFill>
          <a:schemeClr val="bg2">
            <a:lumMod val="9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latin typeface="Helvetica" panose="020B0604020202020204" pitchFamily="34" charset="0"/>
            <a:cs typeface="Helvetica" panose="020B0604020202020204" pitchFamily="34" charset="0"/>
          </a:endParaRPr>
        </a:p>
      </dsp:txBody>
      <dsp:txXfrm>
        <a:off x="6536959" y="798969"/>
        <a:ext cx="225058" cy="225665"/>
      </dsp:txXfrm>
    </dsp:sp>
    <dsp:sp modelId="{80BA5853-7EF6-4D4E-B78D-49855C4218C5}">
      <dsp:nvSpPr>
        <dsp:cNvPr id="0" name=""/>
        <dsp:cNvSpPr/>
      </dsp:nvSpPr>
      <dsp:spPr>
        <a:xfrm>
          <a:off x="6991930" y="328870"/>
          <a:ext cx="1516570" cy="1165863"/>
        </a:xfrm>
        <a:prstGeom prst="roundRect">
          <a:avLst>
            <a:gd name="adj" fmla="val 10000"/>
          </a:avLst>
        </a:prstGeom>
        <a:solidFill>
          <a:schemeClr val="bg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CA" altLang="en-US" sz="1800" b="0" kern="1200" dirty="0">
              <a:solidFill>
                <a:schemeClr val="tx1"/>
              </a:solidFill>
              <a:latin typeface="Helvetica" panose="020B0604020202020204" pitchFamily="34" charset="0"/>
              <a:cs typeface="Helvetica" panose="020B0604020202020204" pitchFamily="34" charset="0"/>
            </a:rPr>
            <a:t>Smaller protective action zone</a:t>
          </a:r>
          <a:endParaRPr lang="en-US" sz="1800" kern="1200" dirty="0">
            <a:solidFill>
              <a:schemeClr val="tx1"/>
            </a:solidFill>
            <a:latin typeface="Helvetica" panose="020B0604020202020204" pitchFamily="34" charset="0"/>
            <a:cs typeface="Helvetica" panose="020B0604020202020204" pitchFamily="34" charset="0"/>
          </a:endParaRPr>
        </a:p>
      </dsp:txBody>
      <dsp:txXfrm>
        <a:off x="7026077" y="363017"/>
        <a:ext cx="1448276" cy="1097569"/>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12917C-2565-4561-94B3-9B88CC161721}">
      <dsp:nvSpPr>
        <dsp:cNvPr id="0" name=""/>
        <dsp:cNvSpPr/>
      </dsp:nvSpPr>
      <dsp:spPr>
        <a:xfrm>
          <a:off x="6227" y="115825"/>
          <a:ext cx="1562376" cy="1157135"/>
        </a:xfrm>
        <a:prstGeom prst="roundRect">
          <a:avLst>
            <a:gd name="adj" fmla="val 10000"/>
          </a:avLst>
        </a:prstGeom>
        <a:solidFill>
          <a:srgbClr val="00206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CA" sz="1800" kern="1200" dirty="0">
              <a:latin typeface="Helvetica" panose="020B0604020202020204" pitchFamily="34" charset="0"/>
              <a:cs typeface="Helvetica" panose="020B0604020202020204" pitchFamily="34" charset="0"/>
            </a:rPr>
            <a:t>Decrease of the atmospheric disturbances</a:t>
          </a:r>
          <a:endParaRPr lang="en-US" sz="1800" kern="1200" dirty="0">
            <a:latin typeface="Helvetica" panose="020B0604020202020204" pitchFamily="34" charset="0"/>
            <a:cs typeface="Helvetica" panose="020B0604020202020204" pitchFamily="34" charset="0"/>
          </a:endParaRPr>
        </a:p>
      </dsp:txBody>
      <dsp:txXfrm>
        <a:off x="40118" y="149716"/>
        <a:ext cx="1494594" cy="1089353"/>
      </dsp:txXfrm>
    </dsp:sp>
    <dsp:sp modelId="{75ED21FB-ACB5-42A2-B562-71E921A30CBA}">
      <dsp:nvSpPr>
        <dsp:cNvPr id="0" name=""/>
        <dsp:cNvSpPr/>
      </dsp:nvSpPr>
      <dsp:spPr>
        <a:xfrm>
          <a:off x="1724841" y="500658"/>
          <a:ext cx="331223" cy="387469"/>
        </a:xfrm>
        <a:prstGeom prst="rightArrow">
          <a:avLst>
            <a:gd name="adj1" fmla="val 60000"/>
            <a:gd name="adj2" fmla="val 50000"/>
          </a:avLst>
        </a:prstGeom>
        <a:solidFill>
          <a:schemeClr val="accent4">
            <a:lumMod val="40000"/>
            <a:lumOff val="6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latin typeface="Helvetica" panose="020B0604020202020204" pitchFamily="34" charset="0"/>
            <a:cs typeface="Helvetica" panose="020B0604020202020204" pitchFamily="34" charset="0"/>
          </a:endParaRPr>
        </a:p>
      </dsp:txBody>
      <dsp:txXfrm>
        <a:off x="1724841" y="578152"/>
        <a:ext cx="231856" cy="232481"/>
      </dsp:txXfrm>
    </dsp:sp>
    <dsp:sp modelId="{0874A270-ED20-408F-8163-058AB8AAAA45}">
      <dsp:nvSpPr>
        <dsp:cNvPr id="0" name=""/>
        <dsp:cNvSpPr/>
      </dsp:nvSpPr>
      <dsp:spPr>
        <a:xfrm>
          <a:off x="2193554" y="115825"/>
          <a:ext cx="1808700" cy="1157135"/>
        </a:xfrm>
        <a:prstGeom prst="roundRect">
          <a:avLst>
            <a:gd name="adj" fmla="val 10000"/>
          </a:avLst>
        </a:prstGeom>
        <a:solidFill>
          <a:srgbClr val="00206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CA" sz="1800" kern="1200" dirty="0">
              <a:latin typeface="Helvetica" panose="020B0604020202020204" pitchFamily="34" charset="0"/>
              <a:cs typeface="Helvetica" panose="020B0604020202020204" pitchFamily="34" charset="0"/>
            </a:rPr>
            <a:t>Slow dissipation of gases/vapours</a:t>
          </a:r>
          <a:endParaRPr lang="en-US" sz="1800" kern="1200" dirty="0">
            <a:latin typeface="Helvetica" panose="020B0604020202020204" pitchFamily="34" charset="0"/>
            <a:cs typeface="Helvetica" panose="020B0604020202020204" pitchFamily="34" charset="0"/>
          </a:endParaRPr>
        </a:p>
      </dsp:txBody>
      <dsp:txXfrm>
        <a:off x="2227445" y="149716"/>
        <a:ext cx="1740918" cy="1089353"/>
      </dsp:txXfrm>
    </dsp:sp>
    <dsp:sp modelId="{A9CCDE45-9EC7-486F-AA8D-B91B84B00B29}">
      <dsp:nvSpPr>
        <dsp:cNvPr id="0" name=""/>
        <dsp:cNvSpPr/>
      </dsp:nvSpPr>
      <dsp:spPr>
        <a:xfrm>
          <a:off x="4158492" y="500658"/>
          <a:ext cx="331223" cy="387469"/>
        </a:xfrm>
        <a:prstGeom prst="rightArrow">
          <a:avLst>
            <a:gd name="adj1" fmla="val 60000"/>
            <a:gd name="adj2" fmla="val 50000"/>
          </a:avLst>
        </a:prstGeom>
        <a:solidFill>
          <a:schemeClr val="accent4">
            <a:lumMod val="40000"/>
            <a:lumOff val="6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latin typeface="Helvetica" panose="020B0604020202020204" pitchFamily="34" charset="0"/>
            <a:cs typeface="Helvetica" panose="020B0604020202020204" pitchFamily="34" charset="0"/>
          </a:endParaRPr>
        </a:p>
      </dsp:txBody>
      <dsp:txXfrm>
        <a:off x="4158492" y="578152"/>
        <a:ext cx="231856" cy="232481"/>
      </dsp:txXfrm>
    </dsp:sp>
    <dsp:sp modelId="{D728BF56-F766-4B8B-9E06-2E0C143598D4}">
      <dsp:nvSpPr>
        <dsp:cNvPr id="0" name=""/>
        <dsp:cNvSpPr/>
      </dsp:nvSpPr>
      <dsp:spPr>
        <a:xfrm>
          <a:off x="4627205" y="115825"/>
          <a:ext cx="1720238" cy="1157135"/>
        </a:xfrm>
        <a:prstGeom prst="roundRect">
          <a:avLst>
            <a:gd name="adj" fmla="val 10000"/>
          </a:avLst>
        </a:prstGeom>
        <a:solidFill>
          <a:srgbClr val="00206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CA" sz="1800" kern="1200" dirty="0">
              <a:latin typeface="Helvetica" panose="020B0604020202020204" pitchFamily="34" charset="0"/>
              <a:cs typeface="Helvetica" panose="020B0604020202020204" pitchFamily="34" charset="0"/>
            </a:rPr>
            <a:t>Stronger toxic concentrations in the air</a:t>
          </a:r>
          <a:endParaRPr lang="en-US" sz="1800" kern="1200" dirty="0">
            <a:latin typeface="Helvetica" panose="020B0604020202020204" pitchFamily="34" charset="0"/>
            <a:cs typeface="Helvetica" panose="020B0604020202020204" pitchFamily="34" charset="0"/>
          </a:endParaRPr>
        </a:p>
      </dsp:txBody>
      <dsp:txXfrm>
        <a:off x="4661096" y="149716"/>
        <a:ext cx="1652456" cy="1089353"/>
      </dsp:txXfrm>
    </dsp:sp>
    <dsp:sp modelId="{8ACE87B6-BC80-4CBA-A24D-D20926A43FF4}">
      <dsp:nvSpPr>
        <dsp:cNvPr id="0" name=""/>
        <dsp:cNvSpPr/>
      </dsp:nvSpPr>
      <dsp:spPr>
        <a:xfrm>
          <a:off x="6503682" y="500658"/>
          <a:ext cx="331223" cy="387469"/>
        </a:xfrm>
        <a:prstGeom prst="rightArrow">
          <a:avLst>
            <a:gd name="adj1" fmla="val 60000"/>
            <a:gd name="adj2" fmla="val 50000"/>
          </a:avLst>
        </a:prstGeom>
        <a:solidFill>
          <a:schemeClr val="accent4">
            <a:lumMod val="40000"/>
            <a:lumOff val="6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latin typeface="Helvetica" panose="020B0604020202020204" pitchFamily="34" charset="0"/>
            <a:cs typeface="Helvetica" panose="020B0604020202020204" pitchFamily="34" charset="0"/>
          </a:endParaRPr>
        </a:p>
      </dsp:txBody>
      <dsp:txXfrm>
        <a:off x="6503682" y="578152"/>
        <a:ext cx="231856" cy="232481"/>
      </dsp:txXfrm>
    </dsp:sp>
    <dsp:sp modelId="{80BA5853-7EF6-4D4E-B78D-49855C4218C5}">
      <dsp:nvSpPr>
        <dsp:cNvPr id="0" name=""/>
        <dsp:cNvSpPr/>
      </dsp:nvSpPr>
      <dsp:spPr>
        <a:xfrm>
          <a:off x="6972395" y="115825"/>
          <a:ext cx="1562376" cy="1157135"/>
        </a:xfrm>
        <a:prstGeom prst="roundRect">
          <a:avLst>
            <a:gd name="adj" fmla="val 10000"/>
          </a:avLst>
        </a:prstGeom>
        <a:solidFill>
          <a:srgbClr val="00206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CA" altLang="en-US" sz="1800" b="0" kern="1200" dirty="0">
              <a:latin typeface="Helvetica" panose="020B0604020202020204" pitchFamily="34" charset="0"/>
              <a:cs typeface="Helvetica" panose="020B0604020202020204" pitchFamily="34" charset="0"/>
            </a:rPr>
            <a:t>Greater protective action zone</a:t>
          </a:r>
          <a:endParaRPr lang="en-US" sz="1800" kern="1200" dirty="0">
            <a:latin typeface="Helvetica" panose="020B0604020202020204" pitchFamily="34" charset="0"/>
            <a:cs typeface="Helvetica" panose="020B0604020202020204" pitchFamily="34" charset="0"/>
          </a:endParaRPr>
        </a:p>
      </dsp:txBody>
      <dsp:txXfrm>
        <a:off x="7006286" y="149716"/>
        <a:ext cx="1494594" cy="1089353"/>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37C264-6664-4672-BA00-5A870A2CD537}">
      <dsp:nvSpPr>
        <dsp:cNvPr id="0" name=""/>
        <dsp:cNvSpPr/>
      </dsp:nvSpPr>
      <dsp:spPr>
        <a:xfrm>
          <a:off x="3590" y="124807"/>
          <a:ext cx="2757453" cy="470464"/>
        </a:xfrm>
        <a:prstGeom prst="chevron">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en-US" sz="1800" b="1" kern="1200" dirty="0">
              <a:latin typeface="Helvetica" panose="020B0604020202020204" pitchFamily="34" charset="0"/>
              <a:cs typeface="Helvetica" panose="020B0604020202020204" pitchFamily="34" charset="0"/>
            </a:rPr>
            <a:t>Overview</a:t>
          </a:r>
        </a:p>
      </dsp:txBody>
      <dsp:txXfrm>
        <a:off x="238822" y="124807"/>
        <a:ext cx="2286989" cy="470464"/>
      </dsp:txXfrm>
    </dsp:sp>
    <dsp:sp modelId="{DEBE801E-210C-4F6B-B5D8-71712919561D}">
      <dsp:nvSpPr>
        <dsp:cNvPr id="0" name=""/>
        <dsp:cNvSpPr/>
      </dsp:nvSpPr>
      <dsp:spPr>
        <a:xfrm>
          <a:off x="2643427" y="124807"/>
          <a:ext cx="1176162" cy="470464"/>
        </a:xfrm>
        <a:prstGeom prst="chevron">
          <a:avLst/>
        </a:prstGeom>
        <a:solidFill>
          <a:schemeClr val="accent3">
            <a:hueOff val="2906152"/>
            <a:satOff val="-9286"/>
            <a:lumOff val="-2353"/>
            <a:alpha val="3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US" sz="1000" b="1" kern="1200" dirty="0">
              <a:latin typeface="Helvetica" panose="020B0604020202020204" pitchFamily="34" charset="0"/>
              <a:cs typeface="Helvetica" panose="020B0604020202020204" pitchFamily="34" charset="0"/>
            </a:rPr>
            <a:t>Usage</a:t>
          </a:r>
        </a:p>
      </dsp:txBody>
      <dsp:txXfrm>
        <a:off x="2878659" y="124807"/>
        <a:ext cx="705698" cy="470464"/>
      </dsp:txXfrm>
    </dsp:sp>
    <dsp:sp modelId="{0306EF51-728B-4520-810A-72C048FD6C44}">
      <dsp:nvSpPr>
        <dsp:cNvPr id="0" name=""/>
        <dsp:cNvSpPr/>
      </dsp:nvSpPr>
      <dsp:spPr>
        <a:xfrm>
          <a:off x="3701973" y="124807"/>
          <a:ext cx="1176162" cy="470464"/>
        </a:xfrm>
        <a:prstGeom prst="chevron">
          <a:avLst/>
        </a:prstGeom>
        <a:solidFill>
          <a:schemeClr val="accent3">
            <a:hueOff val="5812304"/>
            <a:satOff val="-18573"/>
            <a:lumOff val="-4706"/>
            <a:alpha val="3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US" sz="1000" b="1" kern="1200" dirty="0">
              <a:latin typeface="Helvetica" panose="020B0604020202020204" pitchFamily="34" charset="0"/>
              <a:cs typeface="Helvetica" panose="020B0604020202020204" pitchFamily="34" charset="0"/>
            </a:rPr>
            <a:t>Other info</a:t>
          </a:r>
        </a:p>
      </dsp:txBody>
      <dsp:txXfrm>
        <a:off x="3937205" y="124807"/>
        <a:ext cx="705698" cy="470464"/>
      </dsp:txXfrm>
    </dsp:sp>
    <dsp:sp modelId="{EEBCB58C-4285-4D84-928E-A98919561AEB}">
      <dsp:nvSpPr>
        <dsp:cNvPr id="0" name=""/>
        <dsp:cNvSpPr/>
      </dsp:nvSpPr>
      <dsp:spPr>
        <a:xfrm>
          <a:off x="4760519" y="124807"/>
          <a:ext cx="1176162" cy="470464"/>
        </a:xfrm>
        <a:prstGeom prst="chevron">
          <a:avLst/>
        </a:prstGeom>
        <a:solidFill>
          <a:schemeClr val="accent3">
            <a:hueOff val="8718455"/>
            <a:satOff val="-27859"/>
            <a:lumOff val="-7059"/>
            <a:alpha val="3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US" sz="1000" b="1" kern="1200" dirty="0">
              <a:latin typeface="Helvetica" panose="020B0604020202020204" pitchFamily="34" charset="0"/>
              <a:cs typeface="Helvetica" panose="020B0604020202020204" pitchFamily="34" charset="0"/>
            </a:rPr>
            <a:t>CANUTEC</a:t>
          </a:r>
        </a:p>
      </dsp:txBody>
      <dsp:txXfrm>
        <a:off x="4995751" y="124807"/>
        <a:ext cx="705698" cy="470464"/>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37C264-6664-4672-BA00-5A870A2CD537}">
      <dsp:nvSpPr>
        <dsp:cNvPr id="0" name=""/>
        <dsp:cNvSpPr/>
      </dsp:nvSpPr>
      <dsp:spPr>
        <a:xfrm>
          <a:off x="3590" y="124807"/>
          <a:ext cx="2757453" cy="470464"/>
        </a:xfrm>
        <a:prstGeom prst="chevron">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en-US" sz="1800" b="1" kern="1200" dirty="0">
              <a:latin typeface="Helvetica" panose="020B0604020202020204" pitchFamily="34" charset="0"/>
              <a:cs typeface="Helvetica" panose="020B0604020202020204" pitchFamily="34" charset="0"/>
            </a:rPr>
            <a:t>Overview</a:t>
          </a:r>
        </a:p>
      </dsp:txBody>
      <dsp:txXfrm>
        <a:off x="238822" y="124807"/>
        <a:ext cx="2286989" cy="470464"/>
      </dsp:txXfrm>
    </dsp:sp>
    <dsp:sp modelId="{DEBE801E-210C-4F6B-B5D8-71712919561D}">
      <dsp:nvSpPr>
        <dsp:cNvPr id="0" name=""/>
        <dsp:cNvSpPr/>
      </dsp:nvSpPr>
      <dsp:spPr>
        <a:xfrm>
          <a:off x="2643427" y="124807"/>
          <a:ext cx="1176162" cy="470464"/>
        </a:xfrm>
        <a:prstGeom prst="chevron">
          <a:avLst/>
        </a:prstGeom>
        <a:solidFill>
          <a:schemeClr val="accent3">
            <a:hueOff val="2906152"/>
            <a:satOff val="-9286"/>
            <a:lumOff val="-2353"/>
            <a:alpha val="3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US" sz="1000" b="1" kern="1200" dirty="0">
              <a:latin typeface="Helvetica" panose="020B0604020202020204" pitchFamily="34" charset="0"/>
              <a:cs typeface="Helvetica" panose="020B0604020202020204" pitchFamily="34" charset="0"/>
            </a:rPr>
            <a:t>Usage</a:t>
          </a:r>
        </a:p>
      </dsp:txBody>
      <dsp:txXfrm>
        <a:off x="2878659" y="124807"/>
        <a:ext cx="705698" cy="470464"/>
      </dsp:txXfrm>
    </dsp:sp>
    <dsp:sp modelId="{0306EF51-728B-4520-810A-72C048FD6C44}">
      <dsp:nvSpPr>
        <dsp:cNvPr id="0" name=""/>
        <dsp:cNvSpPr/>
      </dsp:nvSpPr>
      <dsp:spPr>
        <a:xfrm>
          <a:off x="3701973" y="124807"/>
          <a:ext cx="1176162" cy="470464"/>
        </a:xfrm>
        <a:prstGeom prst="chevron">
          <a:avLst/>
        </a:prstGeom>
        <a:solidFill>
          <a:schemeClr val="accent3">
            <a:hueOff val="5812304"/>
            <a:satOff val="-18573"/>
            <a:lumOff val="-4706"/>
            <a:alpha val="3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US" sz="1000" b="1" kern="1200" dirty="0">
              <a:latin typeface="Helvetica" panose="020B0604020202020204" pitchFamily="34" charset="0"/>
              <a:cs typeface="Helvetica" panose="020B0604020202020204" pitchFamily="34" charset="0"/>
            </a:rPr>
            <a:t>Other info</a:t>
          </a:r>
        </a:p>
      </dsp:txBody>
      <dsp:txXfrm>
        <a:off x="3937205" y="124807"/>
        <a:ext cx="705698" cy="470464"/>
      </dsp:txXfrm>
    </dsp:sp>
    <dsp:sp modelId="{EEBCB58C-4285-4D84-928E-A98919561AEB}">
      <dsp:nvSpPr>
        <dsp:cNvPr id="0" name=""/>
        <dsp:cNvSpPr/>
      </dsp:nvSpPr>
      <dsp:spPr>
        <a:xfrm>
          <a:off x="4760519" y="124807"/>
          <a:ext cx="1176162" cy="470464"/>
        </a:xfrm>
        <a:prstGeom prst="chevron">
          <a:avLst/>
        </a:prstGeom>
        <a:solidFill>
          <a:schemeClr val="accent3">
            <a:hueOff val="8718455"/>
            <a:satOff val="-27859"/>
            <a:lumOff val="-7059"/>
            <a:alpha val="3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US" sz="1000" b="1" kern="1200" dirty="0">
              <a:latin typeface="Helvetica" panose="020B0604020202020204" pitchFamily="34" charset="0"/>
              <a:cs typeface="Helvetica" panose="020B0604020202020204" pitchFamily="34" charset="0"/>
            </a:rPr>
            <a:t>CANUTEC</a:t>
          </a:r>
        </a:p>
      </dsp:txBody>
      <dsp:txXfrm>
        <a:off x="4995751" y="124807"/>
        <a:ext cx="705698" cy="470464"/>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37C264-6664-4672-BA00-5A870A2CD537}">
      <dsp:nvSpPr>
        <dsp:cNvPr id="0" name=""/>
        <dsp:cNvSpPr/>
      </dsp:nvSpPr>
      <dsp:spPr>
        <a:xfrm>
          <a:off x="3590" y="124807"/>
          <a:ext cx="2757453" cy="470464"/>
        </a:xfrm>
        <a:prstGeom prst="chevron">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en-US" sz="1800" b="1" kern="1200" dirty="0">
              <a:latin typeface="Helvetica" panose="020B0604020202020204" pitchFamily="34" charset="0"/>
              <a:cs typeface="Helvetica" panose="020B0604020202020204" pitchFamily="34" charset="0"/>
            </a:rPr>
            <a:t>Overview</a:t>
          </a:r>
        </a:p>
      </dsp:txBody>
      <dsp:txXfrm>
        <a:off x="238822" y="124807"/>
        <a:ext cx="2286989" cy="470464"/>
      </dsp:txXfrm>
    </dsp:sp>
    <dsp:sp modelId="{DEBE801E-210C-4F6B-B5D8-71712919561D}">
      <dsp:nvSpPr>
        <dsp:cNvPr id="0" name=""/>
        <dsp:cNvSpPr/>
      </dsp:nvSpPr>
      <dsp:spPr>
        <a:xfrm>
          <a:off x="2643427" y="124807"/>
          <a:ext cx="1176162" cy="470464"/>
        </a:xfrm>
        <a:prstGeom prst="chevron">
          <a:avLst/>
        </a:prstGeom>
        <a:solidFill>
          <a:schemeClr val="accent3">
            <a:hueOff val="2906152"/>
            <a:satOff val="-9286"/>
            <a:lumOff val="-2353"/>
            <a:alpha val="3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US" sz="1000" b="1" kern="1200" dirty="0">
              <a:latin typeface="Helvetica" panose="020B0604020202020204" pitchFamily="34" charset="0"/>
              <a:cs typeface="Helvetica" panose="020B0604020202020204" pitchFamily="34" charset="0"/>
            </a:rPr>
            <a:t>Usage</a:t>
          </a:r>
        </a:p>
      </dsp:txBody>
      <dsp:txXfrm>
        <a:off x="2878659" y="124807"/>
        <a:ext cx="705698" cy="470464"/>
      </dsp:txXfrm>
    </dsp:sp>
    <dsp:sp modelId="{0306EF51-728B-4520-810A-72C048FD6C44}">
      <dsp:nvSpPr>
        <dsp:cNvPr id="0" name=""/>
        <dsp:cNvSpPr/>
      </dsp:nvSpPr>
      <dsp:spPr>
        <a:xfrm>
          <a:off x="3701973" y="124807"/>
          <a:ext cx="1176162" cy="470464"/>
        </a:xfrm>
        <a:prstGeom prst="chevron">
          <a:avLst/>
        </a:prstGeom>
        <a:solidFill>
          <a:schemeClr val="accent3">
            <a:hueOff val="5812304"/>
            <a:satOff val="-18573"/>
            <a:lumOff val="-4706"/>
            <a:alpha val="3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US" sz="1000" b="1" kern="1200" dirty="0">
              <a:latin typeface="Helvetica" panose="020B0604020202020204" pitchFamily="34" charset="0"/>
              <a:cs typeface="Helvetica" panose="020B0604020202020204" pitchFamily="34" charset="0"/>
            </a:rPr>
            <a:t>Other info</a:t>
          </a:r>
        </a:p>
      </dsp:txBody>
      <dsp:txXfrm>
        <a:off x="3937205" y="124807"/>
        <a:ext cx="705698" cy="470464"/>
      </dsp:txXfrm>
    </dsp:sp>
    <dsp:sp modelId="{EEBCB58C-4285-4D84-928E-A98919561AEB}">
      <dsp:nvSpPr>
        <dsp:cNvPr id="0" name=""/>
        <dsp:cNvSpPr/>
      </dsp:nvSpPr>
      <dsp:spPr>
        <a:xfrm>
          <a:off x="4760519" y="124807"/>
          <a:ext cx="1176162" cy="470464"/>
        </a:xfrm>
        <a:prstGeom prst="chevron">
          <a:avLst/>
        </a:prstGeom>
        <a:solidFill>
          <a:schemeClr val="accent3">
            <a:hueOff val="8718455"/>
            <a:satOff val="-27859"/>
            <a:lumOff val="-7059"/>
            <a:alpha val="3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US" sz="1000" b="1" kern="1200" dirty="0">
              <a:latin typeface="Helvetica" panose="020B0604020202020204" pitchFamily="34" charset="0"/>
              <a:cs typeface="Helvetica" panose="020B0604020202020204" pitchFamily="34" charset="0"/>
            </a:rPr>
            <a:t>CANUTEC</a:t>
          </a:r>
        </a:p>
      </dsp:txBody>
      <dsp:txXfrm>
        <a:off x="4995751" y="124807"/>
        <a:ext cx="705698" cy="470464"/>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37C264-6664-4672-BA00-5A870A2CD537}">
      <dsp:nvSpPr>
        <dsp:cNvPr id="0" name=""/>
        <dsp:cNvSpPr/>
      </dsp:nvSpPr>
      <dsp:spPr>
        <a:xfrm>
          <a:off x="3590" y="124807"/>
          <a:ext cx="2757453" cy="470464"/>
        </a:xfrm>
        <a:prstGeom prst="chevron">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en-US" sz="1800" b="1" kern="1200" dirty="0">
              <a:latin typeface="Helvetica" panose="020B0604020202020204" pitchFamily="34" charset="0"/>
              <a:cs typeface="Helvetica" panose="020B0604020202020204" pitchFamily="34" charset="0"/>
            </a:rPr>
            <a:t>Overview</a:t>
          </a:r>
        </a:p>
      </dsp:txBody>
      <dsp:txXfrm>
        <a:off x="238822" y="124807"/>
        <a:ext cx="2286989" cy="470464"/>
      </dsp:txXfrm>
    </dsp:sp>
    <dsp:sp modelId="{DEBE801E-210C-4F6B-B5D8-71712919561D}">
      <dsp:nvSpPr>
        <dsp:cNvPr id="0" name=""/>
        <dsp:cNvSpPr/>
      </dsp:nvSpPr>
      <dsp:spPr>
        <a:xfrm>
          <a:off x="2643427" y="124807"/>
          <a:ext cx="1176162" cy="470464"/>
        </a:xfrm>
        <a:prstGeom prst="chevron">
          <a:avLst/>
        </a:prstGeom>
        <a:solidFill>
          <a:schemeClr val="accent3">
            <a:hueOff val="2906152"/>
            <a:satOff val="-9286"/>
            <a:lumOff val="-2353"/>
            <a:alpha val="3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US" sz="1000" b="1" kern="1200" dirty="0">
              <a:latin typeface="Helvetica" panose="020B0604020202020204" pitchFamily="34" charset="0"/>
              <a:cs typeface="Helvetica" panose="020B0604020202020204" pitchFamily="34" charset="0"/>
            </a:rPr>
            <a:t>Usage</a:t>
          </a:r>
        </a:p>
      </dsp:txBody>
      <dsp:txXfrm>
        <a:off x="2878659" y="124807"/>
        <a:ext cx="705698" cy="470464"/>
      </dsp:txXfrm>
    </dsp:sp>
    <dsp:sp modelId="{0306EF51-728B-4520-810A-72C048FD6C44}">
      <dsp:nvSpPr>
        <dsp:cNvPr id="0" name=""/>
        <dsp:cNvSpPr/>
      </dsp:nvSpPr>
      <dsp:spPr>
        <a:xfrm>
          <a:off x="3701973" y="124807"/>
          <a:ext cx="1176162" cy="470464"/>
        </a:xfrm>
        <a:prstGeom prst="chevron">
          <a:avLst/>
        </a:prstGeom>
        <a:solidFill>
          <a:schemeClr val="accent3">
            <a:hueOff val="5812304"/>
            <a:satOff val="-18573"/>
            <a:lumOff val="-4706"/>
            <a:alpha val="3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US" sz="1000" b="1" kern="1200" dirty="0">
              <a:latin typeface="Helvetica" panose="020B0604020202020204" pitchFamily="34" charset="0"/>
              <a:cs typeface="Helvetica" panose="020B0604020202020204" pitchFamily="34" charset="0"/>
            </a:rPr>
            <a:t>Other info</a:t>
          </a:r>
        </a:p>
      </dsp:txBody>
      <dsp:txXfrm>
        <a:off x="3937205" y="124807"/>
        <a:ext cx="705698" cy="470464"/>
      </dsp:txXfrm>
    </dsp:sp>
    <dsp:sp modelId="{EEBCB58C-4285-4D84-928E-A98919561AEB}">
      <dsp:nvSpPr>
        <dsp:cNvPr id="0" name=""/>
        <dsp:cNvSpPr/>
      </dsp:nvSpPr>
      <dsp:spPr>
        <a:xfrm>
          <a:off x="4760519" y="124807"/>
          <a:ext cx="1176162" cy="470464"/>
        </a:xfrm>
        <a:prstGeom prst="chevron">
          <a:avLst/>
        </a:prstGeom>
        <a:solidFill>
          <a:schemeClr val="accent3">
            <a:hueOff val="8718455"/>
            <a:satOff val="-27859"/>
            <a:lumOff val="-7059"/>
            <a:alpha val="3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US" sz="1000" b="1" kern="1200" dirty="0">
              <a:latin typeface="Helvetica" panose="020B0604020202020204" pitchFamily="34" charset="0"/>
              <a:cs typeface="Helvetica" panose="020B0604020202020204" pitchFamily="34" charset="0"/>
            </a:rPr>
            <a:t>CANUTEC</a:t>
          </a:r>
        </a:p>
      </dsp:txBody>
      <dsp:txXfrm>
        <a:off x="4995751" y="124807"/>
        <a:ext cx="705698" cy="470464"/>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37C264-6664-4672-BA00-5A870A2CD537}">
      <dsp:nvSpPr>
        <dsp:cNvPr id="0" name=""/>
        <dsp:cNvSpPr/>
      </dsp:nvSpPr>
      <dsp:spPr>
        <a:xfrm>
          <a:off x="3590" y="124807"/>
          <a:ext cx="2757453" cy="470464"/>
        </a:xfrm>
        <a:prstGeom prst="chevron">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en-US" sz="1800" b="1" kern="1200" dirty="0">
              <a:latin typeface="Helvetica" panose="020B0604020202020204" pitchFamily="34" charset="0"/>
              <a:cs typeface="Helvetica" panose="020B0604020202020204" pitchFamily="34" charset="0"/>
            </a:rPr>
            <a:t>Overview</a:t>
          </a:r>
        </a:p>
      </dsp:txBody>
      <dsp:txXfrm>
        <a:off x="238822" y="124807"/>
        <a:ext cx="2286989" cy="470464"/>
      </dsp:txXfrm>
    </dsp:sp>
    <dsp:sp modelId="{DEBE801E-210C-4F6B-B5D8-71712919561D}">
      <dsp:nvSpPr>
        <dsp:cNvPr id="0" name=""/>
        <dsp:cNvSpPr/>
      </dsp:nvSpPr>
      <dsp:spPr>
        <a:xfrm>
          <a:off x="2643427" y="124807"/>
          <a:ext cx="1176162" cy="470464"/>
        </a:xfrm>
        <a:prstGeom prst="chevron">
          <a:avLst/>
        </a:prstGeom>
        <a:solidFill>
          <a:schemeClr val="accent3">
            <a:hueOff val="2906152"/>
            <a:satOff val="-9286"/>
            <a:lumOff val="-2353"/>
            <a:alpha val="3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US" sz="1000" b="1" kern="1200" dirty="0">
              <a:latin typeface="Helvetica" panose="020B0604020202020204" pitchFamily="34" charset="0"/>
              <a:cs typeface="Helvetica" panose="020B0604020202020204" pitchFamily="34" charset="0"/>
            </a:rPr>
            <a:t>Usage</a:t>
          </a:r>
        </a:p>
      </dsp:txBody>
      <dsp:txXfrm>
        <a:off x="2878659" y="124807"/>
        <a:ext cx="705698" cy="470464"/>
      </dsp:txXfrm>
    </dsp:sp>
    <dsp:sp modelId="{0306EF51-728B-4520-810A-72C048FD6C44}">
      <dsp:nvSpPr>
        <dsp:cNvPr id="0" name=""/>
        <dsp:cNvSpPr/>
      </dsp:nvSpPr>
      <dsp:spPr>
        <a:xfrm>
          <a:off x="3701973" y="124807"/>
          <a:ext cx="1176162" cy="470464"/>
        </a:xfrm>
        <a:prstGeom prst="chevron">
          <a:avLst/>
        </a:prstGeom>
        <a:solidFill>
          <a:schemeClr val="accent3">
            <a:hueOff val="5812304"/>
            <a:satOff val="-18573"/>
            <a:lumOff val="-4706"/>
            <a:alpha val="3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US" sz="1000" b="1" kern="1200" dirty="0">
              <a:latin typeface="Helvetica" panose="020B0604020202020204" pitchFamily="34" charset="0"/>
              <a:cs typeface="Helvetica" panose="020B0604020202020204" pitchFamily="34" charset="0"/>
            </a:rPr>
            <a:t>Other info</a:t>
          </a:r>
        </a:p>
      </dsp:txBody>
      <dsp:txXfrm>
        <a:off x="3937205" y="124807"/>
        <a:ext cx="705698" cy="470464"/>
      </dsp:txXfrm>
    </dsp:sp>
    <dsp:sp modelId="{EEBCB58C-4285-4D84-928E-A98919561AEB}">
      <dsp:nvSpPr>
        <dsp:cNvPr id="0" name=""/>
        <dsp:cNvSpPr/>
      </dsp:nvSpPr>
      <dsp:spPr>
        <a:xfrm>
          <a:off x="4760519" y="124807"/>
          <a:ext cx="1176162" cy="470464"/>
        </a:xfrm>
        <a:prstGeom prst="chevron">
          <a:avLst/>
        </a:prstGeom>
        <a:solidFill>
          <a:schemeClr val="accent3">
            <a:hueOff val="8718455"/>
            <a:satOff val="-27859"/>
            <a:lumOff val="-7059"/>
            <a:alpha val="3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US" sz="1000" b="1" kern="1200" dirty="0">
              <a:latin typeface="Helvetica" panose="020B0604020202020204" pitchFamily="34" charset="0"/>
              <a:cs typeface="Helvetica" panose="020B0604020202020204" pitchFamily="34" charset="0"/>
            </a:rPr>
            <a:t>CANUTEC</a:t>
          </a:r>
        </a:p>
      </dsp:txBody>
      <dsp:txXfrm>
        <a:off x="4995751" y="124807"/>
        <a:ext cx="705698" cy="470464"/>
      </dsp:txXfrm>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37C264-6664-4672-BA00-5A870A2CD537}">
      <dsp:nvSpPr>
        <dsp:cNvPr id="0" name=""/>
        <dsp:cNvSpPr/>
      </dsp:nvSpPr>
      <dsp:spPr>
        <a:xfrm>
          <a:off x="3590" y="124807"/>
          <a:ext cx="2757453" cy="470464"/>
        </a:xfrm>
        <a:prstGeom prst="chevron">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en-US" sz="1800" b="1" kern="1200" dirty="0">
              <a:latin typeface="Helvetica" panose="020B0604020202020204" pitchFamily="34" charset="0"/>
              <a:cs typeface="Helvetica" panose="020B0604020202020204" pitchFamily="34" charset="0"/>
            </a:rPr>
            <a:t>Overview</a:t>
          </a:r>
        </a:p>
      </dsp:txBody>
      <dsp:txXfrm>
        <a:off x="238822" y="124807"/>
        <a:ext cx="2286989" cy="470464"/>
      </dsp:txXfrm>
    </dsp:sp>
    <dsp:sp modelId="{DEBE801E-210C-4F6B-B5D8-71712919561D}">
      <dsp:nvSpPr>
        <dsp:cNvPr id="0" name=""/>
        <dsp:cNvSpPr/>
      </dsp:nvSpPr>
      <dsp:spPr>
        <a:xfrm>
          <a:off x="2643427" y="124807"/>
          <a:ext cx="1176162" cy="470464"/>
        </a:xfrm>
        <a:prstGeom prst="chevron">
          <a:avLst/>
        </a:prstGeom>
        <a:solidFill>
          <a:schemeClr val="accent3">
            <a:hueOff val="2906152"/>
            <a:satOff val="-9286"/>
            <a:lumOff val="-2353"/>
            <a:alpha val="3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US" sz="1000" b="1" kern="1200" dirty="0">
              <a:latin typeface="Helvetica" panose="020B0604020202020204" pitchFamily="34" charset="0"/>
              <a:cs typeface="Helvetica" panose="020B0604020202020204" pitchFamily="34" charset="0"/>
            </a:rPr>
            <a:t>Usage</a:t>
          </a:r>
        </a:p>
      </dsp:txBody>
      <dsp:txXfrm>
        <a:off x="2878659" y="124807"/>
        <a:ext cx="705698" cy="470464"/>
      </dsp:txXfrm>
    </dsp:sp>
    <dsp:sp modelId="{0306EF51-728B-4520-810A-72C048FD6C44}">
      <dsp:nvSpPr>
        <dsp:cNvPr id="0" name=""/>
        <dsp:cNvSpPr/>
      </dsp:nvSpPr>
      <dsp:spPr>
        <a:xfrm>
          <a:off x="3701973" y="124807"/>
          <a:ext cx="1176162" cy="470464"/>
        </a:xfrm>
        <a:prstGeom prst="chevron">
          <a:avLst/>
        </a:prstGeom>
        <a:solidFill>
          <a:schemeClr val="accent3">
            <a:hueOff val="5812304"/>
            <a:satOff val="-18573"/>
            <a:lumOff val="-4706"/>
            <a:alpha val="3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US" sz="1000" b="1" kern="1200" dirty="0">
              <a:latin typeface="Helvetica" panose="020B0604020202020204" pitchFamily="34" charset="0"/>
              <a:cs typeface="Helvetica" panose="020B0604020202020204" pitchFamily="34" charset="0"/>
            </a:rPr>
            <a:t>Other info</a:t>
          </a:r>
        </a:p>
      </dsp:txBody>
      <dsp:txXfrm>
        <a:off x="3937205" y="124807"/>
        <a:ext cx="705698" cy="470464"/>
      </dsp:txXfrm>
    </dsp:sp>
    <dsp:sp modelId="{EEBCB58C-4285-4D84-928E-A98919561AEB}">
      <dsp:nvSpPr>
        <dsp:cNvPr id="0" name=""/>
        <dsp:cNvSpPr/>
      </dsp:nvSpPr>
      <dsp:spPr>
        <a:xfrm>
          <a:off x="4760519" y="124807"/>
          <a:ext cx="1176162" cy="470464"/>
        </a:xfrm>
        <a:prstGeom prst="chevron">
          <a:avLst/>
        </a:prstGeom>
        <a:solidFill>
          <a:schemeClr val="accent3">
            <a:hueOff val="8718455"/>
            <a:satOff val="-27859"/>
            <a:lumOff val="-7059"/>
            <a:alpha val="3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US" sz="1000" b="1" kern="1200" dirty="0">
              <a:latin typeface="Helvetica" panose="020B0604020202020204" pitchFamily="34" charset="0"/>
              <a:cs typeface="Helvetica" panose="020B0604020202020204" pitchFamily="34" charset="0"/>
            </a:rPr>
            <a:t>CANUTEC</a:t>
          </a:r>
        </a:p>
      </dsp:txBody>
      <dsp:txXfrm>
        <a:off x="4995751" y="124807"/>
        <a:ext cx="705698" cy="470464"/>
      </dsp:txXfrm>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37C264-6664-4672-BA00-5A870A2CD537}">
      <dsp:nvSpPr>
        <dsp:cNvPr id="0" name=""/>
        <dsp:cNvSpPr/>
      </dsp:nvSpPr>
      <dsp:spPr>
        <a:xfrm>
          <a:off x="3590" y="124807"/>
          <a:ext cx="2757453" cy="470464"/>
        </a:xfrm>
        <a:prstGeom prst="chevron">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en-US" sz="1800" b="1" kern="1200" dirty="0">
              <a:latin typeface="Helvetica" panose="020B0604020202020204" pitchFamily="34" charset="0"/>
              <a:cs typeface="Helvetica" panose="020B0604020202020204" pitchFamily="34" charset="0"/>
            </a:rPr>
            <a:t>Overview</a:t>
          </a:r>
        </a:p>
      </dsp:txBody>
      <dsp:txXfrm>
        <a:off x="238822" y="124807"/>
        <a:ext cx="2286989" cy="470464"/>
      </dsp:txXfrm>
    </dsp:sp>
    <dsp:sp modelId="{DEBE801E-210C-4F6B-B5D8-71712919561D}">
      <dsp:nvSpPr>
        <dsp:cNvPr id="0" name=""/>
        <dsp:cNvSpPr/>
      </dsp:nvSpPr>
      <dsp:spPr>
        <a:xfrm>
          <a:off x="2643427" y="124807"/>
          <a:ext cx="1176162" cy="470464"/>
        </a:xfrm>
        <a:prstGeom prst="chevron">
          <a:avLst/>
        </a:prstGeom>
        <a:solidFill>
          <a:schemeClr val="accent3">
            <a:hueOff val="2906152"/>
            <a:satOff val="-9286"/>
            <a:lumOff val="-2353"/>
            <a:alpha val="3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US" sz="1000" b="1" kern="1200" dirty="0">
              <a:latin typeface="Helvetica" panose="020B0604020202020204" pitchFamily="34" charset="0"/>
              <a:cs typeface="Helvetica" panose="020B0604020202020204" pitchFamily="34" charset="0"/>
            </a:rPr>
            <a:t>Usage</a:t>
          </a:r>
        </a:p>
      </dsp:txBody>
      <dsp:txXfrm>
        <a:off x="2878659" y="124807"/>
        <a:ext cx="705698" cy="470464"/>
      </dsp:txXfrm>
    </dsp:sp>
    <dsp:sp modelId="{0306EF51-728B-4520-810A-72C048FD6C44}">
      <dsp:nvSpPr>
        <dsp:cNvPr id="0" name=""/>
        <dsp:cNvSpPr/>
      </dsp:nvSpPr>
      <dsp:spPr>
        <a:xfrm>
          <a:off x="3701973" y="124807"/>
          <a:ext cx="1176162" cy="470464"/>
        </a:xfrm>
        <a:prstGeom prst="chevron">
          <a:avLst/>
        </a:prstGeom>
        <a:solidFill>
          <a:schemeClr val="accent3">
            <a:hueOff val="5812304"/>
            <a:satOff val="-18573"/>
            <a:lumOff val="-4706"/>
            <a:alpha val="3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US" sz="1000" b="1" kern="1200" dirty="0">
              <a:latin typeface="Helvetica" panose="020B0604020202020204" pitchFamily="34" charset="0"/>
              <a:cs typeface="Helvetica" panose="020B0604020202020204" pitchFamily="34" charset="0"/>
            </a:rPr>
            <a:t>Other info</a:t>
          </a:r>
        </a:p>
      </dsp:txBody>
      <dsp:txXfrm>
        <a:off x="3937205" y="124807"/>
        <a:ext cx="705698" cy="470464"/>
      </dsp:txXfrm>
    </dsp:sp>
    <dsp:sp modelId="{EEBCB58C-4285-4D84-928E-A98919561AEB}">
      <dsp:nvSpPr>
        <dsp:cNvPr id="0" name=""/>
        <dsp:cNvSpPr/>
      </dsp:nvSpPr>
      <dsp:spPr>
        <a:xfrm>
          <a:off x="4760519" y="124807"/>
          <a:ext cx="1176162" cy="470464"/>
        </a:xfrm>
        <a:prstGeom prst="chevron">
          <a:avLst/>
        </a:prstGeom>
        <a:solidFill>
          <a:schemeClr val="accent3">
            <a:hueOff val="8718455"/>
            <a:satOff val="-27859"/>
            <a:lumOff val="-7059"/>
            <a:alpha val="3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US" sz="1000" b="1" kern="1200" dirty="0">
              <a:latin typeface="Helvetica" panose="020B0604020202020204" pitchFamily="34" charset="0"/>
              <a:cs typeface="Helvetica" panose="020B0604020202020204" pitchFamily="34" charset="0"/>
            </a:rPr>
            <a:t>CANUTEC</a:t>
          </a:r>
        </a:p>
      </dsp:txBody>
      <dsp:txXfrm>
        <a:off x="4995751" y="124807"/>
        <a:ext cx="705698" cy="470464"/>
      </dsp:txXfrm>
    </dsp:sp>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37C264-6664-4672-BA00-5A870A2CD537}">
      <dsp:nvSpPr>
        <dsp:cNvPr id="0" name=""/>
        <dsp:cNvSpPr/>
      </dsp:nvSpPr>
      <dsp:spPr>
        <a:xfrm>
          <a:off x="3590" y="124807"/>
          <a:ext cx="2757453" cy="470464"/>
        </a:xfrm>
        <a:prstGeom prst="chevron">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en-US" sz="1800" b="1" kern="1200" dirty="0">
              <a:latin typeface="Helvetica" panose="020B0604020202020204" pitchFamily="34" charset="0"/>
              <a:cs typeface="Helvetica" panose="020B0604020202020204" pitchFamily="34" charset="0"/>
            </a:rPr>
            <a:t>Overview</a:t>
          </a:r>
        </a:p>
      </dsp:txBody>
      <dsp:txXfrm>
        <a:off x="238822" y="124807"/>
        <a:ext cx="2286989" cy="470464"/>
      </dsp:txXfrm>
    </dsp:sp>
    <dsp:sp modelId="{DEBE801E-210C-4F6B-B5D8-71712919561D}">
      <dsp:nvSpPr>
        <dsp:cNvPr id="0" name=""/>
        <dsp:cNvSpPr/>
      </dsp:nvSpPr>
      <dsp:spPr>
        <a:xfrm>
          <a:off x="2643427" y="124807"/>
          <a:ext cx="1176162" cy="470464"/>
        </a:xfrm>
        <a:prstGeom prst="chevron">
          <a:avLst/>
        </a:prstGeom>
        <a:solidFill>
          <a:schemeClr val="accent3">
            <a:hueOff val="2906152"/>
            <a:satOff val="-9286"/>
            <a:lumOff val="-2353"/>
            <a:alpha val="3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US" sz="1000" b="1" kern="1200" dirty="0">
              <a:latin typeface="Helvetica" panose="020B0604020202020204" pitchFamily="34" charset="0"/>
              <a:cs typeface="Helvetica" panose="020B0604020202020204" pitchFamily="34" charset="0"/>
            </a:rPr>
            <a:t>Usage</a:t>
          </a:r>
        </a:p>
      </dsp:txBody>
      <dsp:txXfrm>
        <a:off x="2878659" y="124807"/>
        <a:ext cx="705698" cy="470464"/>
      </dsp:txXfrm>
    </dsp:sp>
    <dsp:sp modelId="{0306EF51-728B-4520-810A-72C048FD6C44}">
      <dsp:nvSpPr>
        <dsp:cNvPr id="0" name=""/>
        <dsp:cNvSpPr/>
      </dsp:nvSpPr>
      <dsp:spPr>
        <a:xfrm>
          <a:off x="3701973" y="124807"/>
          <a:ext cx="1176162" cy="470464"/>
        </a:xfrm>
        <a:prstGeom prst="chevron">
          <a:avLst/>
        </a:prstGeom>
        <a:solidFill>
          <a:schemeClr val="accent3">
            <a:hueOff val="5812304"/>
            <a:satOff val="-18573"/>
            <a:lumOff val="-4706"/>
            <a:alpha val="3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US" sz="1000" b="1" kern="1200" dirty="0">
              <a:latin typeface="Helvetica" panose="020B0604020202020204" pitchFamily="34" charset="0"/>
              <a:cs typeface="Helvetica" panose="020B0604020202020204" pitchFamily="34" charset="0"/>
            </a:rPr>
            <a:t>Other info</a:t>
          </a:r>
        </a:p>
      </dsp:txBody>
      <dsp:txXfrm>
        <a:off x="3937205" y="124807"/>
        <a:ext cx="705698" cy="470464"/>
      </dsp:txXfrm>
    </dsp:sp>
    <dsp:sp modelId="{EEBCB58C-4285-4D84-928E-A98919561AEB}">
      <dsp:nvSpPr>
        <dsp:cNvPr id="0" name=""/>
        <dsp:cNvSpPr/>
      </dsp:nvSpPr>
      <dsp:spPr>
        <a:xfrm>
          <a:off x="4760519" y="124807"/>
          <a:ext cx="1176162" cy="470464"/>
        </a:xfrm>
        <a:prstGeom prst="chevron">
          <a:avLst/>
        </a:prstGeom>
        <a:solidFill>
          <a:schemeClr val="accent3">
            <a:hueOff val="8718455"/>
            <a:satOff val="-27859"/>
            <a:lumOff val="-7059"/>
            <a:alpha val="3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US" sz="1000" b="1" kern="1200" dirty="0">
              <a:latin typeface="Helvetica" panose="020B0604020202020204" pitchFamily="34" charset="0"/>
              <a:cs typeface="Helvetica" panose="020B0604020202020204" pitchFamily="34" charset="0"/>
            </a:rPr>
            <a:t>CANUTEC</a:t>
          </a:r>
        </a:p>
      </dsp:txBody>
      <dsp:txXfrm>
        <a:off x="4995751" y="124807"/>
        <a:ext cx="705698" cy="47046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37C264-6664-4672-BA00-5A870A2CD537}">
      <dsp:nvSpPr>
        <dsp:cNvPr id="0" name=""/>
        <dsp:cNvSpPr/>
      </dsp:nvSpPr>
      <dsp:spPr>
        <a:xfrm>
          <a:off x="3590" y="124807"/>
          <a:ext cx="2757453" cy="470464"/>
        </a:xfrm>
        <a:prstGeom prst="chevron">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en-US" sz="1800" b="1" kern="1200" dirty="0">
              <a:latin typeface="Helvetica" panose="020B0604020202020204" pitchFamily="34" charset="0"/>
              <a:cs typeface="Helvetica" panose="020B0604020202020204" pitchFamily="34" charset="0"/>
            </a:rPr>
            <a:t>Overview</a:t>
          </a:r>
        </a:p>
      </dsp:txBody>
      <dsp:txXfrm>
        <a:off x="238822" y="124807"/>
        <a:ext cx="2286989" cy="470464"/>
      </dsp:txXfrm>
    </dsp:sp>
    <dsp:sp modelId="{DEBE801E-210C-4F6B-B5D8-71712919561D}">
      <dsp:nvSpPr>
        <dsp:cNvPr id="0" name=""/>
        <dsp:cNvSpPr/>
      </dsp:nvSpPr>
      <dsp:spPr>
        <a:xfrm>
          <a:off x="2643427" y="124807"/>
          <a:ext cx="1176162" cy="470464"/>
        </a:xfrm>
        <a:prstGeom prst="chevron">
          <a:avLst/>
        </a:prstGeom>
        <a:solidFill>
          <a:schemeClr val="accent3">
            <a:hueOff val="2906152"/>
            <a:satOff val="-9286"/>
            <a:lumOff val="-2353"/>
            <a:alpha val="3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US" sz="1000" b="1" kern="1200" dirty="0">
              <a:latin typeface="Helvetica" panose="020B0604020202020204" pitchFamily="34" charset="0"/>
              <a:cs typeface="Helvetica" panose="020B0604020202020204" pitchFamily="34" charset="0"/>
            </a:rPr>
            <a:t>Usage</a:t>
          </a:r>
        </a:p>
      </dsp:txBody>
      <dsp:txXfrm>
        <a:off x="2878659" y="124807"/>
        <a:ext cx="705698" cy="470464"/>
      </dsp:txXfrm>
    </dsp:sp>
    <dsp:sp modelId="{0306EF51-728B-4520-810A-72C048FD6C44}">
      <dsp:nvSpPr>
        <dsp:cNvPr id="0" name=""/>
        <dsp:cNvSpPr/>
      </dsp:nvSpPr>
      <dsp:spPr>
        <a:xfrm>
          <a:off x="3701973" y="124807"/>
          <a:ext cx="1176162" cy="470464"/>
        </a:xfrm>
        <a:prstGeom prst="chevron">
          <a:avLst/>
        </a:prstGeom>
        <a:solidFill>
          <a:schemeClr val="accent3">
            <a:hueOff val="5812304"/>
            <a:satOff val="-18573"/>
            <a:lumOff val="-4706"/>
            <a:alpha val="3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US" sz="1000" b="1" kern="1200" dirty="0">
              <a:latin typeface="Helvetica" panose="020B0604020202020204" pitchFamily="34" charset="0"/>
              <a:cs typeface="Helvetica" panose="020B0604020202020204" pitchFamily="34" charset="0"/>
            </a:rPr>
            <a:t>Other info</a:t>
          </a:r>
        </a:p>
      </dsp:txBody>
      <dsp:txXfrm>
        <a:off x="3937205" y="124807"/>
        <a:ext cx="705698" cy="470464"/>
      </dsp:txXfrm>
    </dsp:sp>
    <dsp:sp modelId="{EEBCB58C-4285-4D84-928E-A98919561AEB}">
      <dsp:nvSpPr>
        <dsp:cNvPr id="0" name=""/>
        <dsp:cNvSpPr/>
      </dsp:nvSpPr>
      <dsp:spPr>
        <a:xfrm>
          <a:off x="4760519" y="124807"/>
          <a:ext cx="1176162" cy="470464"/>
        </a:xfrm>
        <a:prstGeom prst="chevron">
          <a:avLst/>
        </a:prstGeom>
        <a:solidFill>
          <a:schemeClr val="accent3">
            <a:hueOff val="8718455"/>
            <a:satOff val="-27859"/>
            <a:lumOff val="-7059"/>
            <a:alpha val="3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US" sz="1000" b="1" kern="1200" dirty="0">
              <a:latin typeface="Helvetica" panose="020B0604020202020204" pitchFamily="34" charset="0"/>
              <a:cs typeface="Helvetica" panose="020B0604020202020204" pitchFamily="34" charset="0"/>
            </a:rPr>
            <a:t>CANUTEC</a:t>
          </a:r>
        </a:p>
      </dsp:txBody>
      <dsp:txXfrm>
        <a:off x="4995751" y="124807"/>
        <a:ext cx="705698" cy="470464"/>
      </dsp:txXfrm>
    </dsp:sp>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37C264-6664-4672-BA00-5A870A2CD537}">
      <dsp:nvSpPr>
        <dsp:cNvPr id="0" name=""/>
        <dsp:cNvSpPr/>
      </dsp:nvSpPr>
      <dsp:spPr>
        <a:xfrm>
          <a:off x="3590" y="124807"/>
          <a:ext cx="2757453" cy="470464"/>
        </a:xfrm>
        <a:prstGeom prst="chevron">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en-US" sz="1800" b="1" kern="1200" dirty="0">
              <a:latin typeface="Helvetica" panose="020B0604020202020204" pitchFamily="34" charset="0"/>
              <a:cs typeface="Helvetica" panose="020B0604020202020204" pitchFamily="34" charset="0"/>
            </a:rPr>
            <a:t>Overview</a:t>
          </a:r>
        </a:p>
      </dsp:txBody>
      <dsp:txXfrm>
        <a:off x="238822" y="124807"/>
        <a:ext cx="2286989" cy="470464"/>
      </dsp:txXfrm>
    </dsp:sp>
    <dsp:sp modelId="{DEBE801E-210C-4F6B-B5D8-71712919561D}">
      <dsp:nvSpPr>
        <dsp:cNvPr id="0" name=""/>
        <dsp:cNvSpPr/>
      </dsp:nvSpPr>
      <dsp:spPr>
        <a:xfrm>
          <a:off x="2643427" y="124807"/>
          <a:ext cx="1176162" cy="470464"/>
        </a:xfrm>
        <a:prstGeom prst="chevron">
          <a:avLst/>
        </a:prstGeom>
        <a:solidFill>
          <a:schemeClr val="accent3">
            <a:hueOff val="2906152"/>
            <a:satOff val="-9286"/>
            <a:lumOff val="-2353"/>
            <a:alpha val="3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US" sz="1000" b="1" kern="1200" dirty="0">
              <a:latin typeface="Helvetica" panose="020B0604020202020204" pitchFamily="34" charset="0"/>
              <a:cs typeface="Helvetica" panose="020B0604020202020204" pitchFamily="34" charset="0"/>
            </a:rPr>
            <a:t>Usage</a:t>
          </a:r>
        </a:p>
      </dsp:txBody>
      <dsp:txXfrm>
        <a:off x="2878659" y="124807"/>
        <a:ext cx="705698" cy="470464"/>
      </dsp:txXfrm>
    </dsp:sp>
    <dsp:sp modelId="{0306EF51-728B-4520-810A-72C048FD6C44}">
      <dsp:nvSpPr>
        <dsp:cNvPr id="0" name=""/>
        <dsp:cNvSpPr/>
      </dsp:nvSpPr>
      <dsp:spPr>
        <a:xfrm>
          <a:off x="3701973" y="124807"/>
          <a:ext cx="1176162" cy="470464"/>
        </a:xfrm>
        <a:prstGeom prst="chevron">
          <a:avLst/>
        </a:prstGeom>
        <a:solidFill>
          <a:schemeClr val="accent3">
            <a:hueOff val="5812304"/>
            <a:satOff val="-18573"/>
            <a:lumOff val="-4706"/>
            <a:alpha val="3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US" sz="1000" b="1" kern="1200" dirty="0">
              <a:latin typeface="Helvetica" panose="020B0604020202020204" pitchFamily="34" charset="0"/>
              <a:cs typeface="Helvetica" panose="020B0604020202020204" pitchFamily="34" charset="0"/>
            </a:rPr>
            <a:t>Other info</a:t>
          </a:r>
        </a:p>
      </dsp:txBody>
      <dsp:txXfrm>
        <a:off x="3937205" y="124807"/>
        <a:ext cx="705698" cy="470464"/>
      </dsp:txXfrm>
    </dsp:sp>
    <dsp:sp modelId="{EEBCB58C-4285-4D84-928E-A98919561AEB}">
      <dsp:nvSpPr>
        <dsp:cNvPr id="0" name=""/>
        <dsp:cNvSpPr/>
      </dsp:nvSpPr>
      <dsp:spPr>
        <a:xfrm>
          <a:off x="4760519" y="124807"/>
          <a:ext cx="1176162" cy="470464"/>
        </a:xfrm>
        <a:prstGeom prst="chevron">
          <a:avLst/>
        </a:prstGeom>
        <a:solidFill>
          <a:schemeClr val="accent3">
            <a:hueOff val="8718455"/>
            <a:satOff val="-27859"/>
            <a:lumOff val="-7059"/>
            <a:alpha val="3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US" sz="1000" b="1" kern="1200" dirty="0">
              <a:latin typeface="Helvetica" panose="020B0604020202020204" pitchFamily="34" charset="0"/>
              <a:cs typeface="Helvetica" panose="020B0604020202020204" pitchFamily="34" charset="0"/>
            </a:rPr>
            <a:t>CANUTEC</a:t>
          </a:r>
        </a:p>
      </dsp:txBody>
      <dsp:txXfrm>
        <a:off x="4995751" y="124807"/>
        <a:ext cx="705698" cy="470464"/>
      </dsp:txXfrm>
    </dsp:sp>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37C264-6664-4672-BA00-5A870A2CD537}">
      <dsp:nvSpPr>
        <dsp:cNvPr id="0" name=""/>
        <dsp:cNvSpPr/>
      </dsp:nvSpPr>
      <dsp:spPr>
        <a:xfrm>
          <a:off x="3590" y="124807"/>
          <a:ext cx="2757453" cy="470464"/>
        </a:xfrm>
        <a:prstGeom prst="chevron">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en-US" sz="1800" b="1" kern="1200" dirty="0">
              <a:latin typeface="Helvetica" panose="020B0604020202020204" pitchFamily="34" charset="0"/>
              <a:cs typeface="Helvetica" panose="020B0604020202020204" pitchFamily="34" charset="0"/>
            </a:rPr>
            <a:t>Overview</a:t>
          </a:r>
        </a:p>
      </dsp:txBody>
      <dsp:txXfrm>
        <a:off x="238822" y="124807"/>
        <a:ext cx="2286989" cy="470464"/>
      </dsp:txXfrm>
    </dsp:sp>
    <dsp:sp modelId="{DEBE801E-210C-4F6B-B5D8-71712919561D}">
      <dsp:nvSpPr>
        <dsp:cNvPr id="0" name=""/>
        <dsp:cNvSpPr/>
      </dsp:nvSpPr>
      <dsp:spPr>
        <a:xfrm>
          <a:off x="2643427" y="124807"/>
          <a:ext cx="1176162" cy="470464"/>
        </a:xfrm>
        <a:prstGeom prst="chevron">
          <a:avLst/>
        </a:prstGeom>
        <a:solidFill>
          <a:schemeClr val="accent3">
            <a:hueOff val="2906152"/>
            <a:satOff val="-9286"/>
            <a:lumOff val="-2353"/>
            <a:alpha val="3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US" sz="1000" b="1" kern="1200" dirty="0">
              <a:latin typeface="Helvetica" panose="020B0604020202020204" pitchFamily="34" charset="0"/>
              <a:cs typeface="Helvetica" panose="020B0604020202020204" pitchFamily="34" charset="0"/>
            </a:rPr>
            <a:t>Usage</a:t>
          </a:r>
        </a:p>
      </dsp:txBody>
      <dsp:txXfrm>
        <a:off x="2878659" y="124807"/>
        <a:ext cx="705698" cy="470464"/>
      </dsp:txXfrm>
    </dsp:sp>
    <dsp:sp modelId="{0306EF51-728B-4520-810A-72C048FD6C44}">
      <dsp:nvSpPr>
        <dsp:cNvPr id="0" name=""/>
        <dsp:cNvSpPr/>
      </dsp:nvSpPr>
      <dsp:spPr>
        <a:xfrm>
          <a:off x="3701973" y="124807"/>
          <a:ext cx="1176162" cy="470464"/>
        </a:xfrm>
        <a:prstGeom prst="chevron">
          <a:avLst/>
        </a:prstGeom>
        <a:solidFill>
          <a:schemeClr val="accent3">
            <a:hueOff val="5812304"/>
            <a:satOff val="-18573"/>
            <a:lumOff val="-4706"/>
            <a:alpha val="3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US" sz="1000" b="1" kern="1200" dirty="0">
              <a:latin typeface="Helvetica" panose="020B0604020202020204" pitchFamily="34" charset="0"/>
              <a:cs typeface="Helvetica" panose="020B0604020202020204" pitchFamily="34" charset="0"/>
            </a:rPr>
            <a:t>Other info</a:t>
          </a:r>
        </a:p>
      </dsp:txBody>
      <dsp:txXfrm>
        <a:off x="3937205" y="124807"/>
        <a:ext cx="705698" cy="470464"/>
      </dsp:txXfrm>
    </dsp:sp>
    <dsp:sp modelId="{EEBCB58C-4285-4D84-928E-A98919561AEB}">
      <dsp:nvSpPr>
        <dsp:cNvPr id="0" name=""/>
        <dsp:cNvSpPr/>
      </dsp:nvSpPr>
      <dsp:spPr>
        <a:xfrm>
          <a:off x="4760519" y="124807"/>
          <a:ext cx="1176162" cy="470464"/>
        </a:xfrm>
        <a:prstGeom prst="chevron">
          <a:avLst/>
        </a:prstGeom>
        <a:solidFill>
          <a:schemeClr val="accent3">
            <a:hueOff val="8718455"/>
            <a:satOff val="-27859"/>
            <a:lumOff val="-7059"/>
            <a:alpha val="3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US" sz="1000" b="1" kern="1200" dirty="0">
              <a:latin typeface="Helvetica" panose="020B0604020202020204" pitchFamily="34" charset="0"/>
              <a:cs typeface="Helvetica" panose="020B0604020202020204" pitchFamily="34" charset="0"/>
            </a:rPr>
            <a:t>CANUTEC</a:t>
          </a:r>
        </a:p>
      </dsp:txBody>
      <dsp:txXfrm>
        <a:off x="4995751" y="124807"/>
        <a:ext cx="705698" cy="470464"/>
      </dsp:txXfrm>
    </dsp:sp>
  </dsp:spTree>
</dsp:drawing>
</file>

<file path=ppt/diagrams/drawing3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37C264-6664-4672-BA00-5A870A2CD537}">
      <dsp:nvSpPr>
        <dsp:cNvPr id="0" name=""/>
        <dsp:cNvSpPr/>
      </dsp:nvSpPr>
      <dsp:spPr>
        <a:xfrm>
          <a:off x="3590" y="124807"/>
          <a:ext cx="2757453" cy="470464"/>
        </a:xfrm>
        <a:prstGeom prst="chevron">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en-US" sz="1800" b="1" kern="1200" dirty="0">
              <a:latin typeface="Helvetica" panose="020B0604020202020204" pitchFamily="34" charset="0"/>
              <a:cs typeface="Helvetica" panose="020B0604020202020204" pitchFamily="34" charset="0"/>
            </a:rPr>
            <a:t>Overview</a:t>
          </a:r>
        </a:p>
      </dsp:txBody>
      <dsp:txXfrm>
        <a:off x="238822" y="124807"/>
        <a:ext cx="2286989" cy="470464"/>
      </dsp:txXfrm>
    </dsp:sp>
    <dsp:sp modelId="{DEBE801E-210C-4F6B-B5D8-71712919561D}">
      <dsp:nvSpPr>
        <dsp:cNvPr id="0" name=""/>
        <dsp:cNvSpPr/>
      </dsp:nvSpPr>
      <dsp:spPr>
        <a:xfrm>
          <a:off x="2643427" y="124807"/>
          <a:ext cx="1176162" cy="470464"/>
        </a:xfrm>
        <a:prstGeom prst="chevron">
          <a:avLst/>
        </a:prstGeom>
        <a:solidFill>
          <a:schemeClr val="accent3">
            <a:hueOff val="2906152"/>
            <a:satOff val="-9286"/>
            <a:lumOff val="-2353"/>
            <a:alpha val="3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US" sz="1000" b="1" kern="1200" dirty="0">
              <a:latin typeface="Helvetica" panose="020B0604020202020204" pitchFamily="34" charset="0"/>
              <a:cs typeface="Helvetica" panose="020B0604020202020204" pitchFamily="34" charset="0"/>
            </a:rPr>
            <a:t>Usage</a:t>
          </a:r>
        </a:p>
      </dsp:txBody>
      <dsp:txXfrm>
        <a:off x="2878659" y="124807"/>
        <a:ext cx="705698" cy="470464"/>
      </dsp:txXfrm>
    </dsp:sp>
    <dsp:sp modelId="{0306EF51-728B-4520-810A-72C048FD6C44}">
      <dsp:nvSpPr>
        <dsp:cNvPr id="0" name=""/>
        <dsp:cNvSpPr/>
      </dsp:nvSpPr>
      <dsp:spPr>
        <a:xfrm>
          <a:off x="3701973" y="124807"/>
          <a:ext cx="1176162" cy="470464"/>
        </a:xfrm>
        <a:prstGeom prst="chevron">
          <a:avLst/>
        </a:prstGeom>
        <a:solidFill>
          <a:schemeClr val="accent3">
            <a:hueOff val="5812304"/>
            <a:satOff val="-18573"/>
            <a:lumOff val="-4706"/>
            <a:alpha val="3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US" sz="1000" b="1" kern="1200" dirty="0">
              <a:latin typeface="Helvetica" panose="020B0604020202020204" pitchFamily="34" charset="0"/>
              <a:cs typeface="Helvetica" panose="020B0604020202020204" pitchFamily="34" charset="0"/>
            </a:rPr>
            <a:t>Other info</a:t>
          </a:r>
        </a:p>
      </dsp:txBody>
      <dsp:txXfrm>
        <a:off x="3937205" y="124807"/>
        <a:ext cx="705698" cy="470464"/>
      </dsp:txXfrm>
    </dsp:sp>
    <dsp:sp modelId="{EEBCB58C-4285-4D84-928E-A98919561AEB}">
      <dsp:nvSpPr>
        <dsp:cNvPr id="0" name=""/>
        <dsp:cNvSpPr/>
      </dsp:nvSpPr>
      <dsp:spPr>
        <a:xfrm>
          <a:off x="4760519" y="124807"/>
          <a:ext cx="1176162" cy="470464"/>
        </a:xfrm>
        <a:prstGeom prst="chevron">
          <a:avLst/>
        </a:prstGeom>
        <a:solidFill>
          <a:schemeClr val="accent3">
            <a:hueOff val="8718455"/>
            <a:satOff val="-27859"/>
            <a:lumOff val="-7059"/>
            <a:alpha val="3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US" sz="1000" b="1" kern="1200" dirty="0">
              <a:latin typeface="Helvetica" panose="020B0604020202020204" pitchFamily="34" charset="0"/>
              <a:cs typeface="Helvetica" panose="020B0604020202020204" pitchFamily="34" charset="0"/>
            </a:rPr>
            <a:t>CANUTEC</a:t>
          </a:r>
        </a:p>
      </dsp:txBody>
      <dsp:txXfrm>
        <a:off x="4995751" y="124807"/>
        <a:ext cx="705698" cy="470464"/>
      </dsp:txXfrm>
    </dsp:sp>
  </dsp:spTree>
</dsp:drawing>
</file>

<file path=ppt/diagrams/drawing3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37C264-6664-4672-BA00-5A870A2CD537}">
      <dsp:nvSpPr>
        <dsp:cNvPr id="0" name=""/>
        <dsp:cNvSpPr/>
      </dsp:nvSpPr>
      <dsp:spPr>
        <a:xfrm>
          <a:off x="3590" y="124807"/>
          <a:ext cx="2757453" cy="470464"/>
        </a:xfrm>
        <a:prstGeom prst="chevron">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en-US" sz="1800" b="1" kern="1200" dirty="0">
              <a:latin typeface="Helvetica" panose="020B0604020202020204" pitchFamily="34" charset="0"/>
              <a:cs typeface="Helvetica" panose="020B0604020202020204" pitchFamily="34" charset="0"/>
            </a:rPr>
            <a:t>Overview</a:t>
          </a:r>
        </a:p>
      </dsp:txBody>
      <dsp:txXfrm>
        <a:off x="238822" y="124807"/>
        <a:ext cx="2286989" cy="470464"/>
      </dsp:txXfrm>
    </dsp:sp>
    <dsp:sp modelId="{DEBE801E-210C-4F6B-B5D8-71712919561D}">
      <dsp:nvSpPr>
        <dsp:cNvPr id="0" name=""/>
        <dsp:cNvSpPr/>
      </dsp:nvSpPr>
      <dsp:spPr>
        <a:xfrm>
          <a:off x="2643427" y="124807"/>
          <a:ext cx="1176162" cy="470464"/>
        </a:xfrm>
        <a:prstGeom prst="chevron">
          <a:avLst/>
        </a:prstGeom>
        <a:solidFill>
          <a:schemeClr val="accent3">
            <a:hueOff val="2906152"/>
            <a:satOff val="-9286"/>
            <a:lumOff val="-2353"/>
            <a:alpha val="3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US" sz="1000" b="1" kern="1200" dirty="0">
              <a:latin typeface="Helvetica" panose="020B0604020202020204" pitchFamily="34" charset="0"/>
              <a:cs typeface="Helvetica" panose="020B0604020202020204" pitchFamily="34" charset="0"/>
            </a:rPr>
            <a:t>Usage</a:t>
          </a:r>
        </a:p>
      </dsp:txBody>
      <dsp:txXfrm>
        <a:off x="2878659" y="124807"/>
        <a:ext cx="705698" cy="470464"/>
      </dsp:txXfrm>
    </dsp:sp>
    <dsp:sp modelId="{0306EF51-728B-4520-810A-72C048FD6C44}">
      <dsp:nvSpPr>
        <dsp:cNvPr id="0" name=""/>
        <dsp:cNvSpPr/>
      </dsp:nvSpPr>
      <dsp:spPr>
        <a:xfrm>
          <a:off x="3701973" y="124807"/>
          <a:ext cx="1176162" cy="470464"/>
        </a:xfrm>
        <a:prstGeom prst="chevron">
          <a:avLst/>
        </a:prstGeom>
        <a:solidFill>
          <a:schemeClr val="accent3">
            <a:hueOff val="5812304"/>
            <a:satOff val="-18573"/>
            <a:lumOff val="-4706"/>
            <a:alpha val="3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US" sz="1000" b="1" kern="1200" dirty="0">
              <a:latin typeface="Helvetica" panose="020B0604020202020204" pitchFamily="34" charset="0"/>
              <a:cs typeface="Helvetica" panose="020B0604020202020204" pitchFamily="34" charset="0"/>
            </a:rPr>
            <a:t>Other info</a:t>
          </a:r>
        </a:p>
      </dsp:txBody>
      <dsp:txXfrm>
        <a:off x="3937205" y="124807"/>
        <a:ext cx="705698" cy="470464"/>
      </dsp:txXfrm>
    </dsp:sp>
    <dsp:sp modelId="{EEBCB58C-4285-4D84-928E-A98919561AEB}">
      <dsp:nvSpPr>
        <dsp:cNvPr id="0" name=""/>
        <dsp:cNvSpPr/>
      </dsp:nvSpPr>
      <dsp:spPr>
        <a:xfrm>
          <a:off x="4760519" y="124807"/>
          <a:ext cx="1176162" cy="470464"/>
        </a:xfrm>
        <a:prstGeom prst="chevron">
          <a:avLst/>
        </a:prstGeom>
        <a:solidFill>
          <a:schemeClr val="accent3">
            <a:hueOff val="8718455"/>
            <a:satOff val="-27859"/>
            <a:lumOff val="-7059"/>
            <a:alpha val="3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US" sz="1000" b="1" kern="1200" dirty="0">
              <a:latin typeface="Helvetica" panose="020B0604020202020204" pitchFamily="34" charset="0"/>
              <a:cs typeface="Helvetica" panose="020B0604020202020204" pitchFamily="34" charset="0"/>
            </a:rPr>
            <a:t>CANUTEC</a:t>
          </a:r>
        </a:p>
      </dsp:txBody>
      <dsp:txXfrm>
        <a:off x="4995751" y="124807"/>
        <a:ext cx="705698" cy="470464"/>
      </dsp:txXfrm>
    </dsp:sp>
  </dsp:spTree>
</dsp:drawing>
</file>

<file path=ppt/diagrams/drawing3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37C264-6664-4672-BA00-5A870A2CD537}">
      <dsp:nvSpPr>
        <dsp:cNvPr id="0" name=""/>
        <dsp:cNvSpPr/>
      </dsp:nvSpPr>
      <dsp:spPr>
        <a:xfrm>
          <a:off x="3590" y="124807"/>
          <a:ext cx="2757453" cy="470464"/>
        </a:xfrm>
        <a:prstGeom prst="chevron">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en-US" sz="1800" b="1" kern="1200" dirty="0">
              <a:latin typeface="Helvetica" panose="020B0604020202020204" pitchFamily="34" charset="0"/>
              <a:cs typeface="Helvetica" panose="020B0604020202020204" pitchFamily="34" charset="0"/>
            </a:rPr>
            <a:t>Overview</a:t>
          </a:r>
        </a:p>
      </dsp:txBody>
      <dsp:txXfrm>
        <a:off x="238822" y="124807"/>
        <a:ext cx="2286989" cy="470464"/>
      </dsp:txXfrm>
    </dsp:sp>
    <dsp:sp modelId="{DEBE801E-210C-4F6B-B5D8-71712919561D}">
      <dsp:nvSpPr>
        <dsp:cNvPr id="0" name=""/>
        <dsp:cNvSpPr/>
      </dsp:nvSpPr>
      <dsp:spPr>
        <a:xfrm>
          <a:off x="2643427" y="124807"/>
          <a:ext cx="1176162" cy="470464"/>
        </a:xfrm>
        <a:prstGeom prst="chevron">
          <a:avLst/>
        </a:prstGeom>
        <a:solidFill>
          <a:schemeClr val="accent3">
            <a:hueOff val="2906152"/>
            <a:satOff val="-9286"/>
            <a:lumOff val="-2353"/>
            <a:alpha val="3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US" sz="1000" b="1" kern="1200" dirty="0">
              <a:latin typeface="Helvetica" panose="020B0604020202020204" pitchFamily="34" charset="0"/>
              <a:cs typeface="Helvetica" panose="020B0604020202020204" pitchFamily="34" charset="0"/>
            </a:rPr>
            <a:t>Usage</a:t>
          </a:r>
        </a:p>
      </dsp:txBody>
      <dsp:txXfrm>
        <a:off x="2878659" y="124807"/>
        <a:ext cx="705698" cy="470464"/>
      </dsp:txXfrm>
    </dsp:sp>
    <dsp:sp modelId="{0306EF51-728B-4520-810A-72C048FD6C44}">
      <dsp:nvSpPr>
        <dsp:cNvPr id="0" name=""/>
        <dsp:cNvSpPr/>
      </dsp:nvSpPr>
      <dsp:spPr>
        <a:xfrm>
          <a:off x="3701973" y="124807"/>
          <a:ext cx="1176162" cy="470464"/>
        </a:xfrm>
        <a:prstGeom prst="chevron">
          <a:avLst/>
        </a:prstGeom>
        <a:solidFill>
          <a:schemeClr val="accent3">
            <a:hueOff val="5812304"/>
            <a:satOff val="-18573"/>
            <a:lumOff val="-4706"/>
            <a:alpha val="3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US" sz="1000" b="1" kern="1200" dirty="0">
              <a:latin typeface="Helvetica" panose="020B0604020202020204" pitchFamily="34" charset="0"/>
              <a:cs typeface="Helvetica" panose="020B0604020202020204" pitchFamily="34" charset="0"/>
            </a:rPr>
            <a:t>Other info</a:t>
          </a:r>
        </a:p>
      </dsp:txBody>
      <dsp:txXfrm>
        <a:off x="3937205" y="124807"/>
        <a:ext cx="705698" cy="470464"/>
      </dsp:txXfrm>
    </dsp:sp>
    <dsp:sp modelId="{EEBCB58C-4285-4D84-928E-A98919561AEB}">
      <dsp:nvSpPr>
        <dsp:cNvPr id="0" name=""/>
        <dsp:cNvSpPr/>
      </dsp:nvSpPr>
      <dsp:spPr>
        <a:xfrm>
          <a:off x="4760519" y="124807"/>
          <a:ext cx="1176162" cy="470464"/>
        </a:xfrm>
        <a:prstGeom prst="chevron">
          <a:avLst/>
        </a:prstGeom>
        <a:solidFill>
          <a:schemeClr val="accent3">
            <a:hueOff val="8718455"/>
            <a:satOff val="-27859"/>
            <a:lumOff val="-7059"/>
            <a:alpha val="3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US" sz="1000" b="1" kern="1200" dirty="0">
              <a:latin typeface="Helvetica" panose="020B0604020202020204" pitchFamily="34" charset="0"/>
              <a:cs typeface="Helvetica" panose="020B0604020202020204" pitchFamily="34" charset="0"/>
            </a:rPr>
            <a:t>CANUTEC</a:t>
          </a:r>
        </a:p>
      </dsp:txBody>
      <dsp:txXfrm>
        <a:off x="4995751" y="124807"/>
        <a:ext cx="705698" cy="470464"/>
      </dsp:txXfrm>
    </dsp:sp>
  </dsp:spTree>
</dsp:drawing>
</file>

<file path=ppt/diagrams/drawing3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37C264-6664-4672-BA00-5A870A2CD537}">
      <dsp:nvSpPr>
        <dsp:cNvPr id="0" name=""/>
        <dsp:cNvSpPr/>
      </dsp:nvSpPr>
      <dsp:spPr>
        <a:xfrm>
          <a:off x="3590" y="124807"/>
          <a:ext cx="2757453" cy="470464"/>
        </a:xfrm>
        <a:prstGeom prst="chevron">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en-US" sz="1800" b="1" kern="1200" dirty="0">
              <a:latin typeface="Helvetica" panose="020B0604020202020204" pitchFamily="34" charset="0"/>
              <a:cs typeface="Helvetica" panose="020B0604020202020204" pitchFamily="34" charset="0"/>
            </a:rPr>
            <a:t>Overview</a:t>
          </a:r>
        </a:p>
      </dsp:txBody>
      <dsp:txXfrm>
        <a:off x="238822" y="124807"/>
        <a:ext cx="2286989" cy="470464"/>
      </dsp:txXfrm>
    </dsp:sp>
    <dsp:sp modelId="{DEBE801E-210C-4F6B-B5D8-71712919561D}">
      <dsp:nvSpPr>
        <dsp:cNvPr id="0" name=""/>
        <dsp:cNvSpPr/>
      </dsp:nvSpPr>
      <dsp:spPr>
        <a:xfrm>
          <a:off x="2643427" y="124807"/>
          <a:ext cx="1176162" cy="470464"/>
        </a:xfrm>
        <a:prstGeom prst="chevron">
          <a:avLst/>
        </a:prstGeom>
        <a:solidFill>
          <a:schemeClr val="accent3">
            <a:hueOff val="2906152"/>
            <a:satOff val="-9286"/>
            <a:lumOff val="-2353"/>
            <a:alpha val="3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US" sz="1000" b="1" kern="1200" dirty="0">
              <a:latin typeface="Helvetica" panose="020B0604020202020204" pitchFamily="34" charset="0"/>
              <a:cs typeface="Helvetica" panose="020B0604020202020204" pitchFamily="34" charset="0"/>
            </a:rPr>
            <a:t>Usage</a:t>
          </a:r>
        </a:p>
      </dsp:txBody>
      <dsp:txXfrm>
        <a:off x="2878659" y="124807"/>
        <a:ext cx="705698" cy="470464"/>
      </dsp:txXfrm>
    </dsp:sp>
    <dsp:sp modelId="{0306EF51-728B-4520-810A-72C048FD6C44}">
      <dsp:nvSpPr>
        <dsp:cNvPr id="0" name=""/>
        <dsp:cNvSpPr/>
      </dsp:nvSpPr>
      <dsp:spPr>
        <a:xfrm>
          <a:off x="3701973" y="124807"/>
          <a:ext cx="1176162" cy="470464"/>
        </a:xfrm>
        <a:prstGeom prst="chevron">
          <a:avLst/>
        </a:prstGeom>
        <a:solidFill>
          <a:schemeClr val="accent3">
            <a:hueOff val="5812304"/>
            <a:satOff val="-18573"/>
            <a:lumOff val="-4706"/>
            <a:alpha val="3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US" sz="1000" b="1" kern="1200" dirty="0">
              <a:latin typeface="Helvetica" panose="020B0604020202020204" pitchFamily="34" charset="0"/>
              <a:cs typeface="Helvetica" panose="020B0604020202020204" pitchFamily="34" charset="0"/>
            </a:rPr>
            <a:t>Other info</a:t>
          </a:r>
        </a:p>
      </dsp:txBody>
      <dsp:txXfrm>
        <a:off x="3937205" y="124807"/>
        <a:ext cx="705698" cy="470464"/>
      </dsp:txXfrm>
    </dsp:sp>
    <dsp:sp modelId="{EEBCB58C-4285-4D84-928E-A98919561AEB}">
      <dsp:nvSpPr>
        <dsp:cNvPr id="0" name=""/>
        <dsp:cNvSpPr/>
      </dsp:nvSpPr>
      <dsp:spPr>
        <a:xfrm>
          <a:off x="4760519" y="124807"/>
          <a:ext cx="1176162" cy="470464"/>
        </a:xfrm>
        <a:prstGeom prst="chevron">
          <a:avLst/>
        </a:prstGeom>
        <a:solidFill>
          <a:schemeClr val="accent3">
            <a:hueOff val="8718455"/>
            <a:satOff val="-27859"/>
            <a:lumOff val="-7059"/>
            <a:alpha val="3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US" sz="1000" b="1" kern="1200" dirty="0">
              <a:latin typeface="Helvetica" panose="020B0604020202020204" pitchFamily="34" charset="0"/>
              <a:cs typeface="Helvetica" panose="020B0604020202020204" pitchFamily="34" charset="0"/>
            </a:rPr>
            <a:t>CANUTEC</a:t>
          </a:r>
        </a:p>
      </dsp:txBody>
      <dsp:txXfrm>
        <a:off x="4995751" y="124807"/>
        <a:ext cx="705698" cy="470464"/>
      </dsp:txXfrm>
    </dsp:sp>
  </dsp:spTree>
</dsp:drawing>
</file>

<file path=ppt/diagrams/drawing3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37C264-6664-4672-BA00-5A870A2CD537}">
      <dsp:nvSpPr>
        <dsp:cNvPr id="0" name=""/>
        <dsp:cNvSpPr/>
      </dsp:nvSpPr>
      <dsp:spPr>
        <a:xfrm>
          <a:off x="4597" y="342545"/>
          <a:ext cx="1701840" cy="655676"/>
        </a:xfrm>
        <a:prstGeom prst="chevron">
          <a:avLst/>
        </a:prstGeom>
        <a:solidFill>
          <a:schemeClr val="accent3">
            <a:hueOff val="0"/>
            <a:satOff val="0"/>
            <a:lumOff val="0"/>
            <a:alpha val="3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en-US" sz="1200" b="1" kern="1200" dirty="0">
              <a:latin typeface="Helvetica" panose="020B0604020202020204" pitchFamily="34" charset="0"/>
              <a:cs typeface="Helvetica" panose="020B0604020202020204" pitchFamily="34" charset="0"/>
            </a:rPr>
            <a:t>Overview</a:t>
          </a:r>
        </a:p>
      </dsp:txBody>
      <dsp:txXfrm>
        <a:off x="332435" y="342545"/>
        <a:ext cx="1046164" cy="655676"/>
      </dsp:txXfrm>
    </dsp:sp>
    <dsp:sp modelId="{DEBE801E-210C-4F6B-B5D8-71712919561D}">
      <dsp:nvSpPr>
        <dsp:cNvPr id="0" name=""/>
        <dsp:cNvSpPr/>
      </dsp:nvSpPr>
      <dsp:spPr>
        <a:xfrm>
          <a:off x="1530751" y="342545"/>
          <a:ext cx="3583214" cy="655676"/>
        </a:xfrm>
        <a:prstGeom prst="chevron">
          <a:avLst/>
        </a:prstGeom>
        <a:solidFill>
          <a:schemeClr val="accent3">
            <a:hueOff val="3874869"/>
            <a:satOff val="-12382"/>
            <a:lumOff val="-313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32004" rIns="32004" bIns="32004" numCol="1" spcCol="1270" anchor="ctr" anchorCtr="0">
          <a:noAutofit/>
        </a:bodyPr>
        <a:lstStyle/>
        <a:p>
          <a:pPr marL="0" lvl="0" indent="0" algn="ctr" defTabSz="1066800">
            <a:lnSpc>
              <a:spcPct val="90000"/>
            </a:lnSpc>
            <a:spcBef>
              <a:spcPct val="0"/>
            </a:spcBef>
            <a:spcAft>
              <a:spcPct val="35000"/>
            </a:spcAft>
            <a:buNone/>
          </a:pPr>
          <a:r>
            <a:rPr lang="en-US" sz="2400" b="1" kern="1200" dirty="0">
              <a:latin typeface="Helvetica" panose="020B0604020202020204" pitchFamily="34" charset="0"/>
              <a:cs typeface="Helvetica" panose="020B0604020202020204" pitchFamily="34" charset="0"/>
            </a:rPr>
            <a:t>Usage</a:t>
          </a:r>
        </a:p>
      </dsp:txBody>
      <dsp:txXfrm>
        <a:off x="1858589" y="342545"/>
        <a:ext cx="2927538" cy="655676"/>
      </dsp:txXfrm>
    </dsp:sp>
    <dsp:sp modelId="{0306EF51-728B-4520-810A-72C048FD6C44}">
      <dsp:nvSpPr>
        <dsp:cNvPr id="0" name=""/>
        <dsp:cNvSpPr/>
      </dsp:nvSpPr>
      <dsp:spPr>
        <a:xfrm>
          <a:off x="4938278" y="342545"/>
          <a:ext cx="1756865" cy="655676"/>
        </a:xfrm>
        <a:prstGeom prst="chevron">
          <a:avLst/>
        </a:prstGeom>
        <a:solidFill>
          <a:schemeClr val="accent3">
            <a:hueOff val="5812304"/>
            <a:satOff val="-18573"/>
            <a:lumOff val="-4706"/>
            <a:alpha val="3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en-US" sz="1200" b="1" kern="1200" dirty="0">
              <a:latin typeface="Helvetica" panose="020B0604020202020204" pitchFamily="34" charset="0"/>
              <a:cs typeface="Helvetica" panose="020B0604020202020204" pitchFamily="34" charset="0"/>
            </a:rPr>
            <a:t>Other info</a:t>
          </a:r>
        </a:p>
      </dsp:txBody>
      <dsp:txXfrm>
        <a:off x="5266116" y="342545"/>
        <a:ext cx="1101189" cy="655676"/>
      </dsp:txXfrm>
    </dsp:sp>
    <dsp:sp modelId="{EEBCB58C-4285-4D84-928E-A98919561AEB}">
      <dsp:nvSpPr>
        <dsp:cNvPr id="0" name=""/>
        <dsp:cNvSpPr/>
      </dsp:nvSpPr>
      <dsp:spPr>
        <a:xfrm>
          <a:off x="6519457" y="342545"/>
          <a:ext cx="1756865" cy="655676"/>
        </a:xfrm>
        <a:prstGeom prst="chevron">
          <a:avLst/>
        </a:prstGeom>
        <a:solidFill>
          <a:schemeClr val="accent3">
            <a:hueOff val="8718455"/>
            <a:satOff val="-27859"/>
            <a:lumOff val="-7059"/>
            <a:alpha val="3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en-US" sz="1200" b="1" kern="1200" dirty="0">
              <a:latin typeface="Helvetica" panose="020B0604020202020204" pitchFamily="34" charset="0"/>
              <a:cs typeface="Helvetica" panose="020B0604020202020204" pitchFamily="34" charset="0"/>
            </a:rPr>
            <a:t>CANUTEC</a:t>
          </a:r>
        </a:p>
      </dsp:txBody>
      <dsp:txXfrm>
        <a:off x="6847295" y="342545"/>
        <a:ext cx="1101189" cy="655676"/>
      </dsp:txXfrm>
    </dsp:sp>
  </dsp:spTree>
</dsp:drawing>
</file>

<file path=ppt/diagrams/drawing3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37C264-6664-4672-BA00-5A870A2CD537}">
      <dsp:nvSpPr>
        <dsp:cNvPr id="0" name=""/>
        <dsp:cNvSpPr/>
      </dsp:nvSpPr>
      <dsp:spPr>
        <a:xfrm>
          <a:off x="2704" y="71215"/>
          <a:ext cx="1258316" cy="505641"/>
        </a:xfrm>
        <a:prstGeom prst="chevron">
          <a:avLst/>
        </a:prstGeom>
        <a:solidFill>
          <a:srgbClr val="EB641B">
            <a:alpha val="30196"/>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US" sz="1000" b="1" kern="1200" dirty="0">
              <a:latin typeface="Helvetica" panose="020B0604020202020204" pitchFamily="34" charset="0"/>
              <a:cs typeface="Helvetica" panose="020B0604020202020204" pitchFamily="34" charset="0"/>
            </a:rPr>
            <a:t>Overview</a:t>
          </a:r>
        </a:p>
      </dsp:txBody>
      <dsp:txXfrm>
        <a:off x="255525" y="71215"/>
        <a:ext cx="752675" cy="505641"/>
      </dsp:txXfrm>
    </dsp:sp>
    <dsp:sp modelId="{DEBE801E-210C-4F6B-B5D8-71712919561D}">
      <dsp:nvSpPr>
        <dsp:cNvPr id="0" name=""/>
        <dsp:cNvSpPr/>
      </dsp:nvSpPr>
      <dsp:spPr>
        <a:xfrm>
          <a:off x="1122249" y="71215"/>
          <a:ext cx="3008276" cy="505641"/>
        </a:xfrm>
        <a:prstGeom prst="chevron">
          <a:avLst/>
        </a:prstGeom>
        <a:solidFill>
          <a:srgbClr val="BDDA2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en-US" sz="1800" b="1" kern="1200" dirty="0">
              <a:latin typeface="Helvetica" panose="020B0604020202020204" pitchFamily="34" charset="0"/>
              <a:cs typeface="Helvetica" panose="020B0604020202020204" pitchFamily="34" charset="0"/>
            </a:rPr>
            <a:t>Usage</a:t>
          </a:r>
        </a:p>
      </dsp:txBody>
      <dsp:txXfrm>
        <a:off x="1375070" y="71215"/>
        <a:ext cx="2502635" cy="505641"/>
      </dsp:txXfrm>
    </dsp:sp>
    <dsp:sp modelId="{0306EF51-728B-4520-810A-72C048FD6C44}">
      <dsp:nvSpPr>
        <dsp:cNvPr id="0" name=""/>
        <dsp:cNvSpPr/>
      </dsp:nvSpPr>
      <dsp:spPr>
        <a:xfrm>
          <a:off x="3991753" y="72009"/>
          <a:ext cx="1258316" cy="505641"/>
        </a:xfrm>
        <a:prstGeom prst="chevron">
          <a:avLst/>
        </a:prstGeom>
        <a:solidFill>
          <a:schemeClr val="accent3">
            <a:hueOff val="5812304"/>
            <a:satOff val="-18573"/>
            <a:lumOff val="-4706"/>
            <a:alpha val="3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US" sz="1000" b="1" kern="1200" dirty="0">
              <a:latin typeface="Helvetica" panose="020B0604020202020204" pitchFamily="34" charset="0"/>
              <a:cs typeface="Helvetica" panose="020B0604020202020204" pitchFamily="34" charset="0"/>
            </a:rPr>
            <a:t>Other info</a:t>
          </a:r>
        </a:p>
      </dsp:txBody>
      <dsp:txXfrm>
        <a:off x="4244574" y="72009"/>
        <a:ext cx="752675" cy="505641"/>
      </dsp:txXfrm>
    </dsp:sp>
    <dsp:sp modelId="{EEBCB58C-4285-4D84-928E-A98919561AEB}">
      <dsp:nvSpPr>
        <dsp:cNvPr id="0" name=""/>
        <dsp:cNvSpPr/>
      </dsp:nvSpPr>
      <dsp:spPr>
        <a:xfrm>
          <a:off x="5111298" y="71215"/>
          <a:ext cx="1258316" cy="505641"/>
        </a:xfrm>
        <a:prstGeom prst="chevron">
          <a:avLst/>
        </a:prstGeom>
        <a:solidFill>
          <a:schemeClr val="accent3">
            <a:hueOff val="8718455"/>
            <a:satOff val="-27859"/>
            <a:lumOff val="-7059"/>
            <a:alpha val="3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US" sz="1000" b="1" kern="1200" dirty="0">
              <a:latin typeface="Helvetica" panose="020B0604020202020204" pitchFamily="34" charset="0"/>
              <a:cs typeface="Helvetica" panose="020B0604020202020204" pitchFamily="34" charset="0"/>
            </a:rPr>
            <a:t>CANUTEC</a:t>
          </a:r>
        </a:p>
      </dsp:txBody>
      <dsp:txXfrm>
        <a:off x="5364119" y="71215"/>
        <a:ext cx="752675" cy="505641"/>
      </dsp:txXfrm>
    </dsp:sp>
  </dsp:spTree>
</dsp:drawing>
</file>

<file path=ppt/diagrams/drawing3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37C264-6664-4672-BA00-5A870A2CD537}">
      <dsp:nvSpPr>
        <dsp:cNvPr id="0" name=""/>
        <dsp:cNvSpPr/>
      </dsp:nvSpPr>
      <dsp:spPr>
        <a:xfrm>
          <a:off x="2704" y="71215"/>
          <a:ext cx="1258316" cy="505641"/>
        </a:xfrm>
        <a:prstGeom prst="chevron">
          <a:avLst/>
        </a:prstGeom>
        <a:solidFill>
          <a:srgbClr val="EB641B">
            <a:alpha val="30196"/>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US" sz="1000" b="1" kern="1200" dirty="0">
              <a:latin typeface="Helvetica" panose="020B0604020202020204" pitchFamily="34" charset="0"/>
              <a:cs typeface="Helvetica" panose="020B0604020202020204" pitchFamily="34" charset="0"/>
            </a:rPr>
            <a:t>Overview</a:t>
          </a:r>
        </a:p>
      </dsp:txBody>
      <dsp:txXfrm>
        <a:off x="255525" y="71215"/>
        <a:ext cx="752675" cy="505641"/>
      </dsp:txXfrm>
    </dsp:sp>
    <dsp:sp modelId="{DEBE801E-210C-4F6B-B5D8-71712919561D}">
      <dsp:nvSpPr>
        <dsp:cNvPr id="0" name=""/>
        <dsp:cNvSpPr/>
      </dsp:nvSpPr>
      <dsp:spPr>
        <a:xfrm>
          <a:off x="1122249" y="71215"/>
          <a:ext cx="3008276" cy="505641"/>
        </a:xfrm>
        <a:prstGeom prst="chevron">
          <a:avLst/>
        </a:prstGeom>
        <a:solidFill>
          <a:srgbClr val="BDDA2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en-US" sz="1800" b="1" kern="1200" dirty="0">
              <a:latin typeface="Helvetica" panose="020B0604020202020204" pitchFamily="34" charset="0"/>
              <a:cs typeface="Helvetica" panose="020B0604020202020204" pitchFamily="34" charset="0"/>
            </a:rPr>
            <a:t>Usage</a:t>
          </a:r>
        </a:p>
      </dsp:txBody>
      <dsp:txXfrm>
        <a:off x="1375070" y="71215"/>
        <a:ext cx="2502635" cy="505641"/>
      </dsp:txXfrm>
    </dsp:sp>
    <dsp:sp modelId="{0306EF51-728B-4520-810A-72C048FD6C44}">
      <dsp:nvSpPr>
        <dsp:cNvPr id="0" name=""/>
        <dsp:cNvSpPr/>
      </dsp:nvSpPr>
      <dsp:spPr>
        <a:xfrm>
          <a:off x="3991753" y="72009"/>
          <a:ext cx="1258316" cy="505641"/>
        </a:xfrm>
        <a:prstGeom prst="chevron">
          <a:avLst/>
        </a:prstGeom>
        <a:solidFill>
          <a:schemeClr val="accent3">
            <a:hueOff val="5812304"/>
            <a:satOff val="-18573"/>
            <a:lumOff val="-4706"/>
            <a:alpha val="3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US" sz="1000" b="1" kern="1200" dirty="0">
              <a:latin typeface="Helvetica" panose="020B0604020202020204" pitchFamily="34" charset="0"/>
              <a:cs typeface="Helvetica" panose="020B0604020202020204" pitchFamily="34" charset="0"/>
            </a:rPr>
            <a:t>Other info</a:t>
          </a:r>
        </a:p>
      </dsp:txBody>
      <dsp:txXfrm>
        <a:off x="4244574" y="72009"/>
        <a:ext cx="752675" cy="505641"/>
      </dsp:txXfrm>
    </dsp:sp>
    <dsp:sp modelId="{EEBCB58C-4285-4D84-928E-A98919561AEB}">
      <dsp:nvSpPr>
        <dsp:cNvPr id="0" name=""/>
        <dsp:cNvSpPr/>
      </dsp:nvSpPr>
      <dsp:spPr>
        <a:xfrm>
          <a:off x="5111298" y="71215"/>
          <a:ext cx="1258316" cy="505641"/>
        </a:xfrm>
        <a:prstGeom prst="chevron">
          <a:avLst/>
        </a:prstGeom>
        <a:solidFill>
          <a:schemeClr val="accent3">
            <a:hueOff val="8718455"/>
            <a:satOff val="-27859"/>
            <a:lumOff val="-7059"/>
            <a:alpha val="3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US" sz="1000" b="1" kern="1200" dirty="0">
              <a:latin typeface="Helvetica" panose="020B0604020202020204" pitchFamily="34" charset="0"/>
              <a:cs typeface="Helvetica" panose="020B0604020202020204" pitchFamily="34" charset="0"/>
            </a:rPr>
            <a:t>CANUTEC</a:t>
          </a:r>
        </a:p>
      </dsp:txBody>
      <dsp:txXfrm>
        <a:off x="5364119" y="71215"/>
        <a:ext cx="752675" cy="505641"/>
      </dsp:txXfrm>
    </dsp:sp>
  </dsp:spTree>
</dsp:drawing>
</file>

<file path=ppt/diagrams/drawing3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37C264-6664-4672-BA00-5A870A2CD537}">
      <dsp:nvSpPr>
        <dsp:cNvPr id="0" name=""/>
        <dsp:cNvSpPr/>
      </dsp:nvSpPr>
      <dsp:spPr>
        <a:xfrm>
          <a:off x="2704" y="71215"/>
          <a:ext cx="1258316" cy="505641"/>
        </a:xfrm>
        <a:prstGeom prst="chevron">
          <a:avLst/>
        </a:prstGeom>
        <a:solidFill>
          <a:srgbClr val="EB641B">
            <a:alpha val="30196"/>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US" sz="1000" b="1" kern="1200" dirty="0">
              <a:latin typeface="Helvetica" panose="020B0604020202020204" pitchFamily="34" charset="0"/>
              <a:cs typeface="Helvetica" panose="020B0604020202020204" pitchFamily="34" charset="0"/>
            </a:rPr>
            <a:t>Overview</a:t>
          </a:r>
        </a:p>
      </dsp:txBody>
      <dsp:txXfrm>
        <a:off x="255525" y="71215"/>
        <a:ext cx="752675" cy="505641"/>
      </dsp:txXfrm>
    </dsp:sp>
    <dsp:sp modelId="{DEBE801E-210C-4F6B-B5D8-71712919561D}">
      <dsp:nvSpPr>
        <dsp:cNvPr id="0" name=""/>
        <dsp:cNvSpPr/>
      </dsp:nvSpPr>
      <dsp:spPr>
        <a:xfrm>
          <a:off x="1122249" y="71215"/>
          <a:ext cx="3008276" cy="505641"/>
        </a:xfrm>
        <a:prstGeom prst="chevron">
          <a:avLst/>
        </a:prstGeom>
        <a:solidFill>
          <a:srgbClr val="BDDA2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en-US" sz="1800" b="1" kern="1200" dirty="0">
              <a:latin typeface="Helvetica" panose="020B0604020202020204" pitchFamily="34" charset="0"/>
              <a:cs typeface="Helvetica" panose="020B0604020202020204" pitchFamily="34" charset="0"/>
            </a:rPr>
            <a:t>Usage</a:t>
          </a:r>
        </a:p>
      </dsp:txBody>
      <dsp:txXfrm>
        <a:off x="1375070" y="71215"/>
        <a:ext cx="2502635" cy="505641"/>
      </dsp:txXfrm>
    </dsp:sp>
    <dsp:sp modelId="{0306EF51-728B-4520-810A-72C048FD6C44}">
      <dsp:nvSpPr>
        <dsp:cNvPr id="0" name=""/>
        <dsp:cNvSpPr/>
      </dsp:nvSpPr>
      <dsp:spPr>
        <a:xfrm>
          <a:off x="3991753" y="72009"/>
          <a:ext cx="1258316" cy="505641"/>
        </a:xfrm>
        <a:prstGeom prst="chevron">
          <a:avLst/>
        </a:prstGeom>
        <a:solidFill>
          <a:schemeClr val="accent3">
            <a:hueOff val="5812304"/>
            <a:satOff val="-18573"/>
            <a:lumOff val="-4706"/>
            <a:alpha val="3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US" sz="1000" b="1" kern="1200" dirty="0">
              <a:latin typeface="Helvetica" panose="020B0604020202020204" pitchFamily="34" charset="0"/>
              <a:cs typeface="Helvetica" panose="020B0604020202020204" pitchFamily="34" charset="0"/>
            </a:rPr>
            <a:t>Other info</a:t>
          </a:r>
        </a:p>
      </dsp:txBody>
      <dsp:txXfrm>
        <a:off x="4244574" y="72009"/>
        <a:ext cx="752675" cy="505641"/>
      </dsp:txXfrm>
    </dsp:sp>
    <dsp:sp modelId="{EEBCB58C-4285-4D84-928E-A98919561AEB}">
      <dsp:nvSpPr>
        <dsp:cNvPr id="0" name=""/>
        <dsp:cNvSpPr/>
      </dsp:nvSpPr>
      <dsp:spPr>
        <a:xfrm>
          <a:off x="5111298" y="71215"/>
          <a:ext cx="1258316" cy="505641"/>
        </a:xfrm>
        <a:prstGeom prst="chevron">
          <a:avLst/>
        </a:prstGeom>
        <a:solidFill>
          <a:schemeClr val="accent3">
            <a:hueOff val="8718455"/>
            <a:satOff val="-27859"/>
            <a:lumOff val="-7059"/>
            <a:alpha val="3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US" sz="1000" b="1" kern="1200" dirty="0">
              <a:latin typeface="Helvetica" panose="020B0604020202020204" pitchFamily="34" charset="0"/>
              <a:cs typeface="Helvetica" panose="020B0604020202020204" pitchFamily="34" charset="0"/>
            </a:rPr>
            <a:t>CANUTEC</a:t>
          </a:r>
        </a:p>
      </dsp:txBody>
      <dsp:txXfrm>
        <a:off x="5364119" y="71215"/>
        <a:ext cx="752675" cy="50564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37C264-6664-4672-BA00-5A870A2CD537}">
      <dsp:nvSpPr>
        <dsp:cNvPr id="0" name=""/>
        <dsp:cNvSpPr/>
      </dsp:nvSpPr>
      <dsp:spPr>
        <a:xfrm>
          <a:off x="3590" y="124807"/>
          <a:ext cx="2757453" cy="470464"/>
        </a:xfrm>
        <a:prstGeom prst="chevron">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en-US" sz="1800" b="1" kern="1200" dirty="0">
              <a:latin typeface="Helvetica" panose="020B0604020202020204" pitchFamily="34" charset="0"/>
              <a:cs typeface="Helvetica" panose="020B0604020202020204" pitchFamily="34" charset="0"/>
            </a:rPr>
            <a:t>Overview</a:t>
          </a:r>
        </a:p>
      </dsp:txBody>
      <dsp:txXfrm>
        <a:off x="238822" y="124807"/>
        <a:ext cx="2286989" cy="470464"/>
      </dsp:txXfrm>
    </dsp:sp>
    <dsp:sp modelId="{DEBE801E-210C-4F6B-B5D8-71712919561D}">
      <dsp:nvSpPr>
        <dsp:cNvPr id="0" name=""/>
        <dsp:cNvSpPr/>
      </dsp:nvSpPr>
      <dsp:spPr>
        <a:xfrm>
          <a:off x="2643427" y="124807"/>
          <a:ext cx="1176162" cy="470464"/>
        </a:xfrm>
        <a:prstGeom prst="chevron">
          <a:avLst/>
        </a:prstGeom>
        <a:solidFill>
          <a:schemeClr val="accent3">
            <a:hueOff val="2906152"/>
            <a:satOff val="-9286"/>
            <a:lumOff val="-2353"/>
            <a:alpha val="3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US" sz="1000" b="1" kern="1200" dirty="0">
              <a:latin typeface="Helvetica" panose="020B0604020202020204" pitchFamily="34" charset="0"/>
              <a:cs typeface="Helvetica" panose="020B0604020202020204" pitchFamily="34" charset="0"/>
            </a:rPr>
            <a:t>Usage</a:t>
          </a:r>
        </a:p>
      </dsp:txBody>
      <dsp:txXfrm>
        <a:off x="2878659" y="124807"/>
        <a:ext cx="705698" cy="470464"/>
      </dsp:txXfrm>
    </dsp:sp>
    <dsp:sp modelId="{0306EF51-728B-4520-810A-72C048FD6C44}">
      <dsp:nvSpPr>
        <dsp:cNvPr id="0" name=""/>
        <dsp:cNvSpPr/>
      </dsp:nvSpPr>
      <dsp:spPr>
        <a:xfrm>
          <a:off x="3701973" y="124807"/>
          <a:ext cx="1176162" cy="470464"/>
        </a:xfrm>
        <a:prstGeom prst="chevron">
          <a:avLst/>
        </a:prstGeom>
        <a:solidFill>
          <a:schemeClr val="accent3">
            <a:hueOff val="5812304"/>
            <a:satOff val="-18573"/>
            <a:lumOff val="-4706"/>
            <a:alpha val="3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US" sz="1000" b="1" kern="1200" dirty="0">
              <a:latin typeface="Helvetica" panose="020B0604020202020204" pitchFamily="34" charset="0"/>
              <a:cs typeface="Helvetica" panose="020B0604020202020204" pitchFamily="34" charset="0"/>
            </a:rPr>
            <a:t>Other info</a:t>
          </a:r>
        </a:p>
      </dsp:txBody>
      <dsp:txXfrm>
        <a:off x="3937205" y="124807"/>
        <a:ext cx="705698" cy="470464"/>
      </dsp:txXfrm>
    </dsp:sp>
    <dsp:sp modelId="{EEBCB58C-4285-4D84-928E-A98919561AEB}">
      <dsp:nvSpPr>
        <dsp:cNvPr id="0" name=""/>
        <dsp:cNvSpPr/>
      </dsp:nvSpPr>
      <dsp:spPr>
        <a:xfrm>
          <a:off x="4760519" y="124807"/>
          <a:ext cx="1176162" cy="470464"/>
        </a:xfrm>
        <a:prstGeom prst="chevron">
          <a:avLst/>
        </a:prstGeom>
        <a:solidFill>
          <a:schemeClr val="accent3">
            <a:hueOff val="8718455"/>
            <a:satOff val="-27859"/>
            <a:lumOff val="-7059"/>
            <a:alpha val="3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US" sz="1000" b="1" kern="1200" dirty="0">
              <a:latin typeface="Helvetica" panose="020B0604020202020204" pitchFamily="34" charset="0"/>
              <a:cs typeface="Helvetica" panose="020B0604020202020204" pitchFamily="34" charset="0"/>
            </a:rPr>
            <a:t>CANUTEC</a:t>
          </a:r>
        </a:p>
      </dsp:txBody>
      <dsp:txXfrm>
        <a:off x="4995751" y="124807"/>
        <a:ext cx="705698" cy="470464"/>
      </dsp:txXfrm>
    </dsp:sp>
  </dsp:spTree>
</dsp:drawing>
</file>

<file path=ppt/diagrams/drawing4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37C264-6664-4672-BA00-5A870A2CD537}">
      <dsp:nvSpPr>
        <dsp:cNvPr id="0" name=""/>
        <dsp:cNvSpPr/>
      </dsp:nvSpPr>
      <dsp:spPr>
        <a:xfrm>
          <a:off x="2704" y="71215"/>
          <a:ext cx="1258316" cy="505641"/>
        </a:xfrm>
        <a:prstGeom prst="chevron">
          <a:avLst/>
        </a:prstGeom>
        <a:solidFill>
          <a:srgbClr val="EB641B">
            <a:alpha val="30196"/>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US" sz="1000" b="1" kern="1200" dirty="0">
              <a:latin typeface="Helvetica" panose="020B0604020202020204" pitchFamily="34" charset="0"/>
              <a:cs typeface="Helvetica" panose="020B0604020202020204" pitchFamily="34" charset="0"/>
            </a:rPr>
            <a:t>Overview</a:t>
          </a:r>
        </a:p>
      </dsp:txBody>
      <dsp:txXfrm>
        <a:off x="255525" y="71215"/>
        <a:ext cx="752675" cy="505641"/>
      </dsp:txXfrm>
    </dsp:sp>
    <dsp:sp modelId="{DEBE801E-210C-4F6B-B5D8-71712919561D}">
      <dsp:nvSpPr>
        <dsp:cNvPr id="0" name=""/>
        <dsp:cNvSpPr/>
      </dsp:nvSpPr>
      <dsp:spPr>
        <a:xfrm>
          <a:off x="1122249" y="71215"/>
          <a:ext cx="3008276" cy="505641"/>
        </a:xfrm>
        <a:prstGeom prst="chevron">
          <a:avLst/>
        </a:prstGeom>
        <a:solidFill>
          <a:srgbClr val="BDDA2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en-US" sz="1800" b="1" kern="1200" dirty="0">
              <a:latin typeface="Helvetica" panose="020B0604020202020204" pitchFamily="34" charset="0"/>
              <a:cs typeface="Helvetica" panose="020B0604020202020204" pitchFamily="34" charset="0"/>
            </a:rPr>
            <a:t>Usage</a:t>
          </a:r>
        </a:p>
      </dsp:txBody>
      <dsp:txXfrm>
        <a:off x="1375070" y="71215"/>
        <a:ext cx="2502635" cy="505641"/>
      </dsp:txXfrm>
    </dsp:sp>
    <dsp:sp modelId="{0306EF51-728B-4520-810A-72C048FD6C44}">
      <dsp:nvSpPr>
        <dsp:cNvPr id="0" name=""/>
        <dsp:cNvSpPr/>
      </dsp:nvSpPr>
      <dsp:spPr>
        <a:xfrm>
          <a:off x="3991753" y="72009"/>
          <a:ext cx="1258316" cy="505641"/>
        </a:xfrm>
        <a:prstGeom prst="chevron">
          <a:avLst/>
        </a:prstGeom>
        <a:solidFill>
          <a:schemeClr val="accent3">
            <a:hueOff val="5812304"/>
            <a:satOff val="-18573"/>
            <a:lumOff val="-4706"/>
            <a:alpha val="3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US" sz="1000" b="1" kern="1200" dirty="0">
              <a:latin typeface="Helvetica" panose="020B0604020202020204" pitchFamily="34" charset="0"/>
              <a:cs typeface="Helvetica" panose="020B0604020202020204" pitchFamily="34" charset="0"/>
            </a:rPr>
            <a:t>Other info</a:t>
          </a:r>
        </a:p>
      </dsp:txBody>
      <dsp:txXfrm>
        <a:off x="4244574" y="72009"/>
        <a:ext cx="752675" cy="505641"/>
      </dsp:txXfrm>
    </dsp:sp>
    <dsp:sp modelId="{EEBCB58C-4285-4D84-928E-A98919561AEB}">
      <dsp:nvSpPr>
        <dsp:cNvPr id="0" name=""/>
        <dsp:cNvSpPr/>
      </dsp:nvSpPr>
      <dsp:spPr>
        <a:xfrm>
          <a:off x="5111298" y="71215"/>
          <a:ext cx="1258316" cy="505641"/>
        </a:xfrm>
        <a:prstGeom prst="chevron">
          <a:avLst/>
        </a:prstGeom>
        <a:solidFill>
          <a:schemeClr val="accent3">
            <a:hueOff val="8718455"/>
            <a:satOff val="-27859"/>
            <a:lumOff val="-7059"/>
            <a:alpha val="3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US" sz="1000" b="1" kern="1200" dirty="0">
              <a:latin typeface="Helvetica" panose="020B0604020202020204" pitchFamily="34" charset="0"/>
              <a:cs typeface="Helvetica" panose="020B0604020202020204" pitchFamily="34" charset="0"/>
            </a:rPr>
            <a:t>CANUTEC</a:t>
          </a:r>
        </a:p>
      </dsp:txBody>
      <dsp:txXfrm>
        <a:off x="5364119" y="71215"/>
        <a:ext cx="752675" cy="505641"/>
      </dsp:txXfrm>
    </dsp:sp>
  </dsp:spTree>
</dsp:drawing>
</file>

<file path=ppt/diagrams/drawing4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37C264-6664-4672-BA00-5A870A2CD537}">
      <dsp:nvSpPr>
        <dsp:cNvPr id="0" name=""/>
        <dsp:cNvSpPr/>
      </dsp:nvSpPr>
      <dsp:spPr>
        <a:xfrm>
          <a:off x="2704" y="71215"/>
          <a:ext cx="1258316" cy="505641"/>
        </a:xfrm>
        <a:prstGeom prst="chevron">
          <a:avLst/>
        </a:prstGeom>
        <a:solidFill>
          <a:srgbClr val="EB641B">
            <a:alpha val="30196"/>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US" sz="1000" b="1" kern="1200" dirty="0">
              <a:latin typeface="Helvetica" panose="020B0604020202020204" pitchFamily="34" charset="0"/>
              <a:cs typeface="Helvetica" panose="020B0604020202020204" pitchFamily="34" charset="0"/>
            </a:rPr>
            <a:t>Overview</a:t>
          </a:r>
        </a:p>
      </dsp:txBody>
      <dsp:txXfrm>
        <a:off x="255525" y="71215"/>
        <a:ext cx="752675" cy="505641"/>
      </dsp:txXfrm>
    </dsp:sp>
    <dsp:sp modelId="{DEBE801E-210C-4F6B-B5D8-71712919561D}">
      <dsp:nvSpPr>
        <dsp:cNvPr id="0" name=""/>
        <dsp:cNvSpPr/>
      </dsp:nvSpPr>
      <dsp:spPr>
        <a:xfrm>
          <a:off x="1122249" y="71215"/>
          <a:ext cx="3008276" cy="505641"/>
        </a:xfrm>
        <a:prstGeom prst="chevron">
          <a:avLst/>
        </a:prstGeom>
        <a:solidFill>
          <a:srgbClr val="BDDA2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en-US" sz="1800" b="1" kern="1200" dirty="0">
              <a:latin typeface="Helvetica" panose="020B0604020202020204" pitchFamily="34" charset="0"/>
              <a:cs typeface="Helvetica" panose="020B0604020202020204" pitchFamily="34" charset="0"/>
            </a:rPr>
            <a:t>Usage</a:t>
          </a:r>
        </a:p>
      </dsp:txBody>
      <dsp:txXfrm>
        <a:off x="1375070" y="71215"/>
        <a:ext cx="2502635" cy="505641"/>
      </dsp:txXfrm>
    </dsp:sp>
    <dsp:sp modelId="{0306EF51-728B-4520-810A-72C048FD6C44}">
      <dsp:nvSpPr>
        <dsp:cNvPr id="0" name=""/>
        <dsp:cNvSpPr/>
      </dsp:nvSpPr>
      <dsp:spPr>
        <a:xfrm>
          <a:off x="3991753" y="72009"/>
          <a:ext cx="1258316" cy="505641"/>
        </a:xfrm>
        <a:prstGeom prst="chevron">
          <a:avLst/>
        </a:prstGeom>
        <a:solidFill>
          <a:schemeClr val="accent3">
            <a:hueOff val="5812304"/>
            <a:satOff val="-18573"/>
            <a:lumOff val="-4706"/>
            <a:alpha val="3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US" sz="1000" b="1" kern="1200" dirty="0">
              <a:latin typeface="Helvetica" panose="020B0604020202020204" pitchFamily="34" charset="0"/>
              <a:cs typeface="Helvetica" panose="020B0604020202020204" pitchFamily="34" charset="0"/>
            </a:rPr>
            <a:t>Other info</a:t>
          </a:r>
        </a:p>
      </dsp:txBody>
      <dsp:txXfrm>
        <a:off x="4244574" y="72009"/>
        <a:ext cx="752675" cy="505641"/>
      </dsp:txXfrm>
    </dsp:sp>
    <dsp:sp modelId="{EEBCB58C-4285-4D84-928E-A98919561AEB}">
      <dsp:nvSpPr>
        <dsp:cNvPr id="0" name=""/>
        <dsp:cNvSpPr/>
      </dsp:nvSpPr>
      <dsp:spPr>
        <a:xfrm>
          <a:off x="5111298" y="71215"/>
          <a:ext cx="1258316" cy="505641"/>
        </a:xfrm>
        <a:prstGeom prst="chevron">
          <a:avLst/>
        </a:prstGeom>
        <a:solidFill>
          <a:schemeClr val="accent3">
            <a:hueOff val="8718455"/>
            <a:satOff val="-27859"/>
            <a:lumOff val="-7059"/>
            <a:alpha val="3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US" sz="1000" b="1" kern="1200" dirty="0">
              <a:latin typeface="Helvetica" panose="020B0604020202020204" pitchFamily="34" charset="0"/>
              <a:cs typeface="Helvetica" panose="020B0604020202020204" pitchFamily="34" charset="0"/>
            </a:rPr>
            <a:t>CANUTEC</a:t>
          </a:r>
        </a:p>
      </dsp:txBody>
      <dsp:txXfrm>
        <a:off x="5364119" y="71215"/>
        <a:ext cx="752675" cy="505641"/>
      </dsp:txXfrm>
    </dsp:sp>
  </dsp:spTree>
</dsp:drawing>
</file>

<file path=ppt/diagrams/drawing4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37C264-6664-4672-BA00-5A870A2CD537}">
      <dsp:nvSpPr>
        <dsp:cNvPr id="0" name=""/>
        <dsp:cNvSpPr/>
      </dsp:nvSpPr>
      <dsp:spPr>
        <a:xfrm>
          <a:off x="2704" y="71215"/>
          <a:ext cx="1258316" cy="505641"/>
        </a:xfrm>
        <a:prstGeom prst="chevron">
          <a:avLst/>
        </a:prstGeom>
        <a:solidFill>
          <a:srgbClr val="EB641B">
            <a:alpha val="30196"/>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US" sz="1000" b="1" kern="1200" dirty="0">
              <a:latin typeface="Helvetica" panose="020B0604020202020204" pitchFamily="34" charset="0"/>
              <a:cs typeface="Helvetica" panose="020B0604020202020204" pitchFamily="34" charset="0"/>
            </a:rPr>
            <a:t>Overview</a:t>
          </a:r>
        </a:p>
      </dsp:txBody>
      <dsp:txXfrm>
        <a:off x="255525" y="71215"/>
        <a:ext cx="752675" cy="505641"/>
      </dsp:txXfrm>
    </dsp:sp>
    <dsp:sp modelId="{DEBE801E-210C-4F6B-B5D8-71712919561D}">
      <dsp:nvSpPr>
        <dsp:cNvPr id="0" name=""/>
        <dsp:cNvSpPr/>
      </dsp:nvSpPr>
      <dsp:spPr>
        <a:xfrm>
          <a:off x="1122249" y="71215"/>
          <a:ext cx="3008276" cy="505641"/>
        </a:xfrm>
        <a:prstGeom prst="chevron">
          <a:avLst/>
        </a:prstGeom>
        <a:solidFill>
          <a:srgbClr val="BDDA2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en-US" sz="1800" b="1" kern="1200" dirty="0">
              <a:latin typeface="Helvetica" panose="020B0604020202020204" pitchFamily="34" charset="0"/>
              <a:cs typeface="Helvetica" panose="020B0604020202020204" pitchFamily="34" charset="0"/>
            </a:rPr>
            <a:t>Usage</a:t>
          </a:r>
        </a:p>
      </dsp:txBody>
      <dsp:txXfrm>
        <a:off x="1375070" y="71215"/>
        <a:ext cx="2502635" cy="505641"/>
      </dsp:txXfrm>
    </dsp:sp>
    <dsp:sp modelId="{0306EF51-728B-4520-810A-72C048FD6C44}">
      <dsp:nvSpPr>
        <dsp:cNvPr id="0" name=""/>
        <dsp:cNvSpPr/>
      </dsp:nvSpPr>
      <dsp:spPr>
        <a:xfrm>
          <a:off x="3991753" y="72009"/>
          <a:ext cx="1258316" cy="505641"/>
        </a:xfrm>
        <a:prstGeom prst="chevron">
          <a:avLst/>
        </a:prstGeom>
        <a:solidFill>
          <a:schemeClr val="accent3">
            <a:hueOff val="5812304"/>
            <a:satOff val="-18573"/>
            <a:lumOff val="-4706"/>
            <a:alpha val="3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US" sz="1000" b="1" kern="1200" dirty="0">
              <a:latin typeface="Helvetica" panose="020B0604020202020204" pitchFamily="34" charset="0"/>
              <a:cs typeface="Helvetica" panose="020B0604020202020204" pitchFamily="34" charset="0"/>
            </a:rPr>
            <a:t>Other info</a:t>
          </a:r>
        </a:p>
      </dsp:txBody>
      <dsp:txXfrm>
        <a:off x="4244574" y="72009"/>
        <a:ext cx="752675" cy="505641"/>
      </dsp:txXfrm>
    </dsp:sp>
    <dsp:sp modelId="{EEBCB58C-4285-4D84-928E-A98919561AEB}">
      <dsp:nvSpPr>
        <dsp:cNvPr id="0" name=""/>
        <dsp:cNvSpPr/>
      </dsp:nvSpPr>
      <dsp:spPr>
        <a:xfrm>
          <a:off x="5111298" y="71215"/>
          <a:ext cx="1258316" cy="505641"/>
        </a:xfrm>
        <a:prstGeom prst="chevron">
          <a:avLst/>
        </a:prstGeom>
        <a:solidFill>
          <a:schemeClr val="accent3">
            <a:hueOff val="8718455"/>
            <a:satOff val="-27859"/>
            <a:lumOff val="-7059"/>
            <a:alpha val="3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US" sz="1000" b="1" kern="1200" dirty="0">
              <a:latin typeface="Helvetica" panose="020B0604020202020204" pitchFamily="34" charset="0"/>
              <a:cs typeface="Helvetica" panose="020B0604020202020204" pitchFamily="34" charset="0"/>
            </a:rPr>
            <a:t>CANUTEC</a:t>
          </a:r>
        </a:p>
      </dsp:txBody>
      <dsp:txXfrm>
        <a:off x="5364119" y="71215"/>
        <a:ext cx="752675" cy="505641"/>
      </dsp:txXfrm>
    </dsp:sp>
  </dsp:spTree>
</dsp:drawing>
</file>

<file path=ppt/diagrams/drawing4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37C264-6664-4672-BA00-5A870A2CD537}">
      <dsp:nvSpPr>
        <dsp:cNvPr id="0" name=""/>
        <dsp:cNvSpPr/>
      </dsp:nvSpPr>
      <dsp:spPr>
        <a:xfrm>
          <a:off x="2704" y="71215"/>
          <a:ext cx="1258316" cy="505641"/>
        </a:xfrm>
        <a:prstGeom prst="chevron">
          <a:avLst/>
        </a:prstGeom>
        <a:solidFill>
          <a:srgbClr val="EB641B">
            <a:alpha val="30196"/>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US" sz="1000" b="1" kern="1200" dirty="0">
              <a:latin typeface="Helvetica" panose="020B0604020202020204" pitchFamily="34" charset="0"/>
              <a:cs typeface="Helvetica" panose="020B0604020202020204" pitchFamily="34" charset="0"/>
            </a:rPr>
            <a:t>Overview</a:t>
          </a:r>
        </a:p>
      </dsp:txBody>
      <dsp:txXfrm>
        <a:off x="255525" y="71215"/>
        <a:ext cx="752675" cy="505641"/>
      </dsp:txXfrm>
    </dsp:sp>
    <dsp:sp modelId="{DEBE801E-210C-4F6B-B5D8-71712919561D}">
      <dsp:nvSpPr>
        <dsp:cNvPr id="0" name=""/>
        <dsp:cNvSpPr/>
      </dsp:nvSpPr>
      <dsp:spPr>
        <a:xfrm>
          <a:off x="1122249" y="71215"/>
          <a:ext cx="3008276" cy="505641"/>
        </a:xfrm>
        <a:prstGeom prst="chevron">
          <a:avLst/>
        </a:prstGeom>
        <a:solidFill>
          <a:srgbClr val="BDDA2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en-US" sz="1800" b="1" kern="1200" dirty="0">
              <a:latin typeface="Helvetica" panose="020B0604020202020204" pitchFamily="34" charset="0"/>
              <a:cs typeface="Helvetica" panose="020B0604020202020204" pitchFamily="34" charset="0"/>
            </a:rPr>
            <a:t>Usage</a:t>
          </a:r>
        </a:p>
      </dsp:txBody>
      <dsp:txXfrm>
        <a:off x="1375070" y="71215"/>
        <a:ext cx="2502635" cy="505641"/>
      </dsp:txXfrm>
    </dsp:sp>
    <dsp:sp modelId="{0306EF51-728B-4520-810A-72C048FD6C44}">
      <dsp:nvSpPr>
        <dsp:cNvPr id="0" name=""/>
        <dsp:cNvSpPr/>
      </dsp:nvSpPr>
      <dsp:spPr>
        <a:xfrm>
          <a:off x="3991753" y="72009"/>
          <a:ext cx="1258316" cy="505641"/>
        </a:xfrm>
        <a:prstGeom prst="chevron">
          <a:avLst/>
        </a:prstGeom>
        <a:solidFill>
          <a:schemeClr val="accent3">
            <a:hueOff val="5812304"/>
            <a:satOff val="-18573"/>
            <a:lumOff val="-4706"/>
            <a:alpha val="3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US" sz="1000" b="1" kern="1200" dirty="0">
              <a:latin typeface="Helvetica" panose="020B0604020202020204" pitchFamily="34" charset="0"/>
              <a:cs typeface="Helvetica" panose="020B0604020202020204" pitchFamily="34" charset="0"/>
            </a:rPr>
            <a:t>Other info</a:t>
          </a:r>
        </a:p>
      </dsp:txBody>
      <dsp:txXfrm>
        <a:off x="4244574" y="72009"/>
        <a:ext cx="752675" cy="505641"/>
      </dsp:txXfrm>
    </dsp:sp>
    <dsp:sp modelId="{EEBCB58C-4285-4D84-928E-A98919561AEB}">
      <dsp:nvSpPr>
        <dsp:cNvPr id="0" name=""/>
        <dsp:cNvSpPr/>
      </dsp:nvSpPr>
      <dsp:spPr>
        <a:xfrm>
          <a:off x="5111298" y="71215"/>
          <a:ext cx="1258316" cy="505641"/>
        </a:xfrm>
        <a:prstGeom prst="chevron">
          <a:avLst/>
        </a:prstGeom>
        <a:solidFill>
          <a:schemeClr val="accent3">
            <a:hueOff val="8718455"/>
            <a:satOff val="-27859"/>
            <a:lumOff val="-7059"/>
            <a:alpha val="3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US" sz="1000" b="1" kern="1200" dirty="0">
              <a:latin typeface="Helvetica" panose="020B0604020202020204" pitchFamily="34" charset="0"/>
              <a:cs typeface="Helvetica" panose="020B0604020202020204" pitchFamily="34" charset="0"/>
            </a:rPr>
            <a:t>CANUTEC</a:t>
          </a:r>
        </a:p>
      </dsp:txBody>
      <dsp:txXfrm>
        <a:off x="5364119" y="71215"/>
        <a:ext cx="752675" cy="505641"/>
      </dsp:txXfrm>
    </dsp:sp>
  </dsp:spTree>
</dsp:drawing>
</file>

<file path=ppt/diagrams/drawing4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37C264-6664-4672-BA00-5A870A2CD537}">
      <dsp:nvSpPr>
        <dsp:cNvPr id="0" name=""/>
        <dsp:cNvSpPr/>
      </dsp:nvSpPr>
      <dsp:spPr>
        <a:xfrm>
          <a:off x="2704" y="71215"/>
          <a:ext cx="1258316" cy="505641"/>
        </a:xfrm>
        <a:prstGeom prst="chevron">
          <a:avLst/>
        </a:prstGeom>
        <a:solidFill>
          <a:srgbClr val="EB641B">
            <a:alpha val="30196"/>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US" sz="1000" b="1" kern="1200" dirty="0">
              <a:latin typeface="Helvetica" panose="020B0604020202020204" pitchFamily="34" charset="0"/>
              <a:cs typeface="Helvetica" panose="020B0604020202020204" pitchFamily="34" charset="0"/>
            </a:rPr>
            <a:t>Overview</a:t>
          </a:r>
        </a:p>
      </dsp:txBody>
      <dsp:txXfrm>
        <a:off x="255525" y="71215"/>
        <a:ext cx="752675" cy="505641"/>
      </dsp:txXfrm>
    </dsp:sp>
    <dsp:sp modelId="{DEBE801E-210C-4F6B-B5D8-71712919561D}">
      <dsp:nvSpPr>
        <dsp:cNvPr id="0" name=""/>
        <dsp:cNvSpPr/>
      </dsp:nvSpPr>
      <dsp:spPr>
        <a:xfrm>
          <a:off x="1122249" y="71215"/>
          <a:ext cx="3008276" cy="505641"/>
        </a:xfrm>
        <a:prstGeom prst="chevron">
          <a:avLst/>
        </a:prstGeom>
        <a:solidFill>
          <a:srgbClr val="BDDA2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en-US" sz="1800" b="1" kern="1200" dirty="0">
              <a:latin typeface="Helvetica" panose="020B0604020202020204" pitchFamily="34" charset="0"/>
              <a:cs typeface="Helvetica" panose="020B0604020202020204" pitchFamily="34" charset="0"/>
            </a:rPr>
            <a:t>Usage</a:t>
          </a:r>
        </a:p>
      </dsp:txBody>
      <dsp:txXfrm>
        <a:off x="1375070" y="71215"/>
        <a:ext cx="2502635" cy="505641"/>
      </dsp:txXfrm>
    </dsp:sp>
    <dsp:sp modelId="{0306EF51-728B-4520-810A-72C048FD6C44}">
      <dsp:nvSpPr>
        <dsp:cNvPr id="0" name=""/>
        <dsp:cNvSpPr/>
      </dsp:nvSpPr>
      <dsp:spPr>
        <a:xfrm>
          <a:off x="3991753" y="72009"/>
          <a:ext cx="1258316" cy="505641"/>
        </a:xfrm>
        <a:prstGeom prst="chevron">
          <a:avLst/>
        </a:prstGeom>
        <a:solidFill>
          <a:schemeClr val="accent3">
            <a:hueOff val="5812304"/>
            <a:satOff val="-18573"/>
            <a:lumOff val="-4706"/>
            <a:alpha val="3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US" sz="1000" b="1" kern="1200" dirty="0">
              <a:latin typeface="Helvetica" panose="020B0604020202020204" pitchFamily="34" charset="0"/>
              <a:cs typeface="Helvetica" panose="020B0604020202020204" pitchFamily="34" charset="0"/>
            </a:rPr>
            <a:t>Other info</a:t>
          </a:r>
        </a:p>
      </dsp:txBody>
      <dsp:txXfrm>
        <a:off x="4244574" y="72009"/>
        <a:ext cx="752675" cy="505641"/>
      </dsp:txXfrm>
    </dsp:sp>
    <dsp:sp modelId="{EEBCB58C-4285-4D84-928E-A98919561AEB}">
      <dsp:nvSpPr>
        <dsp:cNvPr id="0" name=""/>
        <dsp:cNvSpPr/>
      </dsp:nvSpPr>
      <dsp:spPr>
        <a:xfrm>
          <a:off x="5111298" y="71215"/>
          <a:ext cx="1258316" cy="505641"/>
        </a:xfrm>
        <a:prstGeom prst="chevron">
          <a:avLst/>
        </a:prstGeom>
        <a:solidFill>
          <a:schemeClr val="accent3">
            <a:hueOff val="8718455"/>
            <a:satOff val="-27859"/>
            <a:lumOff val="-7059"/>
            <a:alpha val="3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US" sz="1000" b="1" kern="1200" dirty="0">
              <a:latin typeface="Helvetica" panose="020B0604020202020204" pitchFamily="34" charset="0"/>
              <a:cs typeface="Helvetica" panose="020B0604020202020204" pitchFamily="34" charset="0"/>
            </a:rPr>
            <a:t>CANUTEC</a:t>
          </a:r>
        </a:p>
      </dsp:txBody>
      <dsp:txXfrm>
        <a:off x="5364119" y="71215"/>
        <a:ext cx="752675" cy="505641"/>
      </dsp:txXfrm>
    </dsp:sp>
  </dsp:spTree>
</dsp:drawing>
</file>

<file path=ppt/diagrams/drawing4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37C264-6664-4672-BA00-5A870A2CD537}">
      <dsp:nvSpPr>
        <dsp:cNvPr id="0" name=""/>
        <dsp:cNvSpPr/>
      </dsp:nvSpPr>
      <dsp:spPr>
        <a:xfrm>
          <a:off x="2704" y="71215"/>
          <a:ext cx="1258316" cy="505641"/>
        </a:xfrm>
        <a:prstGeom prst="chevron">
          <a:avLst/>
        </a:prstGeom>
        <a:solidFill>
          <a:srgbClr val="EB641B">
            <a:alpha val="30196"/>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US" sz="1000" b="1" kern="1200" dirty="0">
              <a:latin typeface="Helvetica" panose="020B0604020202020204" pitchFamily="34" charset="0"/>
              <a:cs typeface="Helvetica" panose="020B0604020202020204" pitchFamily="34" charset="0"/>
            </a:rPr>
            <a:t>Overview</a:t>
          </a:r>
        </a:p>
      </dsp:txBody>
      <dsp:txXfrm>
        <a:off x="255525" y="71215"/>
        <a:ext cx="752675" cy="505641"/>
      </dsp:txXfrm>
    </dsp:sp>
    <dsp:sp modelId="{DEBE801E-210C-4F6B-B5D8-71712919561D}">
      <dsp:nvSpPr>
        <dsp:cNvPr id="0" name=""/>
        <dsp:cNvSpPr/>
      </dsp:nvSpPr>
      <dsp:spPr>
        <a:xfrm>
          <a:off x="1122249" y="71215"/>
          <a:ext cx="3008276" cy="505641"/>
        </a:xfrm>
        <a:prstGeom prst="chevron">
          <a:avLst/>
        </a:prstGeom>
        <a:solidFill>
          <a:srgbClr val="BDDA2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en-US" sz="1800" b="1" kern="1200" dirty="0">
              <a:latin typeface="Helvetica" panose="020B0604020202020204" pitchFamily="34" charset="0"/>
              <a:cs typeface="Helvetica" panose="020B0604020202020204" pitchFamily="34" charset="0"/>
            </a:rPr>
            <a:t>Usage</a:t>
          </a:r>
        </a:p>
      </dsp:txBody>
      <dsp:txXfrm>
        <a:off x="1375070" y="71215"/>
        <a:ext cx="2502635" cy="505641"/>
      </dsp:txXfrm>
    </dsp:sp>
    <dsp:sp modelId="{0306EF51-728B-4520-810A-72C048FD6C44}">
      <dsp:nvSpPr>
        <dsp:cNvPr id="0" name=""/>
        <dsp:cNvSpPr/>
      </dsp:nvSpPr>
      <dsp:spPr>
        <a:xfrm>
          <a:off x="3991753" y="72009"/>
          <a:ext cx="1258316" cy="505641"/>
        </a:xfrm>
        <a:prstGeom prst="chevron">
          <a:avLst/>
        </a:prstGeom>
        <a:solidFill>
          <a:schemeClr val="accent3">
            <a:hueOff val="5812304"/>
            <a:satOff val="-18573"/>
            <a:lumOff val="-4706"/>
            <a:alpha val="3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US" sz="1000" b="1" kern="1200" dirty="0">
              <a:latin typeface="Helvetica" panose="020B0604020202020204" pitchFamily="34" charset="0"/>
              <a:cs typeface="Helvetica" panose="020B0604020202020204" pitchFamily="34" charset="0"/>
            </a:rPr>
            <a:t>Other info</a:t>
          </a:r>
        </a:p>
      </dsp:txBody>
      <dsp:txXfrm>
        <a:off x="4244574" y="72009"/>
        <a:ext cx="752675" cy="505641"/>
      </dsp:txXfrm>
    </dsp:sp>
    <dsp:sp modelId="{EEBCB58C-4285-4D84-928E-A98919561AEB}">
      <dsp:nvSpPr>
        <dsp:cNvPr id="0" name=""/>
        <dsp:cNvSpPr/>
      </dsp:nvSpPr>
      <dsp:spPr>
        <a:xfrm>
          <a:off x="5111298" y="71215"/>
          <a:ext cx="1258316" cy="505641"/>
        </a:xfrm>
        <a:prstGeom prst="chevron">
          <a:avLst/>
        </a:prstGeom>
        <a:solidFill>
          <a:schemeClr val="accent3">
            <a:hueOff val="8718455"/>
            <a:satOff val="-27859"/>
            <a:lumOff val="-7059"/>
            <a:alpha val="3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US" sz="1000" b="1" kern="1200" dirty="0">
              <a:latin typeface="Helvetica" panose="020B0604020202020204" pitchFamily="34" charset="0"/>
              <a:cs typeface="Helvetica" panose="020B0604020202020204" pitchFamily="34" charset="0"/>
            </a:rPr>
            <a:t>CANUTEC</a:t>
          </a:r>
        </a:p>
      </dsp:txBody>
      <dsp:txXfrm>
        <a:off x="5364119" y="71215"/>
        <a:ext cx="752675" cy="505641"/>
      </dsp:txXfrm>
    </dsp:sp>
  </dsp:spTree>
</dsp:drawing>
</file>

<file path=ppt/diagrams/drawing4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37C264-6664-4672-BA00-5A870A2CD537}">
      <dsp:nvSpPr>
        <dsp:cNvPr id="0" name=""/>
        <dsp:cNvSpPr/>
      </dsp:nvSpPr>
      <dsp:spPr>
        <a:xfrm>
          <a:off x="2704" y="71215"/>
          <a:ext cx="1258316" cy="505641"/>
        </a:xfrm>
        <a:prstGeom prst="chevron">
          <a:avLst/>
        </a:prstGeom>
        <a:solidFill>
          <a:srgbClr val="EB641B">
            <a:alpha val="30196"/>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US" sz="1000" b="1" kern="1200" dirty="0">
              <a:latin typeface="Helvetica" panose="020B0604020202020204" pitchFamily="34" charset="0"/>
              <a:cs typeface="Helvetica" panose="020B0604020202020204" pitchFamily="34" charset="0"/>
            </a:rPr>
            <a:t>Overview</a:t>
          </a:r>
        </a:p>
      </dsp:txBody>
      <dsp:txXfrm>
        <a:off x="255525" y="71215"/>
        <a:ext cx="752675" cy="505641"/>
      </dsp:txXfrm>
    </dsp:sp>
    <dsp:sp modelId="{DEBE801E-210C-4F6B-B5D8-71712919561D}">
      <dsp:nvSpPr>
        <dsp:cNvPr id="0" name=""/>
        <dsp:cNvSpPr/>
      </dsp:nvSpPr>
      <dsp:spPr>
        <a:xfrm>
          <a:off x="1122249" y="71215"/>
          <a:ext cx="3008276" cy="505641"/>
        </a:xfrm>
        <a:prstGeom prst="chevron">
          <a:avLst/>
        </a:prstGeom>
        <a:solidFill>
          <a:srgbClr val="BDDA2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en-US" sz="1800" b="1" kern="1200" dirty="0">
              <a:latin typeface="Helvetica" panose="020B0604020202020204" pitchFamily="34" charset="0"/>
              <a:cs typeface="Helvetica" panose="020B0604020202020204" pitchFamily="34" charset="0"/>
            </a:rPr>
            <a:t>Usage</a:t>
          </a:r>
        </a:p>
      </dsp:txBody>
      <dsp:txXfrm>
        <a:off x="1375070" y="71215"/>
        <a:ext cx="2502635" cy="505641"/>
      </dsp:txXfrm>
    </dsp:sp>
    <dsp:sp modelId="{0306EF51-728B-4520-810A-72C048FD6C44}">
      <dsp:nvSpPr>
        <dsp:cNvPr id="0" name=""/>
        <dsp:cNvSpPr/>
      </dsp:nvSpPr>
      <dsp:spPr>
        <a:xfrm>
          <a:off x="3991753" y="72009"/>
          <a:ext cx="1258316" cy="505641"/>
        </a:xfrm>
        <a:prstGeom prst="chevron">
          <a:avLst/>
        </a:prstGeom>
        <a:solidFill>
          <a:schemeClr val="accent3">
            <a:hueOff val="5812304"/>
            <a:satOff val="-18573"/>
            <a:lumOff val="-4706"/>
            <a:alpha val="3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US" sz="1000" b="1" kern="1200" dirty="0">
              <a:latin typeface="Helvetica" panose="020B0604020202020204" pitchFamily="34" charset="0"/>
              <a:cs typeface="Helvetica" panose="020B0604020202020204" pitchFamily="34" charset="0"/>
            </a:rPr>
            <a:t>Other info</a:t>
          </a:r>
        </a:p>
      </dsp:txBody>
      <dsp:txXfrm>
        <a:off x="4244574" y="72009"/>
        <a:ext cx="752675" cy="505641"/>
      </dsp:txXfrm>
    </dsp:sp>
    <dsp:sp modelId="{EEBCB58C-4285-4D84-928E-A98919561AEB}">
      <dsp:nvSpPr>
        <dsp:cNvPr id="0" name=""/>
        <dsp:cNvSpPr/>
      </dsp:nvSpPr>
      <dsp:spPr>
        <a:xfrm>
          <a:off x="5111298" y="71215"/>
          <a:ext cx="1258316" cy="505641"/>
        </a:xfrm>
        <a:prstGeom prst="chevron">
          <a:avLst/>
        </a:prstGeom>
        <a:solidFill>
          <a:schemeClr val="accent3">
            <a:hueOff val="8718455"/>
            <a:satOff val="-27859"/>
            <a:lumOff val="-7059"/>
            <a:alpha val="3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US" sz="1000" b="1" kern="1200" dirty="0">
              <a:latin typeface="Helvetica" panose="020B0604020202020204" pitchFamily="34" charset="0"/>
              <a:cs typeface="Helvetica" panose="020B0604020202020204" pitchFamily="34" charset="0"/>
            </a:rPr>
            <a:t>CANUTEC</a:t>
          </a:r>
        </a:p>
      </dsp:txBody>
      <dsp:txXfrm>
        <a:off x="5364119" y="71215"/>
        <a:ext cx="752675" cy="505641"/>
      </dsp:txXfrm>
    </dsp:sp>
  </dsp:spTree>
</dsp:drawing>
</file>

<file path=ppt/diagrams/drawing4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37C264-6664-4672-BA00-5A870A2CD537}">
      <dsp:nvSpPr>
        <dsp:cNvPr id="0" name=""/>
        <dsp:cNvSpPr/>
      </dsp:nvSpPr>
      <dsp:spPr>
        <a:xfrm>
          <a:off x="2704" y="71215"/>
          <a:ext cx="1258316" cy="505641"/>
        </a:xfrm>
        <a:prstGeom prst="chevron">
          <a:avLst/>
        </a:prstGeom>
        <a:solidFill>
          <a:srgbClr val="EB641B">
            <a:alpha val="30196"/>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US" sz="1000" b="1" kern="1200" dirty="0">
              <a:latin typeface="Helvetica" panose="020B0604020202020204" pitchFamily="34" charset="0"/>
              <a:cs typeface="Helvetica" panose="020B0604020202020204" pitchFamily="34" charset="0"/>
            </a:rPr>
            <a:t>Overview</a:t>
          </a:r>
        </a:p>
      </dsp:txBody>
      <dsp:txXfrm>
        <a:off x="255525" y="71215"/>
        <a:ext cx="752675" cy="505641"/>
      </dsp:txXfrm>
    </dsp:sp>
    <dsp:sp modelId="{DEBE801E-210C-4F6B-B5D8-71712919561D}">
      <dsp:nvSpPr>
        <dsp:cNvPr id="0" name=""/>
        <dsp:cNvSpPr/>
      </dsp:nvSpPr>
      <dsp:spPr>
        <a:xfrm>
          <a:off x="1122249" y="71215"/>
          <a:ext cx="3008276" cy="505641"/>
        </a:xfrm>
        <a:prstGeom prst="chevron">
          <a:avLst/>
        </a:prstGeom>
        <a:solidFill>
          <a:srgbClr val="BDDA2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en-US" sz="1800" b="1" kern="1200" dirty="0">
              <a:latin typeface="Helvetica" panose="020B0604020202020204" pitchFamily="34" charset="0"/>
              <a:cs typeface="Helvetica" panose="020B0604020202020204" pitchFamily="34" charset="0"/>
            </a:rPr>
            <a:t>Usage</a:t>
          </a:r>
        </a:p>
      </dsp:txBody>
      <dsp:txXfrm>
        <a:off x="1375070" y="71215"/>
        <a:ext cx="2502635" cy="505641"/>
      </dsp:txXfrm>
    </dsp:sp>
    <dsp:sp modelId="{0306EF51-728B-4520-810A-72C048FD6C44}">
      <dsp:nvSpPr>
        <dsp:cNvPr id="0" name=""/>
        <dsp:cNvSpPr/>
      </dsp:nvSpPr>
      <dsp:spPr>
        <a:xfrm>
          <a:off x="3991753" y="72009"/>
          <a:ext cx="1258316" cy="505641"/>
        </a:xfrm>
        <a:prstGeom prst="chevron">
          <a:avLst/>
        </a:prstGeom>
        <a:solidFill>
          <a:schemeClr val="accent3">
            <a:hueOff val="5812304"/>
            <a:satOff val="-18573"/>
            <a:lumOff val="-4706"/>
            <a:alpha val="3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US" sz="1000" b="1" kern="1200" dirty="0">
              <a:latin typeface="Helvetica" panose="020B0604020202020204" pitchFamily="34" charset="0"/>
              <a:cs typeface="Helvetica" panose="020B0604020202020204" pitchFamily="34" charset="0"/>
            </a:rPr>
            <a:t>Other info</a:t>
          </a:r>
        </a:p>
      </dsp:txBody>
      <dsp:txXfrm>
        <a:off x="4244574" y="72009"/>
        <a:ext cx="752675" cy="505641"/>
      </dsp:txXfrm>
    </dsp:sp>
    <dsp:sp modelId="{EEBCB58C-4285-4D84-928E-A98919561AEB}">
      <dsp:nvSpPr>
        <dsp:cNvPr id="0" name=""/>
        <dsp:cNvSpPr/>
      </dsp:nvSpPr>
      <dsp:spPr>
        <a:xfrm>
          <a:off x="5111298" y="71215"/>
          <a:ext cx="1258316" cy="505641"/>
        </a:xfrm>
        <a:prstGeom prst="chevron">
          <a:avLst/>
        </a:prstGeom>
        <a:solidFill>
          <a:schemeClr val="accent3">
            <a:hueOff val="8718455"/>
            <a:satOff val="-27859"/>
            <a:lumOff val="-7059"/>
            <a:alpha val="3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US" sz="1000" b="1" kern="1200" dirty="0">
              <a:latin typeface="Helvetica" panose="020B0604020202020204" pitchFamily="34" charset="0"/>
              <a:cs typeface="Helvetica" panose="020B0604020202020204" pitchFamily="34" charset="0"/>
            </a:rPr>
            <a:t>CANUTEC</a:t>
          </a:r>
        </a:p>
      </dsp:txBody>
      <dsp:txXfrm>
        <a:off x="5364119" y="71215"/>
        <a:ext cx="752675" cy="505641"/>
      </dsp:txXfrm>
    </dsp:sp>
  </dsp:spTree>
</dsp:drawing>
</file>

<file path=ppt/diagrams/drawing4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37C264-6664-4672-BA00-5A870A2CD537}">
      <dsp:nvSpPr>
        <dsp:cNvPr id="0" name=""/>
        <dsp:cNvSpPr/>
      </dsp:nvSpPr>
      <dsp:spPr>
        <a:xfrm>
          <a:off x="2704" y="71215"/>
          <a:ext cx="1258316" cy="505641"/>
        </a:xfrm>
        <a:prstGeom prst="chevron">
          <a:avLst/>
        </a:prstGeom>
        <a:solidFill>
          <a:srgbClr val="EB641B">
            <a:alpha val="30196"/>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US" sz="1000" b="1" kern="1200" dirty="0">
              <a:latin typeface="Helvetica" panose="020B0604020202020204" pitchFamily="34" charset="0"/>
              <a:cs typeface="Helvetica" panose="020B0604020202020204" pitchFamily="34" charset="0"/>
            </a:rPr>
            <a:t>Overview</a:t>
          </a:r>
        </a:p>
      </dsp:txBody>
      <dsp:txXfrm>
        <a:off x="255525" y="71215"/>
        <a:ext cx="752675" cy="505641"/>
      </dsp:txXfrm>
    </dsp:sp>
    <dsp:sp modelId="{DEBE801E-210C-4F6B-B5D8-71712919561D}">
      <dsp:nvSpPr>
        <dsp:cNvPr id="0" name=""/>
        <dsp:cNvSpPr/>
      </dsp:nvSpPr>
      <dsp:spPr>
        <a:xfrm>
          <a:off x="1122249" y="71215"/>
          <a:ext cx="3008276" cy="505641"/>
        </a:xfrm>
        <a:prstGeom prst="chevron">
          <a:avLst/>
        </a:prstGeom>
        <a:solidFill>
          <a:srgbClr val="BDDA2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en-US" sz="1800" b="1" kern="1200" dirty="0">
              <a:latin typeface="Helvetica" panose="020B0604020202020204" pitchFamily="34" charset="0"/>
              <a:cs typeface="Helvetica" panose="020B0604020202020204" pitchFamily="34" charset="0"/>
            </a:rPr>
            <a:t>Usage</a:t>
          </a:r>
        </a:p>
      </dsp:txBody>
      <dsp:txXfrm>
        <a:off x="1375070" y="71215"/>
        <a:ext cx="2502635" cy="505641"/>
      </dsp:txXfrm>
    </dsp:sp>
    <dsp:sp modelId="{0306EF51-728B-4520-810A-72C048FD6C44}">
      <dsp:nvSpPr>
        <dsp:cNvPr id="0" name=""/>
        <dsp:cNvSpPr/>
      </dsp:nvSpPr>
      <dsp:spPr>
        <a:xfrm>
          <a:off x="3991753" y="72009"/>
          <a:ext cx="1258316" cy="505641"/>
        </a:xfrm>
        <a:prstGeom prst="chevron">
          <a:avLst/>
        </a:prstGeom>
        <a:solidFill>
          <a:schemeClr val="accent3">
            <a:hueOff val="5812304"/>
            <a:satOff val="-18573"/>
            <a:lumOff val="-4706"/>
            <a:alpha val="3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US" sz="1000" b="1" kern="1200" dirty="0">
              <a:latin typeface="Helvetica" panose="020B0604020202020204" pitchFamily="34" charset="0"/>
              <a:cs typeface="Helvetica" panose="020B0604020202020204" pitchFamily="34" charset="0"/>
            </a:rPr>
            <a:t>Other info</a:t>
          </a:r>
        </a:p>
      </dsp:txBody>
      <dsp:txXfrm>
        <a:off x="4244574" y="72009"/>
        <a:ext cx="752675" cy="505641"/>
      </dsp:txXfrm>
    </dsp:sp>
    <dsp:sp modelId="{EEBCB58C-4285-4D84-928E-A98919561AEB}">
      <dsp:nvSpPr>
        <dsp:cNvPr id="0" name=""/>
        <dsp:cNvSpPr/>
      </dsp:nvSpPr>
      <dsp:spPr>
        <a:xfrm>
          <a:off x="5111298" y="71215"/>
          <a:ext cx="1258316" cy="505641"/>
        </a:xfrm>
        <a:prstGeom prst="chevron">
          <a:avLst/>
        </a:prstGeom>
        <a:solidFill>
          <a:schemeClr val="accent3">
            <a:hueOff val="8718455"/>
            <a:satOff val="-27859"/>
            <a:lumOff val="-7059"/>
            <a:alpha val="3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US" sz="1000" b="1" kern="1200" dirty="0">
              <a:latin typeface="Helvetica" panose="020B0604020202020204" pitchFamily="34" charset="0"/>
              <a:cs typeface="Helvetica" panose="020B0604020202020204" pitchFamily="34" charset="0"/>
            </a:rPr>
            <a:t>CANUTEC</a:t>
          </a:r>
        </a:p>
      </dsp:txBody>
      <dsp:txXfrm>
        <a:off x="5364119" y="71215"/>
        <a:ext cx="752675" cy="505641"/>
      </dsp:txXfrm>
    </dsp:sp>
  </dsp:spTree>
</dsp:drawing>
</file>

<file path=ppt/diagrams/drawing4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37C264-6664-4672-BA00-5A870A2CD537}">
      <dsp:nvSpPr>
        <dsp:cNvPr id="0" name=""/>
        <dsp:cNvSpPr/>
      </dsp:nvSpPr>
      <dsp:spPr>
        <a:xfrm>
          <a:off x="2704" y="71215"/>
          <a:ext cx="1258316" cy="505641"/>
        </a:xfrm>
        <a:prstGeom prst="chevron">
          <a:avLst/>
        </a:prstGeom>
        <a:solidFill>
          <a:srgbClr val="EB641B">
            <a:alpha val="30196"/>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US" sz="1000" b="1" kern="1200" dirty="0">
              <a:latin typeface="Helvetica" panose="020B0604020202020204" pitchFamily="34" charset="0"/>
              <a:cs typeface="Helvetica" panose="020B0604020202020204" pitchFamily="34" charset="0"/>
            </a:rPr>
            <a:t>Overview</a:t>
          </a:r>
        </a:p>
      </dsp:txBody>
      <dsp:txXfrm>
        <a:off x="255525" y="71215"/>
        <a:ext cx="752675" cy="505641"/>
      </dsp:txXfrm>
    </dsp:sp>
    <dsp:sp modelId="{DEBE801E-210C-4F6B-B5D8-71712919561D}">
      <dsp:nvSpPr>
        <dsp:cNvPr id="0" name=""/>
        <dsp:cNvSpPr/>
      </dsp:nvSpPr>
      <dsp:spPr>
        <a:xfrm>
          <a:off x="1122249" y="71215"/>
          <a:ext cx="3008276" cy="505641"/>
        </a:xfrm>
        <a:prstGeom prst="chevron">
          <a:avLst/>
        </a:prstGeom>
        <a:solidFill>
          <a:srgbClr val="BDDA2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en-US" sz="1800" b="1" kern="1200" dirty="0">
              <a:latin typeface="Helvetica" panose="020B0604020202020204" pitchFamily="34" charset="0"/>
              <a:cs typeface="Helvetica" panose="020B0604020202020204" pitchFamily="34" charset="0"/>
            </a:rPr>
            <a:t>Usage</a:t>
          </a:r>
        </a:p>
      </dsp:txBody>
      <dsp:txXfrm>
        <a:off x="1375070" y="71215"/>
        <a:ext cx="2502635" cy="505641"/>
      </dsp:txXfrm>
    </dsp:sp>
    <dsp:sp modelId="{0306EF51-728B-4520-810A-72C048FD6C44}">
      <dsp:nvSpPr>
        <dsp:cNvPr id="0" name=""/>
        <dsp:cNvSpPr/>
      </dsp:nvSpPr>
      <dsp:spPr>
        <a:xfrm>
          <a:off x="3991753" y="72009"/>
          <a:ext cx="1258316" cy="505641"/>
        </a:xfrm>
        <a:prstGeom prst="chevron">
          <a:avLst/>
        </a:prstGeom>
        <a:solidFill>
          <a:schemeClr val="accent3">
            <a:hueOff val="5812304"/>
            <a:satOff val="-18573"/>
            <a:lumOff val="-4706"/>
            <a:alpha val="3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US" sz="1000" b="1" kern="1200" dirty="0">
              <a:latin typeface="Helvetica" panose="020B0604020202020204" pitchFamily="34" charset="0"/>
              <a:cs typeface="Helvetica" panose="020B0604020202020204" pitchFamily="34" charset="0"/>
            </a:rPr>
            <a:t>Other info</a:t>
          </a:r>
        </a:p>
      </dsp:txBody>
      <dsp:txXfrm>
        <a:off x="4244574" y="72009"/>
        <a:ext cx="752675" cy="505641"/>
      </dsp:txXfrm>
    </dsp:sp>
    <dsp:sp modelId="{EEBCB58C-4285-4D84-928E-A98919561AEB}">
      <dsp:nvSpPr>
        <dsp:cNvPr id="0" name=""/>
        <dsp:cNvSpPr/>
      </dsp:nvSpPr>
      <dsp:spPr>
        <a:xfrm>
          <a:off x="5111298" y="71215"/>
          <a:ext cx="1258316" cy="505641"/>
        </a:xfrm>
        <a:prstGeom prst="chevron">
          <a:avLst/>
        </a:prstGeom>
        <a:solidFill>
          <a:schemeClr val="accent3">
            <a:hueOff val="8718455"/>
            <a:satOff val="-27859"/>
            <a:lumOff val="-7059"/>
            <a:alpha val="3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US" sz="1000" b="1" kern="1200" dirty="0">
              <a:latin typeface="Helvetica" panose="020B0604020202020204" pitchFamily="34" charset="0"/>
              <a:cs typeface="Helvetica" panose="020B0604020202020204" pitchFamily="34" charset="0"/>
            </a:rPr>
            <a:t>CANUTEC</a:t>
          </a:r>
        </a:p>
      </dsp:txBody>
      <dsp:txXfrm>
        <a:off x="5364119" y="71215"/>
        <a:ext cx="752675" cy="50564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37C264-6664-4672-BA00-5A870A2CD537}">
      <dsp:nvSpPr>
        <dsp:cNvPr id="0" name=""/>
        <dsp:cNvSpPr/>
      </dsp:nvSpPr>
      <dsp:spPr>
        <a:xfrm>
          <a:off x="3590" y="124807"/>
          <a:ext cx="2757453" cy="470464"/>
        </a:xfrm>
        <a:prstGeom prst="chevron">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en-US" sz="1800" b="1" kern="1200" dirty="0">
              <a:latin typeface="Helvetica" panose="020B0604020202020204" pitchFamily="34" charset="0"/>
              <a:cs typeface="Helvetica" panose="020B0604020202020204" pitchFamily="34" charset="0"/>
            </a:rPr>
            <a:t>Overview</a:t>
          </a:r>
        </a:p>
      </dsp:txBody>
      <dsp:txXfrm>
        <a:off x="238822" y="124807"/>
        <a:ext cx="2286989" cy="470464"/>
      </dsp:txXfrm>
    </dsp:sp>
    <dsp:sp modelId="{DEBE801E-210C-4F6B-B5D8-71712919561D}">
      <dsp:nvSpPr>
        <dsp:cNvPr id="0" name=""/>
        <dsp:cNvSpPr/>
      </dsp:nvSpPr>
      <dsp:spPr>
        <a:xfrm>
          <a:off x="2643427" y="124807"/>
          <a:ext cx="1176162" cy="470464"/>
        </a:xfrm>
        <a:prstGeom prst="chevron">
          <a:avLst/>
        </a:prstGeom>
        <a:solidFill>
          <a:schemeClr val="accent3">
            <a:hueOff val="2906152"/>
            <a:satOff val="-9286"/>
            <a:lumOff val="-2353"/>
            <a:alpha val="3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US" sz="1000" b="1" kern="1200" dirty="0">
              <a:latin typeface="Helvetica" panose="020B0604020202020204" pitchFamily="34" charset="0"/>
              <a:cs typeface="Helvetica" panose="020B0604020202020204" pitchFamily="34" charset="0"/>
            </a:rPr>
            <a:t>Usage</a:t>
          </a:r>
        </a:p>
      </dsp:txBody>
      <dsp:txXfrm>
        <a:off x="2878659" y="124807"/>
        <a:ext cx="705698" cy="470464"/>
      </dsp:txXfrm>
    </dsp:sp>
    <dsp:sp modelId="{0306EF51-728B-4520-810A-72C048FD6C44}">
      <dsp:nvSpPr>
        <dsp:cNvPr id="0" name=""/>
        <dsp:cNvSpPr/>
      </dsp:nvSpPr>
      <dsp:spPr>
        <a:xfrm>
          <a:off x="3701973" y="124807"/>
          <a:ext cx="1176162" cy="470464"/>
        </a:xfrm>
        <a:prstGeom prst="chevron">
          <a:avLst/>
        </a:prstGeom>
        <a:solidFill>
          <a:schemeClr val="accent3">
            <a:hueOff val="5812304"/>
            <a:satOff val="-18573"/>
            <a:lumOff val="-4706"/>
            <a:alpha val="3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US" sz="1000" b="1" kern="1200" dirty="0">
              <a:latin typeface="Helvetica" panose="020B0604020202020204" pitchFamily="34" charset="0"/>
              <a:cs typeface="Helvetica" panose="020B0604020202020204" pitchFamily="34" charset="0"/>
            </a:rPr>
            <a:t>Other info</a:t>
          </a:r>
        </a:p>
      </dsp:txBody>
      <dsp:txXfrm>
        <a:off x="3937205" y="124807"/>
        <a:ext cx="705698" cy="470464"/>
      </dsp:txXfrm>
    </dsp:sp>
    <dsp:sp modelId="{EEBCB58C-4285-4D84-928E-A98919561AEB}">
      <dsp:nvSpPr>
        <dsp:cNvPr id="0" name=""/>
        <dsp:cNvSpPr/>
      </dsp:nvSpPr>
      <dsp:spPr>
        <a:xfrm>
          <a:off x="4760519" y="124807"/>
          <a:ext cx="1176162" cy="470464"/>
        </a:xfrm>
        <a:prstGeom prst="chevron">
          <a:avLst/>
        </a:prstGeom>
        <a:solidFill>
          <a:schemeClr val="accent3">
            <a:hueOff val="8718455"/>
            <a:satOff val="-27859"/>
            <a:lumOff val="-7059"/>
            <a:alpha val="3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US" sz="1000" b="1" kern="1200" dirty="0">
              <a:latin typeface="Helvetica" panose="020B0604020202020204" pitchFamily="34" charset="0"/>
              <a:cs typeface="Helvetica" panose="020B0604020202020204" pitchFamily="34" charset="0"/>
            </a:rPr>
            <a:t>CANUTEC</a:t>
          </a:r>
        </a:p>
      </dsp:txBody>
      <dsp:txXfrm>
        <a:off x="4995751" y="124807"/>
        <a:ext cx="705698" cy="470464"/>
      </dsp:txXfrm>
    </dsp:sp>
  </dsp:spTree>
</dsp:drawing>
</file>

<file path=ppt/diagrams/drawing5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37C264-6664-4672-BA00-5A870A2CD537}">
      <dsp:nvSpPr>
        <dsp:cNvPr id="0" name=""/>
        <dsp:cNvSpPr/>
      </dsp:nvSpPr>
      <dsp:spPr>
        <a:xfrm>
          <a:off x="2704" y="71215"/>
          <a:ext cx="1258316" cy="505641"/>
        </a:xfrm>
        <a:prstGeom prst="chevron">
          <a:avLst/>
        </a:prstGeom>
        <a:solidFill>
          <a:srgbClr val="EB641B">
            <a:alpha val="30196"/>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US" sz="1000" b="1" kern="1200" dirty="0">
              <a:latin typeface="Helvetica" panose="020B0604020202020204" pitchFamily="34" charset="0"/>
              <a:cs typeface="Helvetica" panose="020B0604020202020204" pitchFamily="34" charset="0"/>
            </a:rPr>
            <a:t>Overview</a:t>
          </a:r>
        </a:p>
      </dsp:txBody>
      <dsp:txXfrm>
        <a:off x="255525" y="71215"/>
        <a:ext cx="752675" cy="505641"/>
      </dsp:txXfrm>
    </dsp:sp>
    <dsp:sp modelId="{DEBE801E-210C-4F6B-B5D8-71712919561D}">
      <dsp:nvSpPr>
        <dsp:cNvPr id="0" name=""/>
        <dsp:cNvSpPr/>
      </dsp:nvSpPr>
      <dsp:spPr>
        <a:xfrm>
          <a:off x="1122249" y="71215"/>
          <a:ext cx="3008276" cy="505641"/>
        </a:xfrm>
        <a:prstGeom prst="chevron">
          <a:avLst/>
        </a:prstGeom>
        <a:solidFill>
          <a:srgbClr val="BDDA2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en-US" sz="1800" b="1" kern="1200" dirty="0">
              <a:latin typeface="Helvetica" panose="020B0604020202020204" pitchFamily="34" charset="0"/>
              <a:cs typeface="Helvetica" panose="020B0604020202020204" pitchFamily="34" charset="0"/>
            </a:rPr>
            <a:t>Usage</a:t>
          </a:r>
        </a:p>
      </dsp:txBody>
      <dsp:txXfrm>
        <a:off x="1375070" y="71215"/>
        <a:ext cx="2502635" cy="505641"/>
      </dsp:txXfrm>
    </dsp:sp>
    <dsp:sp modelId="{0306EF51-728B-4520-810A-72C048FD6C44}">
      <dsp:nvSpPr>
        <dsp:cNvPr id="0" name=""/>
        <dsp:cNvSpPr/>
      </dsp:nvSpPr>
      <dsp:spPr>
        <a:xfrm>
          <a:off x="3991753" y="72009"/>
          <a:ext cx="1258316" cy="505641"/>
        </a:xfrm>
        <a:prstGeom prst="chevron">
          <a:avLst/>
        </a:prstGeom>
        <a:solidFill>
          <a:schemeClr val="accent3">
            <a:hueOff val="5812304"/>
            <a:satOff val="-18573"/>
            <a:lumOff val="-4706"/>
            <a:alpha val="3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US" sz="1000" b="1" kern="1200" dirty="0">
              <a:latin typeface="Helvetica" panose="020B0604020202020204" pitchFamily="34" charset="0"/>
              <a:cs typeface="Helvetica" panose="020B0604020202020204" pitchFamily="34" charset="0"/>
            </a:rPr>
            <a:t>Other info</a:t>
          </a:r>
        </a:p>
      </dsp:txBody>
      <dsp:txXfrm>
        <a:off x="4244574" y="72009"/>
        <a:ext cx="752675" cy="505641"/>
      </dsp:txXfrm>
    </dsp:sp>
    <dsp:sp modelId="{EEBCB58C-4285-4D84-928E-A98919561AEB}">
      <dsp:nvSpPr>
        <dsp:cNvPr id="0" name=""/>
        <dsp:cNvSpPr/>
      </dsp:nvSpPr>
      <dsp:spPr>
        <a:xfrm>
          <a:off x="5111298" y="71215"/>
          <a:ext cx="1258316" cy="505641"/>
        </a:xfrm>
        <a:prstGeom prst="chevron">
          <a:avLst/>
        </a:prstGeom>
        <a:solidFill>
          <a:schemeClr val="accent3">
            <a:hueOff val="8718455"/>
            <a:satOff val="-27859"/>
            <a:lumOff val="-7059"/>
            <a:alpha val="3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US" sz="1000" b="1" kern="1200" dirty="0">
              <a:latin typeface="Helvetica" panose="020B0604020202020204" pitchFamily="34" charset="0"/>
              <a:cs typeface="Helvetica" panose="020B0604020202020204" pitchFamily="34" charset="0"/>
            </a:rPr>
            <a:t>CANUTEC</a:t>
          </a:r>
        </a:p>
      </dsp:txBody>
      <dsp:txXfrm>
        <a:off x="5364119" y="71215"/>
        <a:ext cx="752675" cy="505641"/>
      </dsp:txXfrm>
    </dsp:sp>
  </dsp:spTree>
</dsp:drawing>
</file>

<file path=ppt/diagrams/drawing5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37C264-6664-4672-BA00-5A870A2CD537}">
      <dsp:nvSpPr>
        <dsp:cNvPr id="0" name=""/>
        <dsp:cNvSpPr/>
      </dsp:nvSpPr>
      <dsp:spPr>
        <a:xfrm>
          <a:off x="2704" y="71215"/>
          <a:ext cx="1258316" cy="505641"/>
        </a:xfrm>
        <a:prstGeom prst="chevron">
          <a:avLst/>
        </a:prstGeom>
        <a:solidFill>
          <a:srgbClr val="EB641B">
            <a:alpha val="30196"/>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US" sz="1000" b="1" kern="1200" dirty="0">
              <a:latin typeface="Helvetica" panose="020B0604020202020204" pitchFamily="34" charset="0"/>
              <a:cs typeface="Helvetica" panose="020B0604020202020204" pitchFamily="34" charset="0"/>
            </a:rPr>
            <a:t>Overview</a:t>
          </a:r>
        </a:p>
      </dsp:txBody>
      <dsp:txXfrm>
        <a:off x="255525" y="71215"/>
        <a:ext cx="752675" cy="505641"/>
      </dsp:txXfrm>
    </dsp:sp>
    <dsp:sp modelId="{DEBE801E-210C-4F6B-B5D8-71712919561D}">
      <dsp:nvSpPr>
        <dsp:cNvPr id="0" name=""/>
        <dsp:cNvSpPr/>
      </dsp:nvSpPr>
      <dsp:spPr>
        <a:xfrm>
          <a:off x="1122249" y="71215"/>
          <a:ext cx="3008276" cy="505641"/>
        </a:xfrm>
        <a:prstGeom prst="chevron">
          <a:avLst/>
        </a:prstGeom>
        <a:solidFill>
          <a:srgbClr val="BDDA2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en-US" sz="1800" b="1" kern="1200" dirty="0">
              <a:latin typeface="Helvetica" panose="020B0604020202020204" pitchFamily="34" charset="0"/>
              <a:cs typeface="Helvetica" panose="020B0604020202020204" pitchFamily="34" charset="0"/>
            </a:rPr>
            <a:t>Usage</a:t>
          </a:r>
        </a:p>
      </dsp:txBody>
      <dsp:txXfrm>
        <a:off x="1375070" y="71215"/>
        <a:ext cx="2502635" cy="505641"/>
      </dsp:txXfrm>
    </dsp:sp>
    <dsp:sp modelId="{0306EF51-728B-4520-810A-72C048FD6C44}">
      <dsp:nvSpPr>
        <dsp:cNvPr id="0" name=""/>
        <dsp:cNvSpPr/>
      </dsp:nvSpPr>
      <dsp:spPr>
        <a:xfrm>
          <a:off x="3991753" y="72009"/>
          <a:ext cx="1258316" cy="505641"/>
        </a:xfrm>
        <a:prstGeom prst="chevron">
          <a:avLst/>
        </a:prstGeom>
        <a:solidFill>
          <a:schemeClr val="accent3">
            <a:hueOff val="5812304"/>
            <a:satOff val="-18573"/>
            <a:lumOff val="-4706"/>
            <a:alpha val="3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US" sz="1000" b="1" kern="1200" dirty="0">
              <a:latin typeface="Helvetica" panose="020B0604020202020204" pitchFamily="34" charset="0"/>
              <a:cs typeface="Helvetica" panose="020B0604020202020204" pitchFamily="34" charset="0"/>
            </a:rPr>
            <a:t>Other info</a:t>
          </a:r>
        </a:p>
      </dsp:txBody>
      <dsp:txXfrm>
        <a:off x="4244574" y="72009"/>
        <a:ext cx="752675" cy="505641"/>
      </dsp:txXfrm>
    </dsp:sp>
    <dsp:sp modelId="{EEBCB58C-4285-4D84-928E-A98919561AEB}">
      <dsp:nvSpPr>
        <dsp:cNvPr id="0" name=""/>
        <dsp:cNvSpPr/>
      </dsp:nvSpPr>
      <dsp:spPr>
        <a:xfrm>
          <a:off x="5111298" y="71215"/>
          <a:ext cx="1258316" cy="505641"/>
        </a:xfrm>
        <a:prstGeom prst="chevron">
          <a:avLst/>
        </a:prstGeom>
        <a:solidFill>
          <a:schemeClr val="accent3">
            <a:hueOff val="8718455"/>
            <a:satOff val="-27859"/>
            <a:lumOff val="-7059"/>
            <a:alpha val="3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US" sz="1000" b="1" kern="1200" dirty="0">
              <a:latin typeface="Helvetica" panose="020B0604020202020204" pitchFamily="34" charset="0"/>
              <a:cs typeface="Helvetica" panose="020B0604020202020204" pitchFamily="34" charset="0"/>
            </a:rPr>
            <a:t>CANUTEC</a:t>
          </a:r>
        </a:p>
      </dsp:txBody>
      <dsp:txXfrm>
        <a:off x="5364119" y="71215"/>
        <a:ext cx="752675" cy="505641"/>
      </dsp:txXfrm>
    </dsp:sp>
  </dsp:spTree>
</dsp:drawing>
</file>

<file path=ppt/diagrams/drawing5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37C264-6664-4672-BA00-5A870A2CD537}">
      <dsp:nvSpPr>
        <dsp:cNvPr id="0" name=""/>
        <dsp:cNvSpPr/>
      </dsp:nvSpPr>
      <dsp:spPr>
        <a:xfrm>
          <a:off x="2704" y="71215"/>
          <a:ext cx="1258316" cy="505641"/>
        </a:xfrm>
        <a:prstGeom prst="chevron">
          <a:avLst/>
        </a:prstGeom>
        <a:solidFill>
          <a:srgbClr val="EB641B">
            <a:alpha val="30196"/>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US" sz="1000" b="1" kern="1200" dirty="0">
              <a:latin typeface="Helvetica" panose="020B0604020202020204" pitchFamily="34" charset="0"/>
              <a:cs typeface="Helvetica" panose="020B0604020202020204" pitchFamily="34" charset="0"/>
            </a:rPr>
            <a:t>Overview</a:t>
          </a:r>
        </a:p>
      </dsp:txBody>
      <dsp:txXfrm>
        <a:off x="255525" y="71215"/>
        <a:ext cx="752675" cy="505641"/>
      </dsp:txXfrm>
    </dsp:sp>
    <dsp:sp modelId="{DEBE801E-210C-4F6B-B5D8-71712919561D}">
      <dsp:nvSpPr>
        <dsp:cNvPr id="0" name=""/>
        <dsp:cNvSpPr/>
      </dsp:nvSpPr>
      <dsp:spPr>
        <a:xfrm>
          <a:off x="1122249" y="71215"/>
          <a:ext cx="3008276" cy="505641"/>
        </a:xfrm>
        <a:prstGeom prst="chevron">
          <a:avLst/>
        </a:prstGeom>
        <a:solidFill>
          <a:srgbClr val="BDDA2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en-US" sz="1800" b="1" kern="1200" dirty="0">
              <a:latin typeface="Helvetica" panose="020B0604020202020204" pitchFamily="34" charset="0"/>
              <a:cs typeface="Helvetica" panose="020B0604020202020204" pitchFamily="34" charset="0"/>
            </a:rPr>
            <a:t>Usage</a:t>
          </a:r>
        </a:p>
      </dsp:txBody>
      <dsp:txXfrm>
        <a:off x="1375070" y="71215"/>
        <a:ext cx="2502635" cy="505641"/>
      </dsp:txXfrm>
    </dsp:sp>
    <dsp:sp modelId="{0306EF51-728B-4520-810A-72C048FD6C44}">
      <dsp:nvSpPr>
        <dsp:cNvPr id="0" name=""/>
        <dsp:cNvSpPr/>
      </dsp:nvSpPr>
      <dsp:spPr>
        <a:xfrm>
          <a:off x="3991753" y="72009"/>
          <a:ext cx="1258316" cy="505641"/>
        </a:xfrm>
        <a:prstGeom prst="chevron">
          <a:avLst/>
        </a:prstGeom>
        <a:solidFill>
          <a:schemeClr val="accent3">
            <a:hueOff val="5812304"/>
            <a:satOff val="-18573"/>
            <a:lumOff val="-4706"/>
            <a:alpha val="3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US" sz="1000" b="1" kern="1200" dirty="0">
              <a:latin typeface="Helvetica" panose="020B0604020202020204" pitchFamily="34" charset="0"/>
              <a:cs typeface="Helvetica" panose="020B0604020202020204" pitchFamily="34" charset="0"/>
            </a:rPr>
            <a:t>Other info</a:t>
          </a:r>
        </a:p>
      </dsp:txBody>
      <dsp:txXfrm>
        <a:off x="4244574" y="72009"/>
        <a:ext cx="752675" cy="505641"/>
      </dsp:txXfrm>
    </dsp:sp>
    <dsp:sp modelId="{EEBCB58C-4285-4D84-928E-A98919561AEB}">
      <dsp:nvSpPr>
        <dsp:cNvPr id="0" name=""/>
        <dsp:cNvSpPr/>
      </dsp:nvSpPr>
      <dsp:spPr>
        <a:xfrm>
          <a:off x="5111298" y="71215"/>
          <a:ext cx="1258316" cy="505641"/>
        </a:xfrm>
        <a:prstGeom prst="chevron">
          <a:avLst/>
        </a:prstGeom>
        <a:solidFill>
          <a:schemeClr val="accent3">
            <a:hueOff val="8718455"/>
            <a:satOff val="-27859"/>
            <a:lumOff val="-7059"/>
            <a:alpha val="3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US" sz="1000" b="1" kern="1200" dirty="0">
              <a:latin typeface="Helvetica" panose="020B0604020202020204" pitchFamily="34" charset="0"/>
              <a:cs typeface="Helvetica" panose="020B0604020202020204" pitchFamily="34" charset="0"/>
            </a:rPr>
            <a:t>CANUTEC</a:t>
          </a:r>
        </a:p>
      </dsp:txBody>
      <dsp:txXfrm>
        <a:off x="5364119" y="71215"/>
        <a:ext cx="752675" cy="505641"/>
      </dsp:txXfrm>
    </dsp:sp>
  </dsp:spTree>
</dsp:drawing>
</file>

<file path=ppt/diagrams/drawing5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37C264-6664-4672-BA00-5A870A2CD537}">
      <dsp:nvSpPr>
        <dsp:cNvPr id="0" name=""/>
        <dsp:cNvSpPr/>
      </dsp:nvSpPr>
      <dsp:spPr>
        <a:xfrm>
          <a:off x="2704" y="71215"/>
          <a:ext cx="1258316" cy="505641"/>
        </a:xfrm>
        <a:prstGeom prst="chevron">
          <a:avLst/>
        </a:prstGeom>
        <a:solidFill>
          <a:srgbClr val="EB641B">
            <a:alpha val="30196"/>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US" sz="1000" b="1" kern="1200" dirty="0">
              <a:latin typeface="Helvetica" panose="020B0604020202020204" pitchFamily="34" charset="0"/>
              <a:cs typeface="Helvetica" panose="020B0604020202020204" pitchFamily="34" charset="0"/>
            </a:rPr>
            <a:t>Overview</a:t>
          </a:r>
        </a:p>
      </dsp:txBody>
      <dsp:txXfrm>
        <a:off x="255525" y="71215"/>
        <a:ext cx="752675" cy="505641"/>
      </dsp:txXfrm>
    </dsp:sp>
    <dsp:sp modelId="{DEBE801E-210C-4F6B-B5D8-71712919561D}">
      <dsp:nvSpPr>
        <dsp:cNvPr id="0" name=""/>
        <dsp:cNvSpPr/>
      </dsp:nvSpPr>
      <dsp:spPr>
        <a:xfrm>
          <a:off x="1122249" y="71215"/>
          <a:ext cx="3008276" cy="505641"/>
        </a:xfrm>
        <a:prstGeom prst="chevron">
          <a:avLst/>
        </a:prstGeom>
        <a:solidFill>
          <a:srgbClr val="BDDA2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en-US" sz="1800" b="1" kern="1200" dirty="0">
              <a:latin typeface="Helvetica" panose="020B0604020202020204" pitchFamily="34" charset="0"/>
              <a:cs typeface="Helvetica" panose="020B0604020202020204" pitchFamily="34" charset="0"/>
            </a:rPr>
            <a:t>Usage</a:t>
          </a:r>
        </a:p>
      </dsp:txBody>
      <dsp:txXfrm>
        <a:off x="1375070" y="71215"/>
        <a:ext cx="2502635" cy="505641"/>
      </dsp:txXfrm>
    </dsp:sp>
    <dsp:sp modelId="{0306EF51-728B-4520-810A-72C048FD6C44}">
      <dsp:nvSpPr>
        <dsp:cNvPr id="0" name=""/>
        <dsp:cNvSpPr/>
      </dsp:nvSpPr>
      <dsp:spPr>
        <a:xfrm>
          <a:off x="3991753" y="72009"/>
          <a:ext cx="1258316" cy="505641"/>
        </a:xfrm>
        <a:prstGeom prst="chevron">
          <a:avLst/>
        </a:prstGeom>
        <a:solidFill>
          <a:schemeClr val="accent3">
            <a:hueOff val="5812304"/>
            <a:satOff val="-18573"/>
            <a:lumOff val="-4706"/>
            <a:alpha val="3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US" sz="1000" b="1" kern="1200" dirty="0">
              <a:latin typeface="Helvetica" panose="020B0604020202020204" pitchFamily="34" charset="0"/>
              <a:cs typeface="Helvetica" panose="020B0604020202020204" pitchFamily="34" charset="0"/>
            </a:rPr>
            <a:t>Other info</a:t>
          </a:r>
        </a:p>
      </dsp:txBody>
      <dsp:txXfrm>
        <a:off x="4244574" y="72009"/>
        <a:ext cx="752675" cy="505641"/>
      </dsp:txXfrm>
    </dsp:sp>
    <dsp:sp modelId="{EEBCB58C-4285-4D84-928E-A98919561AEB}">
      <dsp:nvSpPr>
        <dsp:cNvPr id="0" name=""/>
        <dsp:cNvSpPr/>
      </dsp:nvSpPr>
      <dsp:spPr>
        <a:xfrm>
          <a:off x="5111298" y="71215"/>
          <a:ext cx="1258316" cy="505641"/>
        </a:xfrm>
        <a:prstGeom prst="chevron">
          <a:avLst/>
        </a:prstGeom>
        <a:solidFill>
          <a:schemeClr val="accent3">
            <a:hueOff val="8718455"/>
            <a:satOff val="-27859"/>
            <a:lumOff val="-7059"/>
            <a:alpha val="3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US" sz="1000" b="1" kern="1200" dirty="0">
              <a:latin typeface="Helvetica" panose="020B0604020202020204" pitchFamily="34" charset="0"/>
              <a:cs typeface="Helvetica" panose="020B0604020202020204" pitchFamily="34" charset="0"/>
            </a:rPr>
            <a:t>CANUTEC</a:t>
          </a:r>
        </a:p>
      </dsp:txBody>
      <dsp:txXfrm>
        <a:off x="5364119" y="71215"/>
        <a:ext cx="752675" cy="505641"/>
      </dsp:txXfrm>
    </dsp:sp>
  </dsp:spTree>
</dsp:drawing>
</file>

<file path=ppt/diagrams/drawing5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37C264-6664-4672-BA00-5A870A2CD537}">
      <dsp:nvSpPr>
        <dsp:cNvPr id="0" name=""/>
        <dsp:cNvSpPr/>
      </dsp:nvSpPr>
      <dsp:spPr>
        <a:xfrm>
          <a:off x="2704" y="71215"/>
          <a:ext cx="1258316" cy="505641"/>
        </a:xfrm>
        <a:prstGeom prst="chevron">
          <a:avLst/>
        </a:prstGeom>
        <a:solidFill>
          <a:srgbClr val="EB641B">
            <a:alpha val="30196"/>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US" sz="1000" b="1" kern="1200" dirty="0">
              <a:latin typeface="Helvetica" panose="020B0604020202020204" pitchFamily="34" charset="0"/>
              <a:cs typeface="Helvetica" panose="020B0604020202020204" pitchFamily="34" charset="0"/>
            </a:rPr>
            <a:t>Overview</a:t>
          </a:r>
        </a:p>
      </dsp:txBody>
      <dsp:txXfrm>
        <a:off x="255525" y="71215"/>
        <a:ext cx="752675" cy="505641"/>
      </dsp:txXfrm>
    </dsp:sp>
    <dsp:sp modelId="{DEBE801E-210C-4F6B-B5D8-71712919561D}">
      <dsp:nvSpPr>
        <dsp:cNvPr id="0" name=""/>
        <dsp:cNvSpPr/>
      </dsp:nvSpPr>
      <dsp:spPr>
        <a:xfrm>
          <a:off x="1122249" y="71215"/>
          <a:ext cx="3008276" cy="505641"/>
        </a:xfrm>
        <a:prstGeom prst="chevron">
          <a:avLst/>
        </a:prstGeom>
        <a:solidFill>
          <a:srgbClr val="BDDA2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en-US" sz="1800" b="1" kern="1200" dirty="0">
              <a:latin typeface="Helvetica" panose="020B0604020202020204" pitchFamily="34" charset="0"/>
              <a:cs typeface="Helvetica" panose="020B0604020202020204" pitchFamily="34" charset="0"/>
            </a:rPr>
            <a:t>Usage</a:t>
          </a:r>
        </a:p>
      </dsp:txBody>
      <dsp:txXfrm>
        <a:off x="1375070" y="71215"/>
        <a:ext cx="2502635" cy="505641"/>
      </dsp:txXfrm>
    </dsp:sp>
    <dsp:sp modelId="{0306EF51-728B-4520-810A-72C048FD6C44}">
      <dsp:nvSpPr>
        <dsp:cNvPr id="0" name=""/>
        <dsp:cNvSpPr/>
      </dsp:nvSpPr>
      <dsp:spPr>
        <a:xfrm>
          <a:off x="3991753" y="72009"/>
          <a:ext cx="1258316" cy="505641"/>
        </a:xfrm>
        <a:prstGeom prst="chevron">
          <a:avLst/>
        </a:prstGeom>
        <a:solidFill>
          <a:schemeClr val="accent3">
            <a:hueOff val="5812304"/>
            <a:satOff val="-18573"/>
            <a:lumOff val="-4706"/>
            <a:alpha val="3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US" sz="1000" b="1" kern="1200" dirty="0">
              <a:latin typeface="Helvetica" panose="020B0604020202020204" pitchFamily="34" charset="0"/>
              <a:cs typeface="Helvetica" panose="020B0604020202020204" pitchFamily="34" charset="0"/>
            </a:rPr>
            <a:t>Other info</a:t>
          </a:r>
        </a:p>
      </dsp:txBody>
      <dsp:txXfrm>
        <a:off x="4244574" y="72009"/>
        <a:ext cx="752675" cy="505641"/>
      </dsp:txXfrm>
    </dsp:sp>
    <dsp:sp modelId="{EEBCB58C-4285-4D84-928E-A98919561AEB}">
      <dsp:nvSpPr>
        <dsp:cNvPr id="0" name=""/>
        <dsp:cNvSpPr/>
      </dsp:nvSpPr>
      <dsp:spPr>
        <a:xfrm>
          <a:off x="5111298" y="71215"/>
          <a:ext cx="1258316" cy="505641"/>
        </a:xfrm>
        <a:prstGeom prst="chevron">
          <a:avLst/>
        </a:prstGeom>
        <a:solidFill>
          <a:schemeClr val="accent3">
            <a:hueOff val="8718455"/>
            <a:satOff val="-27859"/>
            <a:lumOff val="-7059"/>
            <a:alpha val="3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US" sz="1000" b="1" kern="1200" dirty="0">
              <a:latin typeface="Helvetica" panose="020B0604020202020204" pitchFamily="34" charset="0"/>
              <a:cs typeface="Helvetica" panose="020B0604020202020204" pitchFamily="34" charset="0"/>
            </a:rPr>
            <a:t>CANUTEC</a:t>
          </a:r>
        </a:p>
      </dsp:txBody>
      <dsp:txXfrm>
        <a:off x="5364119" y="71215"/>
        <a:ext cx="752675" cy="505641"/>
      </dsp:txXfrm>
    </dsp:sp>
  </dsp:spTree>
</dsp:drawing>
</file>

<file path=ppt/diagrams/drawing5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37C264-6664-4672-BA00-5A870A2CD537}">
      <dsp:nvSpPr>
        <dsp:cNvPr id="0" name=""/>
        <dsp:cNvSpPr/>
      </dsp:nvSpPr>
      <dsp:spPr>
        <a:xfrm>
          <a:off x="2704" y="71215"/>
          <a:ext cx="1258316" cy="505641"/>
        </a:xfrm>
        <a:prstGeom prst="chevron">
          <a:avLst/>
        </a:prstGeom>
        <a:solidFill>
          <a:srgbClr val="EB641B">
            <a:alpha val="30196"/>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US" sz="1000" b="1" kern="1200" dirty="0">
              <a:latin typeface="Helvetica" panose="020B0604020202020204" pitchFamily="34" charset="0"/>
              <a:cs typeface="Helvetica" panose="020B0604020202020204" pitchFamily="34" charset="0"/>
            </a:rPr>
            <a:t>Overview</a:t>
          </a:r>
        </a:p>
      </dsp:txBody>
      <dsp:txXfrm>
        <a:off x="255525" y="71215"/>
        <a:ext cx="752675" cy="505641"/>
      </dsp:txXfrm>
    </dsp:sp>
    <dsp:sp modelId="{DEBE801E-210C-4F6B-B5D8-71712919561D}">
      <dsp:nvSpPr>
        <dsp:cNvPr id="0" name=""/>
        <dsp:cNvSpPr/>
      </dsp:nvSpPr>
      <dsp:spPr>
        <a:xfrm>
          <a:off x="1122249" y="71215"/>
          <a:ext cx="3008276" cy="505641"/>
        </a:xfrm>
        <a:prstGeom prst="chevron">
          <a:avLst/>
        </a:prstGeom>
        <a:solidFill>
          <a:srgbClr val="BDDA2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en-US" sz="1800" b="1" kern="1200" dirty="0">
              <a:latin typeface="Helvetica" panose="020B0604020202020204" pitchFamily="34" charset="0"/>
              <a:cs typeface="Helvetica" panose="020B0604020202020204" pitchFamily="34" charset="0"/>
            </a:rPr>
            <a:t>Usage</a:t>
          </a:r>
        </a:p>
      </dsp:txBody>
      <dsp:txXfrm>
        <a:off x="1375070" y="71215"/>
        <a:ext cx="2502635" cy="505641"/>
      </dsp:txXfrm>
    </dsp:sp>
    <dsp:sp modelId="{0306EF51-728B-4520-810A-72C048FD6C44}">
      <dsp:nvSpPr>
        <dsp:cNvPr id="0" name=""/>
        <dsp:cNvSpPr/>
      </dsp:nvSpPr>
      <dsp:spPr>
        <a:xfrm>
          <a:off x="3991753" y="72009"/>
          <a:ext cx="1258316" cy="505641"/>
        </a:xfrm>
        <a:prstGeom prst="chevron">
          <a:avLst/>
        </a:prstGeom>
        <a:solidFill>
          <a:schemeClr val="accent3">
            <a:hueOff val="5812304"/>
            <a:satOff val="-18573"/>
            <a:lumOff val="-4706"/>
            <a:alpha val="3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US" sz="1000" b="1" kern="1200" dirty="0">
              <a:latin typeface="Helvetica" panose="020B0604020202020204" pitchFamily="34" charset="0"/>
              <a:cs typeface="Helvetica" panose="020B0604020202020204" pitchFamily="34" charset="0"/>
            </a:rPr>
            <a:t>Other info</a:t>
          </a:r>
        </a:p>
      </dsp:txBody>
      <dsp:txXfrm>
        <a:off x="4244574" y="72009"/>
        <a:ext cx="752675" cy="505641"/>
      </dsp:txXfrm>
    </dsp:sp>
    <dsp:sp modelId="{EEBCB58C-4285-4D84-928E-A98919561AEB}">
      <dsp:nvSpPr>
        <dsp:cNvPr id="0" name=""/>
        <dsp:cNvSpPr/>
      </dsp:nvSpPr>
      <dsp:spPr>
        <a:xfrm>
          <a:off x="5111298" y="71215"/>
          <a:ext cx="1258316" cy="505641"/>
        </a:xfrm>
        <a:prstGeom prst="chevron">
          <a:avLst/>
        </a:prstGeom>
        <a:solidFill>
          <a:schemeClr val="accent3">
            <a:hueOff val="8718455"/>
            <a:satOff val="-27859"/>
            <a:lumOff val="-7059"/>
            <a:alpha val="3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US" sz="1000" b="1" kern="1200" dirty="0">
              <a:latin typeface="Helvetica" panose="020B0604020202020204" pitchFamily="34" charset="0"/>
              <a:cs typeface="Helvetica" panose="020B0604020202020204" pitchFamily="34" charset="0"/>
            </a:rPr>
            <a:t>CANUTEC</a:t>
          </a:r>
        </a:p>
      </dsp:txBody>
      <dsp:txXfrm>
        <a:off x="5364119" y="71215"/>
        <a:ext cx="752675" cy="505641"/>
      </dsp:txXfrm>
    </dsp:sp>
  </dsp:spTree>
</dsp:drawing>
</file>

<file path=ppt/diagrams/drawing5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37C264-6664-4672-BA00-5A870A2CD537}">
      <dsp:nvSpPr>
        <dsp:cNvPr id="0" name=""/>
        <dsp:cNvSpPr/>
      </dsp:nvSpPr>
      <dsp:spPr>
        <a:xfrm>
          <a:off x="2704" y="71215"/>
          <a:ext cx="1258316" cy="505641"/>
        </a:xfrm>
        <a:prstGeom prst="chevron">
          <a:avLst/>
        </a:prstGeom>
        <a:solidFill>
          <a:srgbClr val="EB641B">
            <a:alpha val="30196"/>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US" sz="1000" b="1" kern="1200" dirty="0">
              <a:latin typeface="Helvetica" panose="020B0604020202020204" pitchFamily="34" charset="0"/>
              <a:cs typeface="Helvetica" panose="020B0604020202020204" pitchFamily="34" charset="0"/>
            </a:rPr>
            <a:t>Overview</a:t>
          </a:r>
        </a:p>
      </dsp:txBody>
      <dsp:txXfrm>
        <a:off x="255525" y="71215"/>
        <a:ext cx="752675" cy="505641"/>
      </dsp:txXfrm>
    </dsp:sp>
    <dsp:sp modelId="{DEBE801E-210C-4F6B-B5D8-71712919561D}">
      <dsp:nvSpPr>
        <dsp:cNvPr id="0" name=""/>
        <dsp:cNvSpPr/>
      </dsp:nvSpPr>
      <dsp:spPr>
        <a:xfrm>
          <a:off x="1122249" y="71215"/>
          <a:ext cx="3008276" cy="505641"/>
        </a:xfrm>
        <a:prstGeom prst="chevron">
          <a:avLst/>
        </a:prstGeom>
        <a:solidFill>
          <a:srgbClr val="BDDA2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en-US" sz="1800" b="1" kern="1200" dirty="0">
              <a:latin typeface="Helvetica" panose="020B0604020202020204" pitchFamily="34" charset="0"/>
              <a:cs typeface="Helvetica" panose="020B0604020202020204" pitchFamily="34" charset="0"/>
            </a:rPr>
            <a:t>Usage</a:t>
          </a:r>
        </a:p>
      </dsp:txBody>
      <dsp:txXfrm>
        <a:off x="1375070" y="71215"/>
        <a:ext cx="2502635" cy="505641"/>
      </dsp:txXfrm>
    </dsp:sp>
    <dsp:sp modelId="{0306EF51-728B-4520-810A-72C048FD6C44}">
      <dsp:nvSpPr>
        <dsp:cNvPr id="0" name=""/>
        <dsp:cNvSpPr/>
      </dsp:nvSpPr>
      <dsp:spPr>
        <a:xfrm>
          <a:off x="3991753" y="72009"/>
          <a:ext cx="1258316" cy="505641"/>
        </a:xfrm>
        <a:prstGeom prst="chevron">
          <a:avLst/>
        </a:prstGeom>
        <a:solidFill>
          <a:schemeClr val="accent3">
            <a:hueOff val="5812304"/>
            <a:satOff val="-18573"/>
            <a:lumOff val="-4706"/>
            <a:alpha val="3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US" sz="1000" b="1" kern="1200" dirty="0">
              <a:latin typeface="Helvetica" panose="020B0604020202020204" pitchFamily="34" charset="0"/>
              <a:cs typeface="Helvetica" panose="020B0604020202020204" pitchFamily="34" charset="0"/>
            </a:rPr>
            <a:t>Other info</a:t>
          </a:r>
        </a:p>
      </dsp:txBody>
      <dsp:txXfrm>
        <a:off x="4244574" y="72009"/>
        <a:ext cx="752675" cy="505641"/>
      </dsp:txXfrm>
    </dsp:sp>
    <dsp:sp modelId="{EEBCB58C-4285-4D84-928E-A98919561AEB}">
      <dsp:nvSpPr>
        <dsp:cNvPr id="0" name=""/>
        <dsp:cNvSpPr/>
      </dsp:nvSpPr>
      <dsp:spPr>
        <a:xfrm>
          <a:off x="5111298" y="71215"/>
          <a:ext cx="1258316" cy="505641"/>
        </a:xfrm>
        <a:prstGeom prst="chevron">
          <a:avLst/>
        </a:prstGeom>
        <a:solidFill>
          <a:schemeClr val="accent3">
            <a:hueOff val="8718455"/>
            <a:satOff val="-27859"/>
            <a:lumOff val="-7059"/>
            <a:alpha val="3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US" sz="1000" b="1" kern="1200" dirty="0">
              <a:latin typeface="Helvetica" panose="020B0604020202020204" pitchFamily="34" charset="0"/>
              <a:cs typeface="Helvetica" panose="020B0604020202020204" pitchFamily="34" charset="0"/>
            </a:rPr>
            <a:t>CANUTEC</a:t>
          </a:r>
        </a:p>
      </dsp:txBody>
      <dsp:txXfrm>
        <a:off x="5364119" y="71215"/>
        <a:ext cx="752675" cy="505641"/>
      </dsp:txXfrm>
    </dsp:sp>
  </dsp:spTree>
</dsp:drawing>
</file>

<file path=ppt/diagrams/drawing5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37C264-6664-4672-BA00-5A870A2CD537}">
      <dsp:nvSpPr>
        <dsp:cNvPr id="0" name=""/>
        <dsp:cNvSpPr/>
      </dsp:nvSpPr>
      <dsp:spPr>
        <a:xfrm>
          <a:off x="2704" y="71215"/>
          <a:ext cx="1258316" cy="505641"/>
        </a:xfrm>
        <a:prstGeom prst="chevron">
          <a:avLst/>
        </a:prstGeom>
        <a:solidFill>
          <a:srgbClr val="EB641B">
            <a:alpha val="30196"/>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US" sz="1000" b="1" kern="1200" dirty="0">
              <a:latin typeface="Helvetica" panose="020B0604020202020204" pitchFamily="34" charset="0"/>
              <a:cs typeface="Helvetica" panose="020B0604020202020204" pitchFamily="34" charset="0"/>
            </a:rPr>
            <a:t>Overview</a:t>
          </a:r>
        </a:p>
      </dsp:txBody>
      <dsp:txXfrm>
        <a:off x="255525" y="71215"/>
        <a:ext cx="752675" cy="505641"/>
      </dsp:txXfrm>
    </dsp:sp>
    <dsp:sp modelId="{DEBE801E-210C-4F6B-B5D8-71712919561D}">
      <dsp:nvSpPr>
        <dsp:cNvPr id="0" name=""/>
        <dsp:cNvSpPr/>
      </dsp:nvSpPr>
      <dsp:spPr>
        <a:xfrm>
          <a:off x="1122249" y="71215"/>
          <a:ext cx="3008276" cy="505641"/>
        </a:xfrm>
        <a:prstGeom prst="chevron">
          <a:avLst/>
        </a:prstGeom>
        <a:solidFill>
          <a:srgbClr val="BDDA2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en-US" sz="1800" b="1" kern="1200" dirty="0">
              <a:latin typeface="Helvetica" panose="020B0604020202020204" pitchFamily="34" charset="0"/>
              <a:cs typeface="Helvetica" panose="020B0604020202020204" pitchFamily="34" charset="0"/>
            </a:rPr>
            <a:t>Usage</a:t>
          </a:r>
        </a:p>
      </dsp:txBody>
      <dsp:txXfrm>
        <a:off x="1375070" y="71215"/>
        <a:ext cx="2502635" cy="505641"/>
      </dsp:txXfrm>
    </dsp:sp>
    <dsp:sp modelId="{0306EF51-728B-4520-810A-72C048FD6C44}">
      <dsp:nvSpPr>
        <dsp:cNvPr id="0" name=""/>
        <dsp:cNvSpPr/>
      </dsp:nvSpPr>
      <dsp:spPr>
        <a:xfrm>
          <a:off x="3991753" y="72009"/>
          <a:ext cx="1258316" cy="505641"/>
        </a:xfrm>
        <a:prstGeom prst="chevron">
          <a:avLst/>
        </a:prstGeom>
        <a:solidFill>
          <a:schemeClr val="accent3">
            <a:hueOff val="5812304"/>
            <a:satOff val="-18573"/>
            <a:lumOff val="-4706"/>
            <a:alpha val="3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US" sz="1000" b="1" kern="1200" dirty="0">
              <a:latin typeface="Helvetica" panose="020B0604020202020204" pitchFamily="34" charset="0"/>
              <a:cs typeface="Helvetica" panose="020B0604020202020204" pitchFamily="34" charset="0"/>
            </a:rPr>
            <a:t>Other info</a:t>
          </a:r>
        </a:p>
      </dsp:txBody>
      <dsp:txXfrm>
        <a:off x="4244574" y="72009"/>
        <a:ext cx="752675" cy="505641"/>
      </dsp:txXfrm>
    </dsp:sp>
    <dsp:sp modelId="{EEBCB58C-4285-4D84-928E-A98919561AEB}">
      <dsp:nvSpPr>
        <dsp:cNvPr id="0" name=""/>
        <dsp:cNvSpPr/>
      </dsp:nvSpPr>
      <dsp:spPr>
        <a:xfrm>
          <a:off x="5111298" y="71215"/>
          <a:ext cx="1258316" cy="505641"/>
        </a:xfrm>
        <a:prstGeom prst="chevron">
          <a:avLst/>
        </a:prstGeom>
        <a:solidFill>
          <a:schemeClr val="accent3">
            <a:hueOff val="8718455"/>
            <a:satOff val="-27859"/>
            <a:lumOff val="-7059"/>
            <a:alpha val="3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US" sz="1000" b="1" kern="1200" dirty="0">
              <a:latin typeface="Helvetica" panose="020B0604020202020204" pitchFamily="34" charset="0"/>
              <a:cs typeface="Helvetica" panose="020B0604020202020204" pitchFamily="34" charset="0"/>
            </a:rPr>
            <a:t>CANUTEC</a:t>
          </a:r>
        </a:p>
      </dsp:txBody>
      <dsp:txXfrm>
        <a:off x="5364119" y="71215"/>
        <a:ext cx="752675" cy="505641"/>
      </dsp:txXfrm>
    </dsp:sp>
  </dsp:spTree>
</dsp:drawing>
</file>

<file path=ppt/diagrams/drawing5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37C264-6664-4672-BA00-5A870A2CD537}">
      <dsp:nvSpPr>
        <dsp:cNvPr id="0" name=""/>
        <dsp:cNvSpPr/>
      </dsp:nvSpPr>
      <dsp:spPr>
        <a:xfrm>
          <a:off x="2704" y="71215"/>
          <a:ext cx="1258316" cy="505641"/>
        </a:xfrm>
        <a:prstGeom prst="chevron">
          <a:avLst/>
        </a:prstGeom>
        <a:solidFill>
          <a:srgbClr val="EB641B">
            <a:alpha val="30196"/>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US" sz="1000" b="1" kern="1200" dirty="0">
              <a:latin typeface="Helvetica" panose="020B0604020202020204" pitchFamily="34" charset="0"/>
              <a:cs typeface="Helvetica" panose="020B0604020202020204" pitchFamily="34" charset="0"/>
            </a:rPr>
            <a:t>Overview</a:t>
          </a:r>
        </a:p>
      </dsp:txBody>
      <dsp:txXfrm>
        <a:off x="255525" y="71215"/>
        <a:ext cx="752675" cy="505641"/>
      </dsp:txXfrm>
    </dsp:sp>
    <dsp:sp modelId="{DEBE801E-210C-4F6B-B5D8-71712919561D}">
      <dsp:nvSpPr>
        <dsp:cNvPr id="0" name=""/>
        <dsp:cNvSpPr/>
      </dsp:nvSpPr>
      <dsp:spPr>
        <a:xfrm>
          <a:off x="1122249" y="71215"/>
          <a:ext cx="3008276" cy="505641"/>
        </a:xfrm>
        <a:prstGeom prst="chevron">
          <a:avLst/>
        </a:prstGeom>
        <a:solidFill>
          <a:srgbClr val="BDDA2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en-US" sz="1800" b="1" kern="1200" dirty="0">
              <a:latin typeface="Helvetica" panose="020B0604020202020204" pitchFamily="34" charset="0"/>
              <a:cs typeface="Helvetica" panose="020B0604020202020204" pitchFamily="34" charset="0"/>
            </a:rPr>
            <a:t>Usage</a:t>
          </a:r>
        </a:p>
      </dsp:txBody>
      <dsp:txXfrm>
        <a:off x="1375070" y="71215"/>
        <a:ext cx="2502635" cy="505641"/>
      </dsp:txXfrm>
    </dsp:sp>
    <dsp:sp modelId="{0306EF51-728B-4520-810A-72C048FD6C44}">
      <dsp:nvSpPr>
        <dsp:cNvPr id="0" name=""/>
        <dsp:cNvSpPr/>
      </dsp:nvSpPr>
      <dsp:spPr>
        <a:xfrm>
          <a:off x="3991753" y="72009"/>
          <a:ext cx="1258316" cy="505641"/>
        </a:xfrm>
        <a:prstGeom prst="chevron">
          <a:avLst/>
        </a:prstGeom>
        <a:solidFill>
          <a:schemeClr val="accent3">
            <a:hueOff val="5812304"/>
            <a:satOff val="-18573"/>
            <a:lumOff val="-4706"/>
            <a:alpha val="3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US" sz="1000" b="1" kern="1200" dirty="0">
              <a:latin typeface="Helvetica" panose="020B0604020202020204" pitchFamily="34" charset="0"/>
              <a:cs typeface="Helvetica" panose="020B0604020202020204" pitchFamily="34" charset="0"/>
            </a:rPr>
            <a:t>Other info</a:t>
          </a:r>
        </a:p>
      </dsp:txBody>
      <dsp:txXfrm>
        <a:off x="4244574" y="72009"/>
        <a:ext cx="752675" cy="505641"/>
      </dsp:txXfrm>
    </dsp:sp>
    <dsp:sp modelId="{EEBCB58C-4285-4D84-928E-A98919561AEB}">
      <dsp:nvSpPr>
        <dsp:cNvPr id="0" name=""/>
        <dsp:cNvSpPr/>
      </dsp:nvSpPr>
      <dsp:spPr>
        <a:xfrm>
          <a:off x="5111298" y="71215"/>
          <a:ext cx="1258316" cy="505641"/>
        </a:xfrm>
        <a:prstGeom prst="chevron">
          <a:avLst/>
        </a:prstGeom>
        <a:solidFill>
          <a:schemeClr val="accent3">
            <a:hueOff val="8718455"/>
            <a:satOff val="-27859"/>
            <a:lumOff val="-7059"/>
            <a:alpha val="3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US" sz="1000" b="1" kern="1200" dirty="0">
              <a:latin typeface="Helvetica" panose="020B0604020202020204" pitchFamily="34" charset="0"/>
              <a:cs typeface="Helvetica" panose="020B0604020202020204" pitchFamily="34" charset="0"/>
            </a:rPr>
            <a:t>CANUTEC</a:t>
          </a:r>
        </a:p>
      </dsp:txBody>
      <dsp:txXfrm>
        <a:off x="5364119" y="71215"/>
        <a:ext cx="752675" cy="505641"/>
      </dsp:txXfrm>
    </dsp:sp>
  </dsp:spTree>
</dsp:drawing>
</file>

<file path=ppt/diagrams/drawing5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37C264-6664-4672-BA00-5A870A2CD537}">
      <dsp:nvSpPr>
        <dsp:cNvPr id="0" name=""/>
        <dsp:cNvSpPr/>
      </dsp:nvSpPr>
      <dsp:spPr>
        <a:xfrm>
          <a:off x="2704" y="71215"/>
          <a:ext cx="1258316" cy="505641"/>
        </a:xfrm>
        <a:prstGeom prst="chevron">
          <a:avLst/>
        </a:prstGeom>
        <a:solidFill>
          <a:srgbClr val="EB641B">
            <a:alpha val="30196"/>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US" sz="1000" b="1" kern="1200" dirty="0">
              <a:latin typeface="Helvetica" panose="020B0604020202020204" pitchFamily="34" charset="0"/>
              <a:cs typeface="Helvetica" panose="020B0604020202020204" pitchFamily="34" charset="0"/>
            </a:rPr>
            <a:t>Overview</a:t>
          </a:r>
        </a:p>
      </dsp:txBody>
      <dsp:txXfrm>
        <a:off x="255525" y="71215"/>
        <a:ext cx="752675" cy="505641"/>
      </dsp:txXfrm>
    </dsp:sp>
    <dsp:sp modelId="{DEBE801E-210C-4F6B-B5D8-71712919561D}">
      <dsp:nvSpPr>
        <dsp:cNvPr id="0" name=""/>
        <dsp:cNvSpPr/>
      </dsp:nvSpPr>
      <dsp:spPr>
        <a:xfrm>
          <a:off x="1122249" y="71215"/>
          <a:ext cx="3008276" cy="505641"/>
        </a:xfrm>
        <a:prstGeom prst="chevron">
          <a:avLst/>
        </a:prstGeom>
        <a:solidFill>
          <a:srgbClr val="BDDA2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en-US" sz="1800" b="1" kern="1200" dirty="0">
              <a:latin typeface="Helvetica" panose="020B0604020202020204" pitchFamily="34" charset="0"/>
              <a:cs typeface="Helvetica" panose="020B0604020202020204" pitchFamily="34" charset="0"/>
            </a:rPr>
            <a:t>Usage</a:t>
          </a:r>
        </a:p>
      </dsp:txBody>
      <dsp:txXfrm>
        <a:off x="1375070" y="71215"/>
        <a:ext cx="2502635" cy="505641"/>
      </dsp:txXfrm>
    </dsp:sp>
    <dsp:sp modelId="{0306EF51-728B-4520-810A-72C048FD6C44}">
      <dsp:nvSpPr>
        <dsp:cNvPr id="0" name=""/>
        <dsp:cNvSpPr/>
      </dsp:nvSpPr>
      <dsp:spPr>
        <a:xfrm>
          <a:off x="3991753" y="72009"/>
          <a:ext cx="1258316" cy="505641"/>
        </a:xfrm>
        <a:prstGeom prst="chevron">
          <a:avLst/>
        </a:prstGeom>
        <a:solidFill>
          <a:schemeClr val="accent3">
            <a:hueOff val="5812304"/>
            <a:satOff val="-18573"/>
            <a:lumOff val="-4706"/>
            <a:alpha val="3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US" sz="1000" b="1" kern="1200" dirty="0">
              <a:latin typeface="Helvetica" panose="020B0604020202020204" pitchFamily="34" charset="0"/>
              <a:cs typeface="Helvetica" panose="020B0604020202020204" pitchFamily="34" charset="0"/>
            </a:rPr>
            <a:t>Other info</a:t>
          </a:r>
        </a:p>
      </dsp:txBody>
      <dsp:txXfrm>
        <a:off x="4244574" y="72009"/>
        <a:ext cx="752675" cy="505641"/>
      </dsp:txXfrm>
    </dsp:sp>
    <dsp:sp modelId="{EEBCB58C-4285-4D84-928E-A98919561AEB}">
      <dsp:nvSpPr>
        <dsp:cNvPr id="0" name=""/>
        <dsp:cNvSpPr/>
      </dsp:nvSpPr>
      <dsp:spPr>
        <a:xfrm>
          <a:off x="5111298" y="71215"/>
          <a:ext cx="1258316" cy="505641"/>
        </a:xfrm>
        <a:prstGeom prst="chevron">
          <a:avLst/>
        </a:prstGeom>
        <a:solidFill>
          <a:schemeClr val="accent3">
            <a:hueOff val="8718455"/>
            <a:satOff val="-27859"/>
            <a:lumOff val="-7059"/>
            <a:alpha val="3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US" sz="1000" b="1" kern="1200" dirty="0">
              <a:latin typeface="Helvetica" panose="020B0604020202020204" pitchFamily="34" charset="0"/>
              <a:cs typeface="Helvetica" panose="020B0604020202020204" pitchFamily="34" charset="0"/>
            </a:rPr>
            <a:t>CANUTEC</a:t>
          </a:r>
        </a:p>
      </dsp:txBody>
      <dsp:txXfrm>
        <a:off x="5364119" y="71215"/>
        <a:ext cx="752675" cy="50564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37C264-6664-4672-BA00-5A870A2CD537}">
      <dsp:nvSpPr>
        <dsp:cNvPr id="0" name=""/>
        <dsp:cNvSpPr/>
      </dsp:nvSpPr>
      <dsp:spPr>
        <a:xfrm>
          <a:off x="3590" y="124807"/>
          <a:ext cx="2757453" cy="470464"/>
        </a:xfrm>
        <a:prstGeom prst="chevron">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en-US" sz="1800" b="1" kern="1200" dirty="0">
              <a:latin typeface="Helvetica" panose="020B0604020202020204" pitchFamily="34" charset="0"/>
              <a:cs typeface="Helvetica" panose="020B0604020202020204" pitchFamily="34" charset="0"/>
            </a:rPr>
            <a:t>Overview</a:t>
          </a:r>
        </a:p>
      </dsp:txBody>
      <dsp:txXfrm>
        <a:off x="238822" y="124807"/>
        <a:ext cx="2286989" cy="470464"/>
      </dsp:txXfrm>
    </dsp:sp>
    <dsp:sp modelId="{DEBE801E-210C-4F6B-B5D8-71712919561D}">
      <dsp:nvSpPr>
        <dsp:cNvPr id="0" name=""/>
        <dsp:cNvSpPr/>
      </dsp:nvSpPr>
      <dsp:spPr>
        <a:xfrm>
          <a:off x="2643427" y="124807"/>
          <a:ext cx="1176162" cy="470464"/>
        </a:xfrm>
        <a:prstGeom prst="chevron">
          <a:avLst/>
        </a:prstGeom>
        <a:solidFill>
          <a:schemeClr val="accent3">
            <a:hueOff val="2906152"/>
            <a:satOff val="-9286"/>
            <a:lumOff val="-2353"/>
            <a:alpha val="3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US" sz="1000" b="1" kern="1200" dirty="0">
              <a:latin typeface="Helvetica" panose="020B0604020202020204" pitchFamily="34" charset="0"/>
              <a:cs typeface="Helvetica" panose="020B0604020202020204" pitchFamily="34" charset="0"/>
            </a:rPr>
            <a:t>Usage</a:t>
          </a:r>
        </a:p>
      </dsp:txBody>
      <dsp:txXfrm>
        <a:off x="2878659" y="124807"/>
        <a:ext cx="705698" cy="470464"/>
      </dsp:txXfrm>
    </dsp:sp>
    <dsp:sp modelId="{0306EF51-728B-4520-810A-72C048FD6C44}">
      <dsp:nvSpPr>
        <dsp:cNvPr id="0" name=""/>
        <dsp:cNvSpPr/>
      </dsp:nvSpPr>
      <dsp:spPr>
        <a:xfrm>
          <a:off x="3701973" y="124807"/>
          <a:ext cx="1176162" cy="470464"/>
        </a:xfrm>
        <a:prstGeom prst="chevron">
          <a:avLst/>
        </a:prstGeom>
        <a:solidFill>
          <a:schemeClr val="accent3">
            <a:hueOff val="5812304"/>
            <a:satOff val="-18573"/>
            <a:lumOff val="-4706"/>
            <a:alpha val="3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US" sz="1000" b="1" kern="1200" dirty="0">
              <a:latin typeface="Helvetica" panose="020B0604020202020204" pitchFamily="34" charset="0"/>
              <a:cs typeface="Helvetica" panose="020B0604020202020204" pitchFamily="34" charset="0"/>
            </a:rPr>
            <a:t>Other info</a:t>
          </a:r>
        </a:p>
      </dsp:txBody>
      <dsp:txXfrm>
        <a:off x="3937205" y="124807"/>
        <a:ext cx="705698" cy="470464"/>
      </dsp:txXfrm>
    </dsp:sp>
    <dsp:sp modelId="{EEBCB58C-4285-4D84-928E-A98919561AEB}">
      <dsp:nvSpPr>
        <dsp:cNvPr id="0" name=""/>
        <dsp:cNvSpPr/>
      </dsp:nvSpPr>
      <dsp:spPr>
        <a:xfrm>
          <a:off x="4760519" y="124807"/>
          <a:ext cx="1176162" cy="470464"/>
        </a:xfrm>
        <a:prstGeom prst="chevron">
          <a:avLst/>
        </a:prstGeom>
        <a:solidFill>
          <a:schemeClr val="accent3">
            <a:hueOff val="8718455"/>
            <a:satOff val="-27859"/>
            <a:lumOff val="-7059"/>
            <a:alpha val="3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US" sz="1000" b="1" kern="1200" dirty="0">
              <a:latin typeface="Helvetica" panose="020B0604020202020204" pitchFamily="34" charset="0"/>
              <a:cs typeface="Helvetica" panose="020B0604020202020204" pitchFamily="34" charset="0"/>
            </a:rPr>
            <a:t>CANUTEC</a:t>
          </a:r>
        </a:p>
      </dsp:txBody>
      <dsp:txXfrm>
        <a:off x="4995751" y="124807"/>
        <a:ext cx="705698" cy="470464"/>
      </dsp:txXfrm>
    </dsp:sp>
  </dsp:spTree>
</dsp:drawing>
</file>

<file path=ppt/diagrams/drawing6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37C264-6664-4672-BA00-5A870A2CD537}">
      <dsp:nvSpPr>
        <dsp:cNvPr id="0" name=""/>
        <dsp:cNvSpPr/>
      </dsp:nvSpPr>
      <dsp:spPr>
        <a:xfrm>
          <a:off x="2704" y="71215"/>
          <a:ext cx="1258316" cy="505641"/>
        </a:xfrm>
        <a:prstGeom prst="chevron">
          <a:avLst/>
        </a:prstGeom>
        <a:solidFill>
          <a:srgbClr val="EB641B">
            <a:alpha val="30196"/>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US" sz="1000" b="1" kern="1200" dirty="0">
              <a:latin typeface="Helvetica" panose="020B0604020202020204" pitchFamily="34" charset="0"/>
              <a:cs typeface="Helvetica" panose="020B0604020202020204" pitchFamily="34" charset="0"/>
            </a:rPr>
            <a:t>Overview</a:t>
          </a:r>
        </a:p>
      </dsp:txBody>
      <dsp:txXfrm>
        <a:off x="255525" y="71215"/>
        <a:ext cx="752675" cy="505641"/>
      </dsp:txXfrm>
    </dsp:sp>
    <dsp:sp modelId="{DEBE801E-210C-4F6B-B5D8-71712919561D}">
      <dsp:nvSpPr>
        <dsp:cNvPr id="0" name=""/>
        <dsp:cNvSpPr/>
      </dsp:nvSpPr>
      <dsp:spPr>
        <a:xfrm>
          <a:off x="1122249" y="71215"/>
          <a:ext cx="3008276" cy="505641"/>
        </a:xfrm>
        <a:prstGeom prst="chevron">
          <a:avLst/>
        </a:prstGeom>
        <a:solidFill>
          <a:srgbClr val="BDDA2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en-US" sz="1800" b="1" kern="1200" dirty="0">
              <a:latin typeface="Helvetica" panose="020B0604020202020204" pitchFamily="34" charset="0"/>
              <a:cs typeface="Helvetica" panose="020B0604020202020204" pitchFamily="34" charset="0"/>
            </a:rPr>
            <a:t>Usage</a:t>
          </a:r>
        </a:p>
      </dsp:txBody>
      <dsp:txXfrm>
        <a:off x="1375070" y="71215"/>
        <a:ext cx="2502635" cy="505641"/>
      </dsp:txXfrm>
    </dsp:sp>
    <dsp:sp modelId="{0306EF51-728B-4520-810A-72C048FD6C44}">
      <dsp:nvSpPr>
        <dsp:cNvPr id="0" name=""/>
        <dsp:cNvSpPr/>
      </dsp:nvSpPr>
      <dsp:spPr>
        <a:xfrm>
          <a:off x="3991753" y="72009"/>
          <a:ext cx="1258316" cy="505641"/>
        </a:xfrm>
        <a:prstGeom prst="chevron">
          <a:avLst/>
        </a:prstGeom>
        <a:solidFill>
          <a:schemeClr val="accent3">
            <a:hueOff val="5812304"/>
            <a:satOff val="-18573"/>
            <a:lumOff val="-4706"/>
            <a:alpha val="3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US" sz="1000" b="1" kern="1200" dirty="0">
              <a:latin typeface="Helvetica" panose="020B0604020202020204" pitchFamily="34" charset="0"/>
              <a:cs typeface="Helvetica" panose="020B0604020202020204" pitchFamily="34" charset="0"/>
            </a:rPr>
            <a:t>Other info</a:t>
          </a:r>
        </a:p>
      </dsp:txBody>
      <dsp:txXfrm>
        <a:off x="4244574" y="72009"/>
        <a:ext cx="752675" cy="505641"/>
      </dsp:txXfrm>
    </dsp:sp>
    <dsp:sp modelId="{EEBCB58C-4285-4D84-928E-A98919561AEB}">
      <dsp:nvSpPr>
        <dsp:cNvPr id="0" name=""/>
        <dsp:cNvSpPr/>
      </dsp:nvSpPr>
      <dsp:spPr>
        <a:xfrm>
          <a:off x="5111298" y="71215"/>
          <a:ext cx="1258316" cy="505641"/>
        </a:xfrm>
        <a:prstGeom prst="chevron">
          <a:avLst/>
        </a:prstGeom>
        <a:solidFill>
          <a:schemeClr val="accent3">
            <a:hueOff val="8718455"/>
            <a:satOff val="-27859"/>
            <a:lumOff val="-7059"/>
            <a:alpha val="3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US" sz="1000" b="1" kern="1200" dirty="0">
              <a:latin typeface="Helvetica" panose="020B0604020202020204" pitchFamily="34" charset="0"/>
              <a:cs typeface="Helvetica" panose="020B0604020202020204" pitchFamily="34" charset="0"/>
            </a:rPr>
            <a:t>CANUTEC</a:t>
          </a:r>
        </a:p>
      </dsp:txBody>
      <dsp:txXfrm>
        <a:off x="5364119" y="71215"/>
        <a:ext cx="752675" cy="505641"/>
      </dsp:txXfrm>
    </dsp:sp>
  </dsp:spTree>
</dsp:drawing>
</file>

<file path=ppt/diagrams/drawing6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37C264-6664-4672-BA00-5A870A2CD537}">
      <dsp:nvSpPr>
        <dsp:cNvPr id="0" name=""/>
        <dsp:cNvSpPr/>
      </dsp:nvSpPr>
      <dsp:spPr>
        <a:xfrm>
          <a:off x="3419" y="379110"/>
          <a:ext cx="1760556" cy="654554"/>
        </a:xfrm>
        <a:prstGeom prst="chevron">
          <a:avLst/>
        </a:prstGeom>
        <a:solidFill>
          <a:schemeClr val="accent3">
            <a:hueOff val="0"/>
            <a:satOff val="0"/>
            <a:lumOff val="0"/>
            <a:alpha val="3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en-US" sz="1200" b="1" kern="1200" dirty="0">
              <a:latin typeface="Helvetica" panose="020B0604020202020204" pitchFamily="34" charset="0"/>
              <a:cs typeface="Helvetica" panose="020B0604020202020204" pitchFamily="34" charset="0"/>
            </a:rPr>
            <a:t>Overview</a:t>
          </a:r>
        </a:p>
      </dsp:txBody>
      <dsp:txXfrm>
        <a:off x="330696" y="379110"/>
        <a:ext cx="1106002" cy="654554"/>
      </dsp:txXfrm>
    </dsp:sp>
    <dsp:sp modelId="{DEBE801E-210C-4F6B-B5D8-71712919561D}">
      <dsp:nvSpPr>
        <dsp:cNvPr id="0" name=""/>
        <dsp:cNvSpPr/>
      </dsp:nvSpPr>
      <dsp:spPr>
        <a:xfrm>
          <a:off x="1582228" y="379110"/>
          <a:ext cx="1896122" cy="654554"/>
        </a:xfrm>
        <a:prstGeom prst="chevron">
          <a:avLst/>
        </a:prstGeom>
        <a:solidFill>
          <a:schemeClr val="accent3">
            <a:hueOff val="2906152"/>
            <a:satOff val="-9286"/>
            <a:lumOff val="-2353"/>
            <a:alpha val="3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en-US" sz="1200" b="1" kern="1200" dirty="0">
              <a:latin typeface="Helvetica" panose="020B0604020202020204" pitchFamily="34" charset="0"/>
              <a:cs typeface="Helvetica" panose="020B0604020202020204" pitchFamily="34" charset="0"/>
            </a:rPr>
            <a:t>Usage</a:t>
          </a:r>
        </a:p>
      </dsp:txBody>
      <dsp:txXfrm>
        <a:off x="1909505" y="379110"/>
        <a:ext cx="1241568" cy="654554"/>
      </dsp:txXfrm>
    </dsp:sp>
    <dsp:sp modelId="{0306EF51-728B-4520-810A-72C048FD6C44}">
      <dsp:nvSpPr>
        <dsp:cNvPr id="0" name=""/>
        <dsp:cNvSpPr/>
      </dsp:nvSpPr>
      <dsp:spPr>
        <a:xfrm>
          <a:off x="3296602" y="379110"/>
          <a:ext cx="3740701" cy="654554"/>
        </a:xfrm>
        <a:prstGeom prst="chevron">
          <a:avLst/>
        </a:prstGeom>
        <a:solidFill>
          <a:schemeClr val="accent3">
            <a:hueOff val="7749738"/>
            <a:satOff val="-24763"/>
            <a:lumOff val="-627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32004" rIns="32004" bIns="32004" numCol="1" spcCol="1270" anchor="ctr" anchorCtr="0">
          <a:noAutofit/>
        </a:bodyPr>
        <a:lstStyle/>
        <a:p>
          <a:pPr marL="0" lvl="0" indent="0" algn="ctr" defTabSz="1066800">
            <a:lnSpc>
              <a:spcPct val="90000"/>
            </a:lnSpc>
            <a:spcBef>
              <a:spcPct val="0"/>
            </a:spcBef>
            <a:spcAft>
              <a:spcPct val="35000"/>
            </a:spcAft>
            <a:buNone/>
          </a:pPr>
          <a:r>
            <a:rPr lang="en-US" sz="2400" b="1" kern="1200" dirty="0">
              <a:latin typeface="Helvetica" panose="020B0604020202020204" pitchFamily="34" charset="0"/>
              <a:cs typeface="Helvetica" panose="020B0604020202020204" pitchFamily="34" charset="0"/>
            </a:rPr>
            <a:t>Other info</a:t>
          </a:r>
        </a:p>
      </dsp:txBody>
      <dsp:txXfrm>
        <a:off x="3623879" y="379110"/>
        <a:ext cx="3086147" cy="654554"/>
      </dsp:txXfrm>
    </dsp:sp>
    <dsp:sp modelId="{EEBCB58C-4285-4D84-928E-A98919561AEB}">
      <dsp:nvSpPr>
        <dsp:cNvPr id="0" name=""/>
        <dsp:cNvSpPr/>
      </dsp:nvSpPr>
      <dsp:spPr>
        <a:xfrm>
          <a:off x="6855556" y="379110"/>
          <a:ext cx="1817480" cy="654554"/>
        </a:xfrm>
        <a:prstGeom prst="chevron">
          <a:avLst/>
        </a:prstGeom>
        <a:solidFill>
          <a:schemeClr val="accent3">
            <a:hueOff val="8718455"/>
            <a:satOff val="-27859"/>
            <a:lumOff val="-7059"/>
            <a:alpha val="3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en-US" sz="1200" b="1" kern="1200" dirty="0">
              <a:latin typeface="Helvetica" panose="020B0604020202020204" pitchFamily="34" charset="0"/>
              <a:cs typeface="Helvetica" panose="020B0604020202020204" pitchFamily="34" charset="0"/>
            </a:rPr>
            <a:t>CANUTEC</a:t>
          </a:r>
        </a:p>
      </dsp:txBody>
      <dsp:txXfrm>
        <a:off x="7182833" y="379110"/>
        <a:ext cx="1162926" cy="654554"/>
      </dsp:txXfrm>
    </dsp:sp>
  </dsp:spTree>
</dsp:drawing>
</file>

<file path=ppt/diagrams/drawing6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37C264-6664-4672-BA00-5A870A2CD537}">
      <dsp:nvSpPr>
        <dsp:cNvPr id="0" name=""/>
        <dsp:cNvSpPr/>
      </dsp:nvSpPr>
      <dsp:spPr>
        <a:xfrm>
          <a:off x="2643" y="4921"/>
          <a:ext cx="1229878" cy="494213"/>
        </a:xfrm>
        <a:prstGeom prst="chevron">
          <a:avLst/>
        </a:prstGeom>
        <a:solidFill>
          <a:srgbClr val="EB641B">
            <a:alpha val="30196"/>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US" sz="1000" b="1" kern="1200" dirty="0">
              <a:latin typeface="Helvetica" panose="020B0604020202020204" pitchFamily="34" charset="0"/>
              <a:cs typeface="Helvetica" panose="020B0604020202020204" pitchFamily="34" charset="0"/>
            </a:rPr>
            <a:t>Overview</a:t>
          </a:r>
        </a:p>
      </dsp:txBody>
      <dsp:txXfrm>
        <a:off x="249750" y="4921"/>
        <a:ext cx="735665" cy="494213"/>
      </dsp:txXfrm>
    </dsp:sp>
    <dsp:sp modelId="{DEBE801E-210C-4F6B-B5D8-71712919561D}">
      <dsp:nvSpPr>
        <dsp:cNvPr id="0" name=""/>
        <dsp:cNvSpPr/>
      </dsp:nvSpPr>
      <dsp:spPr>
        <a:xfrm>
          <a:off x="2170688" y="6993"/>
          <a:ext cx="2940288" cy="494213"/>
        </a:xfrm>
        <a:prstGeom prst="chevron">
          <a:avLst/>
        </a:prstGeom>
        <a:solidFill>
          <a:srgbClr val="33CC3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en-US" sz="1800" b="1" kern="1200" dirty="0">
              <a:latin typeface="Helvetica" panose="020B0604020202020204" pitchFamily="34" charset="0"/>
              <a:cs typeface="Helvetica" panose="020B0604020202020204" pitchFamily="34" charset="0"/>
            </a:rPr>
            <a:t>Other info</a:t>
          </a:r>
        </a:p>
      </dsp:txBody>
      <dsp:txXfrm>
        <a:off x="2417795" y="6993"/>
        <a:ext cx="2446075" cy="494213"/>
      </dsp:txXfrm>
    </dsp:sp>
    <dsp:sp modelId="{0306EF51-728B-4520-810A-72C048FD6C44}">
      <dsp:nvSpPr>
        <dsp:cNvPr id="0" name=""/>
        <dsp:cNvSpPr/>
      </dsp:nvSpPr>
      <dsp:spPr>
        <a:xfrm>
          <a:off x="1072702" y="22450"/>
          <a:ext cx="1229878" cy="459154"/>
        </a:xfrm>
        <a:prstGeom prst="chevron">
          <a:avLst/>
        </a:prstGeom>
        <a:solidFill>
          <a:srgbClr val="BDDA20">
            <a:alpha val="3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fr-CA" sz="1000" b="1" kern="1200" dirty="0">
              <a:latin typeface="Helvetica" panose="020B0604020202020204" pitchFamily="34" charset="0"/>
              <a:cs typeface="Helvetica" panose="020B0604020202020204" pitchFamily="34" charset="0"/>
            </a:rPr>
            <a:t>Usage</a:t>
          </a:r>
          <a:endParaRPr lang="en-US" sz="1000" b="1" kern="1200" dirty="0">
            <a:latin typeface="Helvetica" panose="020B0604020202020204" pitchFamily="34" charset="0"/>
            <a:cs typeface="Helvetica" panose="020B0604020202020204" pitchFamily="34" charset="0"/>
          </a:endParaRPr>
        </a:p>
      </dsp:txBody>
      <dsp:txXfrm>
        <a:off x="1302279" y="22450"/>
        <a:ext cx="770724" cy="459154"/>
      </dsp:txXfrm>
    </dsp:sp>
    <dsp:sp modelId="{EEBCB58C-4285-4D84-928E-A98919561AEB}">
      <dsp:nvSpPr>
        <dsp:cNvPr id="0" name=""/>
        <dsp:cNvSpPr/>
      </dsp:nvSpPr>
      <dsp:spPr>
        <a:xfrm>
          <a:off x="4995781" y="4921"/>
          <a:ext cx="1229878" cy="494213"/>
        </a:xfrm>
        <a:prstGeom prst="chevron">
          <a:avLst/>
        </a:prstGeom>
        <a:solidFill>
          <a:schemeClr val="accent3">
            <a:hueOff val="8718455"/>
            <a:satOff val="-27859"/>
            <a:lumOff val="-7059"/>
            <a:alpha val="3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US" sz="1000" b="1" kern="1200" dirty="0">
              <a:latin typeface="Helvetica" panose="020B0604020202020204" pitchFamily="34" charset="0"/>
              <a:cs typeface="Helvetica" panose="020B0604020202020204" pitchFamily="34" charset="0"/>
            </a:rPr>
            <a:t>CANUTEC</a:t>
          </a:r>
        </a:p>
      </dsp:txBody>
      <dsp:txXfrm>
        <a:off x="5242888" y="4921"/>
        <a:ext cx="735665" cy="494213"/>
      </dsp:txXfrm>
    </dsp:sp>
  </dsp:spTree>
</dsp:drawing>
</file>

<file path=ppt/diagrams/drawing6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37C264-6664-4672-BA00-5A870A2CD537}">
      <dsp:nvSpPr>
        <dsp:cNvPr id="0" name=""/>
        <dsp:cNvSpPr/>
      </dsp:nvSpPr>
      <dsp:spPr>
        <a:xfrm>
          <a:off x="2643" y="4921"/>
          <a:ext cx="1229878" cy="494213"/>
        </a:xfrm>
        <a:prstGeom prst="chevron">
          <a:avLst/>
        </a:prstGeom>
        <a:solidFill>
          <a:srgbClr val="EB641B">
            <a:alpha val="30196"/>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US" sz="1000" b="1" kern="1200" dirty="0">
              <a:latin typeface="Helvetica" panose="020B0604020202020204" pitchFamily="34" charset="0"/>
              <a:cs typeface="Helvetica" panose="020B0604020202020204" pitchFamily="34" charset="0"/>
            </a:rPr>
            <a:t>Overview</a:t>
          </a:r>
        </a:p>
      </dsp:txBody>
      <dsp:txXfrm>
        <a:off x="249750" y="4921"/>
        <a:ext cx="735665" cy="494213"/>
      </dsp:txXfrm>
    </dsp:sp>
    <dsp:sp modelId="{DEBE801E-210C-4F6B-B5D8-71712919561D}">
      <dsp:nvSpPr>
        <dsp:cNvPr id="0" name=""/>
        <dsp:cNvSpPr/>
      </dsp:nvSpPr>
      <dsp:spPr>
        <a:xfrm>
          <a:off x="2170688" y="6993"/>
          <a:ext cx="2940288" cy="494213"/>
        </a:xfrm>
        <a:prstGeom prst="chevron">
          <a:avLst/>
        </a:prstGeom>
        <a:solidFill>
          <a:srgbClr val="33CC3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en-US" sz="1800" b="1" kern="1200" dirty="0">
              <a:latin typeface="Helvetica" panose="020B0604020202020204" pitchFamily="34" charset="0"/>
              <a:cs typeface="Helvetica" panose="020B0604020202020204" pitchFamily="34" charset="0"/>
            </a:rPr>
            <a:t>Other info</a:t>
          </a:r>
        </a:p>
      </dsp:txBody>
      <dsp:txXfrm>
        <a:off x="2417795" y="6993"/>
        <a:ext cx="2446075" cy="494213"/>
      </dsp:txXfrm>
    </dsp:sp>
    <dsp:sp modelId="{0306EF51-728B-4520-810A-72C048FD6C44}">
      <dsp:nvSpPr>
        <dsp:cNvPr id="0" name=""/>
        <dsp:cNvSpPr/>
      </dsp:nvSpPr>
      <dsp:spPr>
        <a:xfrm>
          <a:off x="1072702" y="22450"/>
          <a:ext cx="1229878" cy="459154"/>
        </a:xfrm>
        <a:prstGeom prst="chevron">
          <a:avLst/>
        </a:prstGeom>
        <a:solidFill>
          <a:srgbClr val="BDDA20">
            <a:alpha val="3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fr-CA" sz="1000" b="1" kern="1200" dirty="0">
              <a:latin typeface="Helvetica" panose="020B0604020202020204" pitchFamily="34" charset="0"/>
              <a:cs typeface="Helvetica" panose="020B0604020202020204" pitchFamily="34" charset="0"/>
            </a:rPr>
            <a:t>Usage</a:t>
          </a:r>
          <a:endParaRPr lang="en-US" sz="1000" b="1" kern="1200" dirty="0">
            <a:latin typeface="Helvetica" panose="020B0604020202020204" pitchFamily="34" charset="0"/>
            <a:cs typeface="Helvetica" panose="020B0604020202020204" pitchFamily="34" charset="0"/>
          </a:endParaRPr>
        </a:p>
      </dsp:txBody>
      <dsp:txXfrm>
        <a:off x="1302279" y="22450"/>
        <a:ext cx="770724" cy="459154"/>
      </dsp:txXfrm>
    </dsp:sp>
    <dsp:sp modelId="{EEBCB58C-4285-4D84-928E-A98919561AEB}">
      <dsp:nvSpPr>
        <dsp:cNvPr id="0" name=""/>
        <dsp:cNvSpPr/>
      </dsp:nvSpPr>
      <dsp:spPr>
        <a:xfrm>
          <a:off x="4995781" y="4921"/>
          <a:ext cx="1229878" cy="494213"/>
        </a:xfrm>
        <a:prstGeom prst="chevron">
          <a:avLst/>
        </a:prstGeom>
        <a:solidFill>
          <a:schemeClr val="accent3">
            <a:hueOff val="8718455"/>
            <a:satOff val="-27859"/>
            <a:lumOff val="-7059"/>
            <a:alpha val="3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US" sz="1000" b="1" kern="1200" dirty="0">
              <a:latin typeface="Helvetica" panose="020B0604020202020204" pitchFamily="34" charset="0"/>
              <a:cs typeface="Helvetica" panose="020B0604020202020204" pitchFamily="34" charset="0"/>
            </a:rPr>
            <a:t>CANUTEC</a:t>
          </a:r>
        </a:p>
      </dsp:txBody>
      <dsp:txXfrm>
        <a:off x="5242888" y="4921"/>
        <a:ext cx="735665" cy="494213"/>
      </dsp:txXfrm>
    </dsp:sp>
  </dsp:spTree>
</dsp:drawing>
</file>

<file path=ppt/diagrams/drawing6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37C264-6664-4672-BA00-5A870A2CD537}">
      <dsp:nvSpPr>
        <dsp:cNvPr id="0" name=""/>
        <dsp:cNvSpPr/>
      </dsp:nvSpPr>
      <dsp:spPr>
        <a:xfrm>
          <a:off x="2643" y="4921"/>
          <a:ext cx="1229878" cy="494213"/>
        </a:xfrm>
        <a:prstGeom prst="chevron">
          <a:avLst/>
        </a:prstGeom>
        <a:solidFill>
          <a:srgbClr val="EB641B">
            <a:alpha val="30196"/>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US" sz="1000" b="1" kern="1200" dirty="0">
              <a:latin typeface="Helvetica" panose="020B0604020202020204" pitchFamily="34" charset="0"/>
              <a:cs typeface="Helvetica" panose="020B0604020202020204" pitchFamily="34" charset="0"/>
            </a:rPr>
            <a:t>Overview</a:t>
          </a:r>
        </a:p>
      </dsp:txBody>
      <dsp:txXfrm>
        <a:off x="249750" y="4921"/>
        <a:ext cx="735665" cy="494213"/>
      </dsp:txXfrm>
    </dsp:sp>
    <dsp:sp modelId="{DEBE801E-210C-4F6B-B5D8-71712919561D}">
      <dsp:nvSpPr>
        <dsp:cNvPr id="0" name=""/>
        <dsp:cNvSpPr/>
      </dsp:nvSpPr>
      <dsp:spPr>
        <a:xfrm>
          <a:off x="2170688" y="6993"/>
          <a:ext cx="2940288" cy="494213"/>
        </a:xfrm>
        <a:prstGeom prst="chevron">
          <a:avLst/>
        </a:prstGeom>
        <a:solidFill>
          <a:srgbClr val="33CC3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en-US" sz="1800" b="1" kern="1200" dirty="0">
              <a:latin typeface="Helvetica" panose="020B0604020202020204" pitchFamily="34" charset="0"/>
              <a:cs typeface="Helvetica" panose="020B0604020202020204" pitchFamily="34" charset="0"/>
            </a:rPr>
            <a:t>Other info</a:t>
          </a:r>
        </a:p>
      </dsp:txBody>
      <dsp:txXfrm>
        <a:off x="2417795" y="6993"/>
        <a:ext cx="2446075" cy="494213"/>
      </dsp:txXfrm>
    </dsp:sp>
    <dsp:sp modelId="{0306EF51-728B-4520-810A-72C048FD6C44}">
      <dsp:nvSpPr>
        <dsp:cNvPr id="0" name=""/>
        <dsp:cNvSpPr/>
      </dsp:nvSpPr>
      <dsp:spPr>
        <a:xfrm>
          <a:off x="1072702" y="22450"/>
          <a:ext cx="1229878" cy="459154"/>
        </a:xfrm>
        <a:prstGeom prst="chevron">
          <a:avLst/>
        </a:prstGeom>
        <a:solidFill>
          <a:srgbClr val="BDDA20">
            <a:alpha val="3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fr-CA" sz="1000" b="1" kern="1200" dirty="0">
              <a:latin typeface="Helvetica" panose="020B0604020202020204" pitchFamily="34" charset="0"/>
              <a:cs typeface="Helvetica" panose="020B0604020202020204" pitchFamily="34" charset="0"/>
            </a:rPr>
            <a:t>Usage</a:t>
          </a:r>
          <a:endParaRPr lang="en-US" sz="1000" b="1" kern="1200" dirty="0">
            <a:latin typeface="Helvetica" panose="020B0604020202020204" pitchFamily="34" charset="0"/>
            <a:cs typeface="Helvetica" panose="020B0604020202020204" pitchFamily="34" charset="0"/>
          </a:endParaRPr>
        </a:p>
      </dsp:txBody>
      <dsp:txXfrm>
        <a:off x="1302279" y="22450"/>
        <a:ext cx="770724" cy="459154"/>
      </dsp:txXfrm>
    </dsp:sp>
    <dsp:sp modelId="{EEBCB58C-4285-4D84-928E-A98919561AEB}">
      <dsp:nvSpPr>
        <dsp:cNvPr id="0" name=""/>
        <dsp:cNvSpPr/>
      </dsp:nvSpPr>
      <dsp:spPr>
        <a:xfrm>
          <a:off x="4995781" y="4921"/>
          <a:ext cx="1229878" cy="494213"/>
        </a:xfrm>
        <a:prstGeom prst="chevron">
          <a:avLst/>
        </a:prstGeom>
        <a:solidFill>
          <a:schemeClr val="accent3">
            <a:hueOff val="8718455"/>
            <a:satOff val="-27859"/>
            <a:lumOff val="-7059"/>
            <a:alpha val="3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US" sz="1000" b="1" kern="1200" dirty="0">
              <a:latin typeface="Helvetica" panose="020B0604020202020204" pitchFamily="34" charset="0"/>
              <a:cs typeface="Helvetica" panose="020B0604020202020204" pitchFamily="34" charset="0"/>
            </a:rPr>
            <a:t>CANUTEC</a:t>
          </a:r>
        </a:p>
      </dsp:txBody>
      <dsp:txXfrm>
        <a:off x="5242888" y="4921"/>
        <a:ext cx="735665" cy="494213"/>
      </dsp:txXfrm>
    </dsp:sp>
  </dsp:spTree>
</dsp:drawing>
</file>

<file path=ppt/diagrams/drawing6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37C264-6664-4672-BA00-5A870A2CD537}">
      <dsp:nvSpPr>
        <dsp:cNvPr id="0" name=""/>
        <dsp:cNvSpPr/>
      </dsp:nvSpPr>
      <dsp:spPr>
        <a:xfrm>
          <a:off x="2643" y="4921"/>
          <a:ext cx="1229878" cy="494213"/>
        </a:xfrm>
        <a:prstGeom prst="chevron">
          <a:avLst/>
        </a:prstGeom>
        <a:solidFill>
          <a:srgbClr val="EB641B">
            <a:alpha val="30196"/>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US" sz="1000" b="1" kern="1200" dirty="0">
              <a:latin typeface="Helvetica" panose="020B0604020202020204" pitchFamily="34" charset="0"/>
              <a:cs typeface="Helvetica" panose="020B0604020202020204" pitchFamily="34" charset="0"/>
            </a:rPr>
            <a:t>Overview</a:t>
          </a:r>
        </a:p>
      </dsp:txBody>
      <dsp:txXfrm>
        <a:off x="249750" y="4921"/>
        <a:ext cx="735665" cy="494213"/>
      </dsp:txXfrm>
    </dsp:sp>
    <dsp:sp modelId="{DEBE801E-210C-4F6B-B5D8-71712919561D}">
      <dsp:nvSpPr>
        <dsp:cNvPr id="0" name=""/>
        <dsp:cNvSpPr/>
      </dsp:nvSpPr>
      <dsp:spPr>
        <a:xfrm>
          <a:off x="2170688" y="6993"/>
          <a:ext cx="2940288" cy="494213"/>
        </a:xfrm>
        <a:prstGeom prst="chevron">
          <a:avLst/>
        </a:prstGeom>
        <a:solidFill>
          <a:srgbClr val="33CC3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en-US" sz="1800" b="1" kern="1200" dirty="0">
              <a:latin typeface="Helvetica" panose="020B0604020202020204" pitchFamily="34" charset="0"/>
              <a:cs typeface="Helvetica" panose="020B0604020202020204" pitchFamily="34" charset="0"/>
            </a:rPr>
            <a:t>Other info</a:t>
          </a:r>
        </a:p>
      </dsp:txBody>
      <dsp:txXfrm>
        <a:off x="2417795" y="6993"/>
        <a:ext cx="2446075" cy="494213"/>
      </dsp:txXfrm>
    </dsp:sp>
    <dsp:sp modelId="{0306EF51-728B-4520-810A-72C048FD6C44}">
      <dsp:nvSpPr>
        <dsp:cNvPr id="0" name=""/>
        <dsp:cNvSpPr/>
      </dsp:nvSpPr>
      <dsp:spPr>
        <a:xfrm>
          <a:off x="1072702" y="22450"/>
          <a:ext cx="1229878" cy="459154"/>
        </a:xfrm>
        <a:prstGeom prst="chevron">
          <a:avLst/>
        </a:prstGeom>
        <a:solidFill>
          <a:srgbClr val="BDDA20">
            <a:alpha val="3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fr-CA" sz="1000" b="1" kern="1200" dirty="0">
              <a:latin typeface="Helvetica" panose="020B0604020202020204" pitchFamily="34" charset="0"/>
              <a:cs typeface="Helvetica" panose="020B0604020202020204" pitchFamily="34" charset="0"/>
            </a:rPr>
            <a:t>Usage</a:t>
          </a:r>
          <a:endParaRPr lang="en-US" sz="1000" b="1" kern="1200" dirty="0">
            <a:latin typeface="Helvetica" panose="020B0604020202020204" pitchFamily="34" charset="0"/>
            <a:cs typeface="Helvetica" panose="020B0604020202020204" pitchFamily="34" charset="0"/>
          </a:endParaRPr>
        </a:p>
      </dsp:txBody>
      <dsp:txXfrm>
        <a:off x="1302279" y="22450"/>
        <a:ext cx="770724" cy="459154"/>
      </dsp:txXfrm>
    </dsp:sp>
    <dsp:sp modelId="{EEBCB58C-4285-4D84-928E-A98919561AEB}">
      <dsp:nvSpPr>
        <dsp:cNvPr id="0" name=""/>
        <dsp:cNvSpPr/>
      </dsp:nvSpPr>
      <dsp:spPr>
        <a:xfrm>
          <a:off x="4995781" y="4921"/>
          <a:ext cx="1229878" cy="494213"/>
        </a:xfrm>
        <a:prstGeom prst="chevron">
          <a:avLst/>
        </a:prstGeom>
        <a:solidFill>
          <a:schemeClr val="accent3">
            <a:hueOff val="8718455"/>
            <a:satOff val="-27859"/>
            <a:lumOff val="-7059"/>
            <a:alpha val="3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US" sz="1000" b="1" kern="1200" dirty="0">
              <a:latin typeface="Helvetica" panose="020B0604020202020204" pitchFamily="34" charset="0"/>
              <a:cs typeface="Helvetica" panose="020B0604020202020204" pitchFamily="34" charset="0"/>
            </a:rPr>
            <a:t>CANUTEC</a:t>
          </a:r>
        </a:p>
      </dsp:txBody>
      <dsp:txXfrm>
        <a:off x="5242888" y="4921"/>
        <a:ext cx="735665" cy="494213"/>
      </dsp:txXfrm>
    </dsp:sp>
  </dsp:spTree>
</dsp:drawing>
</file>

<file path=ppt/diagrams/drawing6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37C264-6664-4672-BA00-5A870A2CD537}">
      <dsp:nvSpPr>
        <dsp:cNvPr id="0" name=""/>
        <dsp:cNvSpPr/>
      </dsp:nvSpPr>
      <dsp:spPr>
        <a:xfrm>
          <a:off x="2643" y="4921"/>
          <a:ext cx="1229878" cy="494213"/>
        </a:xfrm>
        <a:prstGeom prst="chevron">
          <a:avLst/>
        </a:prstGeom>
        <a:solidFill>
          <a:srgbClr val="EB641B">
            <a:alpha val="30196"/>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US" sz="1000" b="1" kern="1200" dirty="0">
              <a:latin typeface="Helvetica" panose="020B0604020202020204" pitchFamily="34" charset="0"/>
              <a:cs typeface="Helvetica" panose="020B0604020202020204" pitchFamily="34" charset="0"/>
            </a:rPr>
            <a:t>Overview</a:t>
          </a:r>
        </a:p>
      </dsp:txBody>
      <dsp:txXfrm>
        <a:off x="249750" y="4921"/>
        <a:ext cx="735665" cy="494213"/>
      </dsp:txXfrm>
    </dsp:sp>
    <dsp:sp modelId="{DEBE801E-210C-4F6B-B5D8-71712919561D}">
      <dsp:nvSpPr>
        <dsp:cNvPr id="0" name=""/>
        <dsp:cNvSpPr/>
      </dsp:nvSpPr>
      <dsp:spPr>
        <a:xfrm>
          <a:off x="2170688" y="6993"/>
          <a:ext cx="2940288" cy="494213"/>
        </a:xfrm>
        <a:prstGeom prst="chevron">
          <a:avLst/>
        </a:prstGeom>
        <a:solidFill>
          <a:srgbClr val="33CC3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en-US" sz="1800" b="1" kern="1200" dirty="0">
              <a:latin typeface="Helvetica" panose="020B0604020202020204" pitchFamily="34" charset="0"/>
              <a:cs typeface="Helvetica" panose="020B0604020202020204" pitchFamily="34" charset="0"/>
            </a:rPr>
            <a:t>Other info</a:t>
          </a:r>
        </a:p>
      </dsp:txBody>
      <dsp:txXfrm>
        <a:off x="2417795" y="6993"/>
        <a:ext cx="2446075" cy="494213"/>
      </dsp:txXfrm>
    </dsp:sp>
    <dsp:sp modelId="{0306EF51-728B-4520-810A-72C048FD6C44}">
      <dsp:nvSpPr>
        <dsp:cNvPr id="0" name=""/>
        <dsp:cNvSpPr/>
      </dsp:nvSpPr>
      <dsp:spPr>
        <a:xfrm>
          <a:off x="1072702" y="22450"/>
          <a:ext cx="1229878" cy="459154"/>
        </a:xfrm>
        <a:prstGeom prst="chevron">
          <a:avLst/>
        </a:prstGeom>
        <a:solidFill>
          <a:srgbClr val="BDDA20">
            <a:alpha val="3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fr-CA" sz="1000" b="1" kern="1200" dirty="0">
              <a:latin typeface="Helvetica" panose="020B0604020202020204" pitchFamily="34" charset="0"/>
              <a:cs typeface="Helvetica" panose="020B0604020202020204" pitchFamily="34" charset="0"/>
            </a:rPr>
            <a:t>Usage</a:t>
          </a:r>
          <a:endParaRPr lang="en-US" sz="1000" b="1" kern="1200" dirty="0">
            <a:latin typeface="Helvetica" panose="020B0604020202020204" pitchFamily="34" charset="0"/>
            <a:cs typeface="Helvetica" panose="020B0604020202020204" pitchFamily="34" charset="0"/>
          </a:endParaRPr>
        </a:p>
      </dsp:txBody>
      <dsp:txXfrm>
        <a:off x="1302279" y="22450"/>
        <a:ext cx="770724" cy="459154"/>
      </dsp:txXfrm>
    </dsp:sp>
    <dsp:sp modelId="{EEBCB58C-4285-4D84-928E-A98919561AEB}">
      <dsp:nvSpPr>
        <dsp:cNvPr id="0" name=""/>
        <dsp:cNvSpPr/>
      </dsp:nvSpPr>
      <dsp:spPr>
        <a:xfrm>
          <a:off x="4995781" y="4921"/>
          <a:ext cx="1229878" cy="494213"/>
        </a:xfrm>
        <a:prstGeom prst="chevron">
          <a:avLst/>
        </a:prstGeom>
        <a:solidFill>
          <a:schemeClr val="accent3">
            <a:hueOff val="8718455"/>
            <a:satOff val="-27859"/>
            <a:lumOff val="-7059"/>
            <a:alpha val="3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US" sz="1000" b="1" kern="1200" dirty="0">
              <a:latin typeface="Helvetica" panose="020B0604020202020204" pitchFamily="34" charset="0"/>
              <a:cs typeface="Helvetica" panose="020B0604020202020204" pitchFamily="34" charset="0"/>
            </a:rPr>
            <a:t>CANUTEC</a:t>
          </a:r>
        </a:p>
      </dsp:txBody>
      <dsp:txXfrm>
        <a:off x="5242888" y="4921"/>
        <a:ext cx="735665" cy="494213"/>
      </dsp:txXfrm>
    </dsp:sp>
  </dsp:spTree>
</dsp:drawing>
</file>

<file path=ppt/diagrams/drawing6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37C264-6664-4672-BA00-5A870A2CD537}">
      <dsp:nvSpPr>
        <dsp:cNvPr id="0" name=""/>
        <dsp:cNvSpPr/>
      </dsp:nvSpPr>
      <dsp:spPr>
        <a:xfrm>
          <a:off x="2643" y="4921"/>
          <a:ext cx="1229878" cy="494213"/>
        </a:xfrm>
        <a:prstGeom prst="chevron">
          <a:avLst/>
        </a:prstGeom>
        <a:solidFill>
          <a:srgbClr val="EB641B">
            <a:alpha val="30196"/>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US" sz="1000" b="1" kern="1200" dirty="0">
              <a:latin typeface="Helvetica" panose="020B0604020202020204" pitchFamily="34" charset="0"/>
              <a:cs typeface="Helvetica" panose="020B0604020202020204" pitchFamily="34" charset="0"/>
            </a:rPr>
            <a:t>Overview</a:t>
          </a:r>
        </a:p>
      </dsp:txBody>
      <dsp:txXfrm>
        <a:off x="249750" y="4921"/>
        <a:ext cx="735665" cy="494213"/>
      </dsp:txXfrm>
    </dsp:sp>
    <dsp:sp modelId="{DEBE801E-210C-4F6B-B5D8-71712919561D}">
      <dsp:nvSpPr>
        <dsp:cNvPr id="0" name=""/>
        <dsp:cNvSpPr/>
      </dsp:nvSpPr>
      <dsp:spPr>
        <a:xfrm>
          <a:off x="2170688" y="6993"/>
          <a:ext cx="2940288" cy="494213"/>
        </a:xfrm>
        <a:prstGeom prst="chevron">
          <a:avLst/>
        </a:prstGeom>
        <a:solidFill>
          <a:srgbClr val="33CC3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en-US" sz="1800" b="1" kern="1200" dirty="0">
              <a:latin typeface="Helvetica" panose="020B0604020202020204" pitchFamily="34" charset="0"/>
              <a:cs typeface="Helvetica" panose="020B0604020202020204" pitchFamily="34" charset="0"/>
            </a:rPr>
            <a:t>Other info</a:t>
          </a:r>
        </a:p>
      </dsp:txBody>
      <dsp:txXfrm>
        <a:off x="2417795" y="6993"/>
        <a:ext cx="2446075" cy="494213"/>
      </dsp:txXfrm>
    </dsp:sp>
    <dsp:sp modelId="{0306EF51-728B-4520-810A-72C048FD6C44}">
      <dsp:nvSpPr>
        <dsp:cNvPr id="0" name=""/>
        <dsp:cNvSpPr/>
      </dsp:nvSpPr>
      <dsp:spPr>
        <a:xfrm>
          <a:off x="1072702" y="22450"/>
          <a:ext cx="1229878" cy="459154"/>
        </a:xfrm>
        <a:prstGeom prst="chevron">
          <a:avLst/>
        </a:prstGeom>
        <a:solidFill>
          <a:srgbClr val="BDDA20">
            <a:alpha val="3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fr-CA" sz="1000" b="1" kern="1200" dirty="0">
              <a:latin typeface="Helvetica" panose="020B0604020202020204" pitchFamily="34" charset="0"/>
              <a:cs typeface="Helvetica" panose="020B0604020202020204" pitchFamily="34" charset="0"/>
            </a:rPr>
            <a:t>Usage</a:t>
          </a:r>
          <a:endParaRPr lang="en-US" sz="1000" b="1" kern="1200" dirty="0">
            <a:latin typeface="Helvetica" panose="020B0604020202020204" pitchFamily="34" charset="0"/>
            <a:cs typeface="Helvetica" panose="020B0604020202020204" pitchFamily="34" charset="0"/>
          </a:endParaRPr>
        </a:p>
      </dsp:txBody>
      <dsp:txXfrm>
        <a:off x="1302279" y="22450"/>
        <a:ext cx="770724" cy="459154"/>
      </dsp:txXfrm>
    </dsp:sp>
    <dsp:sp modelId="{EEBCB58C-4285-4D84-928E-A98919561AEB}">
      <dsp:nvSpPr>
        <dsp:cNvPr id="0" name=""/>
        <dsp:cNvSpPr/>
      </dsp:nvSpPr>
      <dsp:spPr>
        <a:xfrm>
          <a:off x="4995781" y="4921"/>
          <a:ext cx="1229878" cy="494213"/>
        </a:xfrm>
        <a:prstGeom prst="chevron">
          <a:avLst/>
        </a:prstGeom>
        <a:solidFill>
          <a:schemeClr val="accent3">
            <a:hueOff val="8718455"/>
            <a:satOff val="-27859"/>
            <a:lumOff val="-7059"/>
            <a:alpha val="3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US" sz="1000" b="1" kern="1200" dirty="0">
              <a:latin typeface="Helvetica" panose="020B0604020202020204" pitchFamily="34" charset="0"/>
              <a:cs typeface="Helvetica" panose="020B0604020202020204" pitchFamily="34" charset="0"/>
            </a:rPr>
            <a:t>CANUTEC</a:t>
          </a:r>
        </a:p>
      </dsp:txBody>
      <dsp:txXfrm>
        <a:off x="5242888" y="4921"/>
        <a:ext cx="735665" cy="494213"/>
      </dsp:txXfrm>
    </dsp:sp>
  </dsp:spTree>
</dsp:drawing>
</file>

<file path=ppt/diagrams/drawing6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37C264-6664-4672-BA00-5A870A2CD537}">
      <dsp:nvSpPr>
        <dsp:cNvPr id="0" name=""/>
        <dsp:cNvSpPr/>
      </dsp:nvSpPr>
      <dsp:spPr>
        <a:xfrm>
          <a:off x="2643" y="4921"/>
          <a:ext cx="1229878" cy="494213"/>
        </a:xfrm>
        <a:prstGeom prst="chevron">
          <a:avLst/>
        </a:prstGeom>
        <a:solidFill>
          <a:srgbClr val="EB641B">
            <a:alpha val="30196"/>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US" sz="1000" b="1" kern="1200" dirty="0">
              <a:latin typeface="Helvetica" panose="020B0604020202020204" pitchFamily="34" charset="0"/>
              <a:cs typeface="Helvetica" panose="020B0604020202020204" pitchFamily="34" charset="0"/>
            </a:rPr>
            <a:t>Overview</a:t>
          </a:r>
        </a:p>
      </dsp:txBody>
      <dsp:txXfrm>
        <a:off x="249750" y="4921"/>
        <a:ext cx="735665" cy="494213"/>
      </dsp:txXfrm>
    </dsp:sp>
    <dsp:sp modelId="{DEBE801E-210C-4F6B-B5D8-71712919561D}">
      <dsp:nvSpPr>
        <dsp:cNvPr id="0" name=""/>
        <dsp:cNvSpPr/>
      </dsp:nvSpPr>
      <dsp:spPr>
        <a:xfrm>
          <a:off x="2170688" y="6993"/>
          <a:ext cx="2940288" cy="494213"/>
        </a:xfrm>
        <a:prstGeom prst="chevron">
          <a:avLst/>
        </a:prstGeom>
        <a:solidFill>
          <a:srgbClr val="33CC3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en-US" sz="1800" b="1" kern="1200" dirty="0">
              <a:latin typeface="Helvetica" panose="020B0604020202020204" pitchFamily="34" charset="0"/>
              <a:cs typeface="Helvetica" panose="020B0604020202020204" pitchFamily="34" charset="0"/>
            </a:rPr>
            <a:t>Other info</a:t>
          </a:r>
        </a:p>
      </dsp:txBody>
      <dsp:txXfrm>
        <a:off x="2417795" y="6993"/>
        <a:ext cx="2446075" cy="494213"/>
      </dsp:txXfrm>
    </dsp:sp>
    <dsp:sp modelId="{0306EF51-728B-4520-810A-72C048FD6C44}">
      <dsp:nvSpPr>
        <dsp:cNvPr id="0" name=""/>
        <dsp:cNvSpPr/>
      </dsp:nvSpPr>
      <dsp:spPr>
        <a:xfrm>
          <a:off x="1072702" y="22450"/>
          <a:ext cx="1229878" cy="459154"/>
        </a:xfrm>
        <a:prstGeom prst="chevron">
          <a:avLst/>
        </a:prstGeom>
        <a:solidFill>
          <a:srgbClr val="BDDA20">
            <a:alpha val="3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fr-CA" sz="1000" b="1" kern="1200" dirty="0">
              <a:latin typeface="Helvetica" panose="020B0604020202020204" pitchFamily="34" charset="0"/>
              <a:cs typeface="Helvetica" panose="020B0604020202020204" pitchFamily="34" charset="0"/>
            </a:rPr>
            <a:t>Usage</a:t>
          </a:r>
          <a:endParaRPr lang="en-US" sz="1000" b="1" kern="1200" dirty="0">
            <a:latin typeface="Helvetica" panose="020B0604020202020204" pitchFamily="34" charset="0"/>
            <a:cs typeface="Helvetica" panose="020B0604020202020204" pitchFamily="34" charset="0"/>
          </a:endParaRPr>
        </a:p>
      </dsp:txBody>
      <dsp:txXfrm>
        <a:off x="1302279" y="22450"/>
        <a:ext cx="770724" cy="459154"/>
      </dsp:txXfrm>
    </dsp:sp>
    <dsp:sp modelId="{EEBCB58C-4285-4D84-928E-A98919561AEB}">
      <dsp:nvSpPr>
        <dsp:cNvPr id="0" name=""/>
        <dsp:cNvSpPr/>
      </dsp:nvSpPr>
      <dsp:spPr>
        <a:xfrm>
          <a:off x="4995781" y="4921"/>
          <a:ext cx="1229878" cy="494213"/>
        </a:xfrm>
        <a:prstGeom prst="chevron">
          <a:avLst/>
        </a:prstGeom>
        <a:solidFill>
          <a:schemeClr val="accent3">
            <a:hueOff val="8718455"/>
            <a:satOff val="-27859"/>
            <a:lumOff val="-7059"/>
            <a:alpha val="3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US" sz="1000" b="1" kern="1200" dirty="0">
              <a:latin typeface="Helvetica" panose="020B0604020202020204" pitchFamily="34" charset="0"/>
              <a:cs typeface="Helvetica" panose="020B0604020202020204" pitchFamily="34" charset="0"/>
            </a:rPr>
            <a:t>CANUTEC</a:t>
          </a:r>
        </a:p>
      </dsp:txBody>
      <dsp:txXfrm>
        <a:off x="5242888" y="4921"/>
        <a:ext cx="735665" cy="494213"/>
      </dsp:txXfrm>
    </dsp:sp>
  </dsp:spTree>
</dsp:drawing>
</file>

<file path=ppt/diagrams/drawing6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37C264-6664-4672-BA00-5A870A2CD537}">
      <dsp:nvSpPr>
        <dsp:cNvPr id="0" name=""/>
        <dsp:cNvSpPr/>
      </dsp:nvSpPr>
      <dsp:spPr>
        <a:xfrm>
          <a:off x="2643" y="4921"/>
          <a:ext cx="1229878" cy="494213"/>
        </a:xfrm>
        <a:prstGeom prst="chevron">
          <a:avLst/>
        </a:prstGeom>
        <a:solidFill>
          <a:srgbClr val="EB641B">
            <a:alpha val="30196"/>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US" sz="1000" b="1" kern="1200" dirty="0">
              <a:latin typeface="Helvetica" panose="020B0604020202020204" pitchFamily="34" charset="0"/>
              <a:cs typeface="Helvetica" panose="020B0604020202020204" pitchFamily="34" charset="0"/>
            </a:rPr>
            <a:t>Overview</a:t>
          </a:r>
        </a:p>
      </dsp:txBody>
      <dsp:txXfrm>
        <a:off x="249750" y="4921"/>
        <a:ext cx="735665" cy="494213"/>
      </dsp:txXfrm>
    </dsp:sp>
    <dsp:sp modelId="{DEBE801E-210C-4F6B-B5D8-71712919561D}">
      <dsp:nvSpPr>
        <dsp:cNvPr id="0" name=""/>
        <dsp:cNvSpPr/>
      </dsp:nvSpPr>
      <dsp:spPr>
        <a:xfrm>
          <a:off x="2170688" y="6993"/>
          <a:ext cx="2940288" cy="494213"/>
        </a:xfrm>
        <a:prstGeom prst="chevron">
          <a:avLst/>
        </a:prstGeom>
        <a:solidFill>
          <a:srgbClr val="33CC3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en-US" sz="1800" b="1" kern="1200" dirty="0">
              <a:latin typeface="Helvetica" panose="020B0604020202020204" pitchFamily="34" charset="0"/>
              <a:cs typeface="Helvetica" panose="020B0604020202020204" pitchFamily="34" charset="0"/>
            </a:rPr>
            <a:t>Other info</a:t>
          </a:r>
        </a:p>
      </dsp:txBody>
      <dsp:txXfrm>
        <a:off x="2417795" y="6993"/>
        <a:ext cx="2446075" cy="494213"/>
      </dsp:txXfrm>
    </dsp:sp>
    <dsp:sp modelId="{0306EF51-728B-4520-810A-72C048FD6C44}">
      <dsp:nvSpPr>
        <dsp:cNvPr id="0" name=""/>
        <dsp:cNvSpPr/>
      </dsp:nvSpPr>
      <dsp:spPr>
        <a:xfrm>
          <a:off x="1072702" y="22450"/>
          <a:ext cx="1229878" cy="459154"/>
        </a:xfrm>
        <a:prstGeom prst="chevron">
          <a:avLst/>
        </a:prstGeom>
        <a:solidFill>
          <a:srgbClr val="BDDA20">
            <a:alpha val="3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fr-CA" sz="1000" b="1" kern="1200" dirty="0">
              <a:latin typeface="Helvetica" panose="020B0604020202020204" pitchFamily="34" charset="0"/>
              <a:cs typeface="Helvetica" panose="020B0604020202020204" pitchFamily="34" charset="0"/>
            </a:rPr>
            <a:t>Usage</a:t>
          </a:r>
          <a:endParaRPr lang="en-US" sz="1000" b="1" kern="1200" dirty="0">
            <a:latin typeface="Helvetica" panose="020B0604020202020204" pitchFamily="34" charset="0"/>
            <a:cs typeface="Helvetica" panose="020B0604020202020204" pitchFamily="34" charset="0"/>
          </a:endParaRPr>
        </a:p>
      </dsp:txBody>
      <dsp:txXfrm>
        <a:off x="1302279" y="22450"/>
        <a:ext cx="770724" cy="459154"/>
      </dsp:txXfrm>
    </dsp:sp>
    <dsp:sp modelId="{EEBCB58C-4285-4D84-928E-A98919561AEB}">
      <dsp:nvSpPr>
        <dsp:cNvPr id="0" name=""/>
        <dsp:cNvSpPr/>
      </dsp:nvSpPr>
      <dsp:spPr>
        <a:xfrm>
          <a:off x="4995781" y="4921"/>
          <a:ext cx="1229878" cy="494213"/>
        </a:xfrm>
        <a:prstGeom prst="chevron">
          <a:avLst/>
        </a:prstGeom>
        <a:solidFill>
          <a:schemeClr val="accent3">
            <a:hueOff val="8718455"/>
            <a:satOff val="-27859"/>
            <a:lumOff val="-7059"/>
            <a:alpha val="3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US" sz="1000" b="1" kern="1200" dirty="0">
              <a:latin typeface="Helvetica" panose="020B0604020202020204" pitchFamily="34" charset="0"/>
              <a:cs typeface="Helvetica" panose="020B0604020202020204" pitchFamily="34" charset="0"/>
            </a:rPr>
            <a:t>CANUTEC</a:t>
          </a:r>
        </a:p>
      </dsp:txBody>
      <dsp:txXfrm>
        <a:off x="5242888" y="4921"/>
        <a:ext cx="735665" cy="49421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37C264-6664-4672-BA00-5A870A2CD537}">
      <dsp:nvSpPr>
        <dsp:cNvPr id="0" name=""/>
        <dsp:cNvSpPr/>
      </dsp:nvSpPr>
      <dsp:spPr>
        <a:xfrm>
          <a:off x="3590" y="124807"/>
          <a:ext cx="2757453" cy="470464"/>
        </a:xfrm>
        <a:prstGeom prst="chevron">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en-US" sz="1800" b="1" kern="1200" dirty="0">
              <a:latin typeface="Helvetica" panose="020B0604020202020204" pitchFamily="34" charset="0"/>
              <a:cs typeface="Helvetica" panose="020B0604020202020204" pitchFamily="34" charset="0"/>
            </a:rPr>
            <a:t>Overview</a:t>
          </a:r>
        </a:p>
      </dsp:txBody>
      <dsp:txXfrm>
        <a:off x="238822" y="124807"/>
        <a:ext cx="2286989" cy="470464"/>
      </dsp:txXfrm>
    </dsp:sp>
    <dsp:sp modelId="{DEBE801E-210C-4F6B-B5D8-71712919561D}">
      <dsp:nvSpPr>
        <dsp:cNvPr id="0" name=""/>
        <dsp:cNvSpPr/>
      </dsp:nvSpPr>
      <dsp:spPr>
        <a:xfrm>
          <a:off x="2643427" y="124807"/>
          <a:ext cx="1176162" cy="470464"/>
        </a:xfrm>
        <a:prstGeom prst="chevron">
          <a:avLst/>
        </a:prstGeom>
        <a:solidFill>
          <a:schemeClr val="accent3">
            <a:hueOff val="2906152"/>
            <a:satOff val="-9286"/>
            <a:lumOff val="-2353"/>
            <a:alpha val="3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US" sz="1000" b="1" kern="1200" dirty="0">
              <a:latin typeface="Helvetica" panose="020B0604020202020204" pitchFamily="34" charset="0"/>
              <a:cs typeface="Helvetica" panose="020B0604020202020204" pitchFamily="34" charset="0"/>
            </a:rPr>
            <a:t>Usage</a:t>
          </a:r>
        </a:p>
      </dsp:txBody>
      <dsp:txXfrm>
        <a:off x="2878659" y="124807"/>
        <a:ext cx="705698" cy="470464"/>
      </dsp:txXfrm>
    </dsp:sp>
    <dsp:sp modelId="{0306EF51-728B-4520-810A-72C048FD6C44}">
      <dsp:nvSpPr>
        <dsp:cNvPr id="0" name=""/>
        <dsp:cNvSpPr/>
      </dsp:nvSpPr>
      <dsp:spPr>
        <a:xfrm>
          <a:off x="3701973" y="124807"/>
          <a:ext cx="1176162" cy="470464"/>
        </a:xfrm>
        <a:prstGeom prst="chevron">
          <a:avLst/>
        </a:prstGeom>
        <a:solidFill>
          <a:schemeClr val="accent3">
            <a:hueOff val="5812304"/>
            <a:satOff val="-18573"/>
            <a:lumOff val="-4706"/>
            <a:alpha val="3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US" sz="1000" b="1" kern="1200" dirty="0">
              <a:latin typeface="Helvetica" panose="020B0604020202020204" pitchFamily="34" charset="0"/>
              <a:cs typeface="Helvetica" panose="020B0604020202020204" pitchFamily="34" charset="0"/>
            </a:rPr>
            <a:t>Other info</a:t>
          </a:r>
        </a:p>
      </dsp:txBody>
      <dsp:txXfrm>
        <a:off x="3937205" y="124807"/>
        <a:ext cx="705698" cy="470464"/>
      </dsp:txXfrm>
    </dsp:sp>
    <dsp:sp modelId="{EEBCB58C-4285-4D84-928E-A98919561AEB}">
      <dsp:nvSpPr>
        <dsp:cNvPr id="0" name=""/>
        <dsp:cNvSpPr/>
      </dsp:nvSpPr>
      <dsp:spPr>
        <a:xfrm>
          <a:off x="4760519" y="124807"/>
          <a:ext cx="1176162" cy="470464"/>
        </a:xfrm>
        <a:prstGeom prst="chevron">
          <a:avLst/>
        </a:prstGeom>
        <a:solidFill>
          <a:schemeClr val="accent3">
            <a:hueOff val="8718455"/>
            <a:satOff val="-27859"/>
            <a:lumOff val="-7059"/>
            <a:alpha val="3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US" sz="1000" b="1" kern="1200" dirty="0">
              <a:latin typeface="Helvetica" panose="020B0604020202020204" pitchFamily="34" charset="0"/>
              <a:cs typeface="Helvetica" panose="020B0604020202020204" pitchFamily="34" charset="0"/>
            </a:rPr>
            <a:t>CANUTEC</a:t>
          </a:r>
        </a:p>
      </dsp:txBody>
      <dsp:txXfrm>
        <a:off x="4995751" y="124807"/>
        <a:ext cx="705698" cy="470464"/>
      </dsp:txXfrm>
    </dsp:sp>
  </dsp:spTree>
</dsp:drawing>
</file>

<file path=ppt/diagrams/drawing7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37C264-6664-4672-BA00-5A870A2CD537}">
      <dsp:nvSpPr>
        <dsp:cNvPr id="0" name=""/>
        <dsp:cNvSpPr/>
      </dsp:nvSpPr>
      <dsp:spPr>
        <a:xfrm>
          <a:off x="2643" y="4921"/>
          <a:ext cx="1229878" cy="494213"/>
        </a:xfrm>
        <a:prstGeom prst="chevron">
          <a:avLst/>
        </a:prstGeom>
        <a:solidFill>
          <a:srgbClr val="EB641B">
            <a:alpha val="30196"/>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US" sz="1000" b="1" kern="1200" dirty="0">
              <a:latin typeface="Helvetica" panose="020B0604020202020204" pitchFamily="34" charset="0"/>
              <a:cs typeface="Helvetica" panose="020B0604020202020204" pitchFamily="34" charset="0"/>
            </a:rPr>
            <a:t>Overview</a:t>
          </a:r>
        </a:p>
      </dsp:txBody>
      <dsp:txXfrm>
        <a:off x="249750" y="4921"/>
        <a:ext cx="735665" cy="494213"/>
      </dsp:txXfrm>
    </dsp:sp>
    <dsp:sp modelId="{DEBE801E-210C-4F6B-B5D8-71712919561D}">
      <dsp:nvSpPr>
        <dsp:cNvPr id="0" name=""/>
        <dsp:cNvSpPr/>
      </dsp:nvSpPr>
      <dsp:spPr>
        <a:xfrm>
          <a:off x="2170688" y="6993"/>
          <a:ext cx="2940288" cy="494213"/>
        </a:xfrm>
        <a:prstGeom prst="chevron">
          <a:avLst/>
        </a:prstGeom>
        <a:solidFill>
          <a:srgbClr val="33CC3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en-US" sz="1800" b="1" kern="1200" dirty="0">
              <a:latin typeface="Helvetica" panose="020B0604020202020204" pitchFamily="34" charset="0"/>
              <a:cs typeface="Helvetica" panose="020B0604020202020204" pitchFamily="34" charset="0"/>
            </a:rPr>
            <a:t>Other info</a:t>
          </a:r>
        </a:p>
      </dsp:txBody>
      <dsp:txXfrm>
        <a:off x="2417795" y="6993"/>
        <a:ext cx="2446075" cy="494213"/>
      </dsp:txXfrm>
    </dsp:sp>
    <dsp:sp modelId="{0306EF51-728B-4520-810A-72C048FD6C44}">
      <dsp:nvSpPr>
        <dsp:cNvPr id="0" name=""/>
        <dsp:cNvSpPr/>
      </dsp:nvSpPr>
      <dsp:spPr>
        <a:xfrm>
          <a:off x="1072702" y="22450"/>
          <a:ext cx="1229878" cy="459154"/>
        </a:xfrm>
        <a:prstGeom prst="chevron">
          <a:avLst/>
        </a:prstGeom>
        <a:solidFill>
          <a:srgbClr val="BDDA20">
            <a:alpha val="3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fr-CA" sz="1000" b="1" kern="1200" dirty="0">
              <a:latin typeface="Helvetica" panose="020B0604020202020204" pitchFamily="34" charset="0"/>
              <a:cs typeface="Helvetica" panose="020B0604020202020204" pitchFamily="34" charset="0"/>
            </a:rPr>
            <a:t>Usage</a:t>
          </a:r>
          <a:endParaRPr lang="en-US" sz="1000" b="1" kern="1200" dirty="0">
            <a:latin typeface="Helvetica" panose="020B0604020202020204" pitchFamily="34" charset="0"/>
            <a:cs typeface="Helvetica" panose="020B0604020202020204" pitchFamily="34" charset="0"/>
          </a:endParaRPr>
        </a:p>
      </dsp:txBody>
      <dsp:txXfrm>
        <a:off x="1302279" y="22450"/>
        <a:ext cx="770724" cy="459154"/>
      </dsp:txXfrm>
    </dsp:sp>
    <dsp:sp modelId="{EEBCB58C-4285-4D84-928E-A98919561AEB}">
      <dsp:nvSpPr>
        <dsp:cNvPr id="0" name=""/>
        <dsp:cNvSpPr/>
      </dsp:nvSpPr>
      <dsp:spPr>
        <a:xfrm>
          <a:off x="4995781" y="4921"/>
          <a:ext cx="1229878" cy="494213"/>
        </a:xfrm>
        <a:prstGeom prst="chevron">
          <a:avLst/>
        </a:prstGeom>
        <a:solidFill>
          <a:schemeClr val="accent3">
            <a:hueOff val="8718455"/>
            <a:satOff val="-27859"/>
            <a:lumOff val="-7059"/>
            <a:alpha val="3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US" sz="1000" b="1" kern="1200" dirty="0">
              <a:latin typeface="Helvetica" panose="020B0604020202020204" pitchFamily="34" charset="0"/>
              <a:cs typeface="Helvetica" panose="020B0604020202020204" pitchFamily="34" charset="0"/>
            </a:rPr>
            <a:t>CANUTEC</a:t>
          </a:r>
        </a:p>
      </dsp:txBody>
      <dsp:txXfrm>
        <a:off x="5242888" y="4921"/>
        <a:ext cx="735665" cy="494213"/>
      </dsp:txXfrm>
    </dsp:sp>
  </dsp:spTree>
</dsp:drawing>
</file>

<file path=ppt/diagrams/drawing7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37C264-6664-4672-BA00-5A870A2CD537}">
      <dsp:nvSpPr>
        <dsp:cNvPr id="0" name=""/>
        <dsp:cNvSpPr/>
      </dsp:nvSpPr>
      <dsp:spPr>
        <a:xfrm>
          <a:off x="2643" y="4921"/>
          <a:ext cx="1229878" cy="494213"/>
        </a:xfrm>
        <a:prstGeom prst="chevron">
          <a:avLst/>
        </a:prstGeom>
        <a:solidFill>
          <a:srgbClr val="EB641B">
            <a:alpha val="30196"/>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US" sz="1000" b="1" kern="1200" dirty="0">
              <a:latin typeface="Helvetica" panose="020B0604020202020204" pitchFamily="34" charset="0"/>
              <a:cs typeface="Helvetica" panose="020B0604020202020204" pitchFamily="34" charset="0"/>
            </a:rPr>
            <a:t>Overview</a:t>
          </a:r>
        </a:p>
      </dsp:txBody>
      <dsp:txXfrm>
        <a:off x="249750" y="4921"/>
        <a:ext cx="735665" cy="494213"/>
      </dsp:txXfrm>
    </dsp:sp>
    <dsp:sp modelId="{DEBE801E-210C-4F6B-B5D8-71712919561D}">
      <dsp:nvSpPr>
        <dsp:cNvPr id="0" name=""/>
        <dsp:cNvSpPr/>
      </dsp:nvSpPr>
      <dsp:spPr>
        <a:xfrm>
          <a:off x="2170688" y="6993"/>
          <a:ext cx="2940288" cy="494213"/>
        </a:xfrm>
        <a:prstGeom prst="chevron">
          <a:avLst/>
        </a:prstGeom>
        <a:solidFill>
          <a:srgbClr val="33CC3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en-US" sz="1800" b="1" kern="1200" dirty="0">
              <a:latin typeface="Helvetica" panose="020B0604020202020204" pitchFamily="34" charset="0"/>
              <a:cs typeface="Helvetica" panose="020B0604020202020204" pitchFamily="34" charset="0"/>
            </a:rPr>
            <a:t>Other info</a:t>
          </a:r>
        </a:p>
      </dsp:txBody>
      <dsp:txXfrm>
        <a:off x="2417795" y="6993"/>
        <a:ext cx="2446075" cy="494213"/>
      </dsp:txXfrm>
    </dsp:sp>
    <dsp:sp modelId="{0306EF51-728B-4520-810A-72C048FD6C44}">
      <dsp:nvSpPr>
        <dsp:cNvPr id="0" name=""/>
        <dsp:cNvSpPr/>
      </dsp:nvSpPr>
      <dsp:spPr>
        <a:xfrm>
          <a:off x="1072702" y="22450"/>
          <a:ext cx="1229878" cy="459154"/>
        </a:xfrm>
        <a:prstGeom prst="chevron">
          <a:avLst/>
        </a:prstGeom>
        <a:solidFill>
          <a:srgbClr val="BDDA20">
            <a:alpha val="3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fr-CA" sz="1000" b="1" kern="1200" dirty="0">
              <a:latin typeface="Helvetica" panose="020B0604020202020204" pitchFamily="34" charset="0"/>
              <a:cs typeface="Helvetica" panose="020B0604020202020204" pitchFamily="34" charset="0"/>
            </a:rPr>
            <a:t>Usage</a:t>
          </a:r>
          <a:endParaRPr lang="en-US" sz="1000" b="1" kern="1200" dirty="0">
            <a:latin typeface="Helvetica" panose="020B0604020202020204" pitchFamily="34" charset="0"/>
            <a:cs typeface="Helvetica" panose="020B0604020202020204" pitchFamily="34" charset="0"/>
          </a:endParaRPr>
        </a:p>
      </dsp:txBody>
      <dsp:txXfrm>
        <a:off x="1302279" y="22450"/>
        <a:ext cx="770724" cy="459154"/>
      </dsp:txXfrm>
    </dsp:sp>
    <dsp:sp modelId="{EEBCB58C-4285-4D84-928E-A98919561AEB}">
      <dsp:nvSpPr>
        <dsp:cNvPr id="0" name=""/>
        <dsp:cNvSpPr/>
      </dsp:nvSpPr>
      <dsp:spPr>
        <a:xfrm>
          <a:off x="4995781" y="4921"/>
          <a:ext cx="1229878" cy="494213"/>
        </a:xfrm>
        <a:prstGeom prst="chevron">
          <a:avLst/>
        </a:prstGeom>
        <a:solidFill>
          <a:schemeClr val="accent3">
            <a:hueOff val="8718455"/>
            <a:satOff val="-27859"/>
            <a:lumOff val="-7059"/>
            <a:alpha val="3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US" sz="1000" b="1" kern="1200" dirty="0">
              <a:latin typeface="Helvetica" panose="020B0604020202020204" pitchFamily="34" charset="0"/>
              <a:cs typeface="Helvetica" panose="020B0604020202020204" pitchFamily="34" charset="0"/>
            </a:rPr>
            <a:t>CANUTEC</a:t>
          </a:r>
        </a:p>
      </dsp:txBody>
      <dsp:txXfrm>
        <a:off x="5242888" y="4921"/>
        <a:ext cx="735665" cy="494213"/>
      </dsp:txXfrm>
    </dsp:sp>
  </dsp:spTree>
</dsp:drawing>
</file>

<file path=ppt/diagrams/drawing7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37C264-6664-4672-BA00-5A870A2CD537}">
      <dsp:nvSpPr>
        <dsp:cNvPr id="0" name=""/>
        <dsp:cNvSpPr/>
      </dsp:nvSpPr>
      <dsp:spPr>
        <a:xfrm>
          <a:off x="2643" y="4921"/>
          <a:ext cx="1229878" cy="494213"/>
        </a:xfrm>
        <a:prstGeom prst="chevron">
          <a:avLst/>
        </a:prstGeom>
        <a:solidFill>
          <a:srgbClr val="EB641B">
            <a:alpha val="30196"/>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US" sz="1000" b="1" kern="1200" dirty="0">
              <a:latin typeface="Helvetica" panose="020B0604020202020204" pitchFamily="34" charset="0"/>
              <a:cs typeface="Helvetica" panose="020B0604020202020204" pitchFamily="34" charset="0"/>
            </a:rPr>
            <a:t>Overview</a:t>
          </a:r>
        </a:p>
      </dsp:txBody>
      <dsp:txXfrm>
        <a:off x="249750" y="4921"/>
        <a:ext cx="735665" cy="494213"/>
      </dsp:txXfrm>
    </dsp:sp>
    <dsp:sp modelId="{DEBE801E-210C-4F6B-B5D8-71712919561D}">
      <dsp:nvSpPr>
        <dsp:cNvPr id="0" name=""/>
        <dsp:cNvSpPr/>
      </dsp:nvSpPr>
      <dsp:spPr>
        <a:xfrm>
          <a:off x="2170688" y="6993"/>
          <a:ext cx="2940288" cy="494213"/>
        </a:xfrm>
        <a:prstGeom prst="chevron">
          <a:avLst/>
        </a:prstGeom>
        <a:solidFill>
          <a:srgbClr val="33CC3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en-US" sz="1800" b="1" kern="1200" dirty="0">
              <a:latin typeface="Helvetica" panose="020B0604020202020204" pitchFamily="34" charset="0"/>
              <a:cs typeface="Helvetica" panose="020B0604020202020204" pitchFamily="34" charset="0"/>
            </a:rPr>
            <a:t>Other info</a:t>
          </a:r>
        </a:p>
      </dsp:txBody>
      <dsp:txXfrm>
        <a:off x="2417795" y="6993"/>
        <a:ext cx="2446075" cy="494213"/>
      </dsp:txXfrm>
    </dsp:sp>
    <dsp:sp modelId="{0306EF51-728B-4520-810A-72C048FD6C44}">
      <dsp:nvSpPr>
        <dsp:cNvPr id="0" name=""/>
        <dsp:cNvSpPr/>
      </dsp:nvSpPr>
      <dsp:spPr>
        <a:xfrm>
          <a:off x="1072702" y="22450"/>
          <a:ext cx="1229878" cy="459154"/>
        </a:xfrm>
        <a:prstGeom prst="chevron">
          <a:avLst/>
        </a:prstGeom>
        <a:solidFill>
          <a:srgbClr val="BDDA20">
            <a:alpha val="3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fr-CA" sz="1000" b="1" kern="1200" dirty="0">
              <a:latin typeface="Helvetica" panose="020B0604020202020204" pitchFamily="34" charset="0"/>
              <a:cs typeface="Helvetica" panose="020B0604020202020204" pitchFamily="34" charset="0"/>
            </a:rPr>
            <a:t>Usage</a:t>
          </a:r>
          <a:endParaRPr lang="en-US" sz="1000" b="1" kern="1200" dirty="0">
            <a:latin typeface="Helvetica" panose="020B0604020202020204" pitchFamily="34" charset="0"/>
            <a:cs typeface="Helvetica" panose="020B0604020202020204" pitchFamily="34" charset="0"/>
          </a:endParaRPr>
        </a:p>
      </dsp:txBody>
      <dsp:txXfrm>
        <a:off x="1302279" y="22450"/>
        <a:ext cx="770724" cy="459154"/>
      </dsp:txXfrm>
    </dsp:sp>
    <dsp:sp modelId="{EEBCB58C-4285-4D84-928E-A98919561AEB}">
      <dsp:nvSpPr>
        <dsp:cNvPr id="0" name=""/>
        <dsp:cNvSpPr/>
      </dsp:nvSpPr>
      <dsp:spPr>
        <a:xfrm>
          <a:off x="4995781" y="4921"/>
          <a:ext cx="1229878" cy="494213"/>
        </a:xfrm>
        <a:prstGeom prst="chevron">
          <a:avLst/>
        </a:prstGeom>
        <a:solidFill>
          <a:schemeClr val="accent3">
            <a:hueOff val="8718455"/>
            <a:satOff val="-27859"/>
            <a:lumOff val="-7059"/>
            <a:alpha val="3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US" sz="1000" b="1" kern="1200" dirty="0">
              <a:latin typeface="Helvetica" panose="020B0604020202020204" pitchFamily="34" charset="0"/>
              <a:cs typeface="Helvetica" panose="020B0604020202020204" pitchFamily="34" charset="0"/>
            </a:rPr>
            <a:t>CANUTEC</a:t>
          </a:r>
        </a:p>
      </dsp:txBody>
      <dsp:txXfrm>
        <a:off x="5242888" y="4921"/>
        <a:ext cx="735665" cy="494213"/>
      </dsp:txXfrm>
    </dsp:sp>
  </dsp:spTree>
</dsp:drawing>
</file>

<file path=ppt/diagrams/drawing7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37C264-6664-4672-BA00-5A870A2CD537}">
      <dsp:nvSpPr>
        <dsp:cNvPr id="0" name=""/>
        <dsp:cNvSpPr/>
      </dsp:nvSpPr>
      <dsp:spPr>
        <a:xfrm>
          <a:off x="2643" y="4921"/>
          <a:ext cx="1229878" cy="494213"/>
        </a:xfrm>
        <a:prstGeom prst="chevron">
          <a:avLst/>
        </a:prstGeom>
        <a:solidFill>
          <a:srgbClr val="EB641B">
            <a:alpha val="30196"/>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US" sz="1000" b="1" kern="1200" dirty="0">
              <a:latin typeface="Helvetica" panose="020B0604020202020204" pitchFamily="34" charset="0"/>
              <a:cs typeface="Helvetica" panose="020B0604020202020204" pitchFamily="34" charset="0"/>
            </a:rPr>
            <a:t>Overview</a:t>
          </a:r>
        </a:p>
      </dsp:txBody>
      <dsp:txXfrm>
        <a:off x="249750" y="4921"/>
        <a:ext cx="735665" cy="494213"/>
      </dsp:txXfrm>
    </dsp:sp>
    <dsp:sp modelId="{DEBE801E-210C-4F6B-B5D8-71712919561D}">
      <dsp:nvSpPr>
        <dsp:cNvPr id="0" name=""/>
        <dsp:cNvSpPr/>
      </dsp:nvSpPr>
      <dsp:spPr>
        <a:xfrm>
          <a:off x="2170688" y="6993"/>
          <a:ext cx="2940288" cy="494213"/>
        </a:xfrm>
        <a:prstGeom prst="chevron">
          <a:avLst/>
        </a:prstGeom>
        <a:solidFill>
          <a:srgbClr val="33CC3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en-US" sz="1800" b="1" kern="1200" dirty="0">
              <a:latin typeface="Helvetica" panose="020B0604020202020204" pitchFamily="34" charset="0"/>
              <a:cs typeface="Helvetica" panose="020B0604020202020204" pitchFamily="34" charset="0"/>
            </a:rPr>
            <a:t>Other info</a:t>
          </a:r>
        </a:p>
      </dsp:txBody>
      <dsp:txXfrm>
        <a:off x="2417795" y="6993"/>
        <a:ext cx="2446075" cy="494213"/>
      </dsp:txXfrm>
    </dsp:sp>
    <dsp:sp modelId="{0306EF51-728B-4520-810A-72C048FD6C44}">
      <dsp:nvSpPr>
        <dsp:cNvPr id="0" name=""/>
        <dsp:cNvSpPr/>
      </dsp:nvSpPr>
      <dsp:spPr>
        <a:xfrm>
          <a:off x="1072702" y="22450"/>
          <a:ext cx="1229878" cy="459154"/>
        </a:xfrm>
        <a:prstGeom prst="chevron">
          <a:avLst/>
        </a:prstGeom>
        <a:solidFill>
          <a:srgbClr val="BDDA20">
            <a:alpha val="3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fr-CA" sz="1000" b="1" kern="1200" dirty="0">
              <a:latin typeface="Helvetica" panose="020B0604020202020204" pitchFamily="34" charset="0"/>
              <a:cs typeface="Helvetica" panose="020B0604020202020204" pitchFamily="34" charset="0"/>
            </a:rPr>
            <a:t>Usage</a:t>
          </a:r>
          <a:endParaRPr lang="en-US" sz="1000" b="1" kern="1200" dirty="0">
            <a:latin typeface="Helvetica" panose="020B0604020202020204" pitchFamily="34" charset="0"/>
            <a:cs typeface="Helvetica" panose="020B0604020202020204" pitchFamily="34" charset="0"/>
          </a:endParaRPr>
        </a:p>
      </dsp:txBody>
      <dsp:txXfrm>
        <a:off x="1302279" y="22450"/>
        <a:ext cx="770724" cy="459154"/>
      </dsp:txXfrm>
    </dsp:sp>
    <dsp:sp modelId="{EEBCB58C-4285-4D84-928E-A98919561AEB}">
      <dsp:nvSpPr>
        <dsp:cNvPr id="0" name=""/>
        <dsp:cNvSpPr/>
      </dsp:nvSpPr>
      <dsp:spPr>
        <a:xfrm>
          <a:off x="4995781" y="4921"/>
          <a:ext cx="1229878" cy="494213"/>
        </a:xfrm>
        <a:prstGeom prst="chevron">
          <a:avLst/>
        </a:prstGeom>
        <a:solidFill>
          <a:schemeClr val="accent3">
            <a:hueOff val="8718455"/>
            <a:satOff val="-27859"/>
            <a:lumOff val="-7059"/>
            <a:alpha val="3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US" sz="1000" b="1" kern="1200" dirty="0">
              <a:latin typeface="Helvetica" panose="020B0604020202020204" pitchFamily="34" charset="0"/>
              <a:cs typeface="Helvetica" panose="020B0604020202020204" pitchFamily="34" charset="0"/>
            </a:rPr>
            <a:t>CANUTEC</a:t>
          </a:r>
        </a:p>
      </dsp:txBody>
      <dsp:txXfrm>
        <a:off x="5242888" y="4921"/>
        <a:ext cx="735665" cy="494213"/>
      </dsp:txXfrm>
    </dsp:sp>
  </dsp:spTree>
</dsp:drawing>
</file>

<file path=ppt/diagrams/drawing7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37C264-6664-4672-BA00-5A870A2CD537}">
      <dsp:nvSpPr>
        <dsp:cNvPr id="0" name=""/>
        <dsp:cNvSpPr/>
      </dsp:nvSpPr>
      <dsp:spPr>
        <a:xfrm>
          <a:off x="1119" y="519562"/>
          <a:ext cx="1904508" cy="661682"/>
        </a:xfrm>
        <a:prstGeom prst="chevron">
          <a:avLst/>
        </a:prstGeom>
        <a:solidFill>
          <a:schemeClr val="accent3">
            <a:hueOff val="0"/>
            <a:satOff val="0"/>
            <a:lumOff val="0"/>
            <a:alpha val="3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en-US" sz="1200" b="1" kern="1200" dirty="0">
              <a:latin typeface="Helvetica" panose="020B0604020202020204" pitchFamily="34" charset="0"/>
              <a:cs typeface="Helvetica" panose="020B0604020202020204" pitchFamily="34" charset="0"/>
            </a:rPr>
            <a:t>Overview</a:t>
          </a:r>
        </a:p>
      </dsp:txBody>
      <dsp:txXfrm>
        <a:off x="331960" y="519562"/>
        <a:ext cx="1242826" cy="661682"/>
      </dsp:txXfrm>
    </dsp:sp>
    <dsp:sp modelId="{DEBE801E-210C-4F6B-B5D8-71712919561D}">
      <dsp:nvSpPr>
        <dsp:cNvPr id="0" name=""/>
        <dsp:cNvSpPr/>
      </dsp:nvSpPr>
      <dsp:spPr>
        <a:xfrm>
          <a:off x="1709019" y="519562"/>
          <a:ext cx="2051159" cy="661682"/>
        </a:xfrm>
        <a:prstGeom prst="chevron">
          <a:avLst/>
        </a:prstGeom>
        <a:solidFill>
          <a:schemeClr val="accent3">
            <a:hueOff val="2906152"/>
            <a:satOff val="-9286"/>
            <a:lumOff val="-2353"/>
            <a:alpha val="3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en-US" sz="1200" b="1" kern="1200" dirty="0">
              <a:latin typeface="Helvetica" panose="020B0604020202020204" pitchFamily="34" charset="0"/>
              <a:cs typeface="Helvetica" panose="020B0604020202020204" pitchFamily="34" charset="0"/>
            </a:rPr>
            <a:t>Usage</a:t>
          </a:r>
        </a:p>
      </dsp:txBody>
      <dsp:txXfrm>
        <a:off x="2039860" y="519562"/>
        <a:ext cx="1389477" cy="661682"/>
      </dsp:txXfrm>
    </dsp:sp>
    <dsp:sp modelId="{0306EF51-728B-4520-810A-72C048FD6C44}">
      <dsp:nvSpPr>
        <dsp:cNvPr id="0" name=""/>
        <dsp:cNvSpPr/>
      </dsp:nvSpPr>
      <dsp:spPr>
        <a:xfrm>
          <a:off x="3563570" y="519562"/>
          <a:ext cx="1901579" cy="661682"/>
        </a:xfrm>
        <a:prstGeom prst="chevron">
          <a:avLst/>
        </a:prstGeom>
        <a:solidFill>
          <a:schemeClr val="accent3">
            <a:hueOff val="5812304"/>
            <a:satOff val="-18573"/>
            <a:lumOff val="-4706"/>
            <a:alpha val="3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en-US" sz="1200" b="1" kern="1200" dirty="0">
              <a:latin typeface="Helvetica" panose="020B0604020202020204" pitchFamily="34" charset="0"/>
              <a:cs typeface="Helvetica" panose="020B0604020202020204" pitchFamily="34" charset="0"/>
            </a:rPr>
            <a:t>Other info</a:t>
          </a:r>
        </a:p>
      </dsp:txBody>
      <dsp:txXfrm>
        <a:off x="3894411" y="519562"/>
        <a:ext cx="1239897" cy="661682"/>
      </dsp:txXfrm>
    </dsp:sp>
    <dsp:sp modelId="{EEBCB58C-4285-4D84-928E-A98919561AEB}">
      <dsp:nvSpPr>
        <dsp:cNvPr id="0" name=""/>
        <dsp:cNvSpPr/>
      </dsp:nvSpPr>
      <dsp:spPr>
        <a:xfrm>
          <a:off x="5268540" y="519562"/>
          <a:ext cx="3550811" cy="661682"/>
        </a:xfrm>
        <a:prstGeom prst="chevron">
          <a:avLst/>
        </a:prstGeom>
        <a:solidFill>
          <a:srgbClr val="32B09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32004" rIns="32004" bIns="32004" numCol="1" spcCol="1270" anchor="ctr" anchorCtr="0">
          <a:noAutofit/>
        </a:bodyPr>
        <a:lstStyle/>
        <a:p>
          <a:pPr marL="0" lvl="0" indent="0" algn="ctr" defTabSz="1066800">
            <a:lnSpc>
              <a:spcPct val="90000"/>
            </a:lnSpc>
            <a:spcBef>
              <a:spcPct val="0"/>
            </a:spcBef>
            <a:spcAft>
              <a:spcPct val="35000"/>
            </a:spcAft>
            <a:buNone/>
          </a:pPr>
          <a:r>
            <a:rPr lang="en-US" sz="2400" b="1" kern="1200" dirty="0">
              <a:latin typeface="Helvetica" panose="020B0604020202020204" pitchFamily="34" charset="0"/>
              <a:cs typeface="Helvetica" panose="020B0604020202020204" pitchFamily="34" charset="0"/>
            </a:rPr>
            <a:t>CANUTEC</a:t>
          </a:r>
        </a:p>
      </dsp:txBody>
      <dsp:txXfrm>
        <a:off x="5599381" y="519562"/>
        <a:ext cx="2889129" cy="661682"/>
      </dsp:txXfrm>
    </dsp:sp>
  </dsp:spTree>
</dsp:drawing>
</file>

<file path=ppt/diagrams/drawing7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37C264-6664-4672-BA00-5A870A2CD537}">
      <dsp:nvSpPr>
        <dsp:cNvPr id="0" name=""/>
        <dsp:cNvSpPr/>
      </dsp:nvSpPr>
      <dsp:spPr>
        <a:xfrm>
          <a:off x="2722" y="38527"/>
          <a:ext cx="1266531" cy="508942"/>
        </a:xfrm>
        <a:prstGeom prst="chevron">
          <a:avLst/>
        </a:prstGeom>
        <a:solidFill>
          <a:srgbClr val="EB641B">
            <a:alpha val="30196"/>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US" sz="1000" b="1" kern="1200" dirty="0">
              <a:latin typeface="Helvetica" panose="020B0604020202020204" pitchFamily="34" charset="0"/>
              <a:cs typeface="Helvetica" panose="020B0604020202020204" pitchFamily="34" charset="0"/>
            </a:rPr>
            <a:t>Overview</a:t>
          </a:r>
        </a:p>
      </dsp:txBody>
      <dsp:txXfrm>
        <a:off x="257193" y="38527"/>
        <a:ext cx="757589" cy="508942"/>
      </dsp:txXfrm>
    </dsp:sp>
    <dsp:sp modelId="{DEBE801E-210C-4F6B-B5D8-71712919561D}">
      <dsp:nvSpPr>
        <dsp:cNvPr id="0" name=""/>
        <dsp:cNvSpPr/>
      </dsp:nvSpPr>
      <dsp:spPr>
        <a:xfrm>
          <a:off x="3384177" y="40661"/>
          <a:ext cx="3027915" cy="508942"/>
        </a:xfrm>
        <a:prstGeom prst="chevron">
          <a:avLst/>
        </a:prstGeom>
        <a:solidFill>
          <a:srgbClr val="32AE9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en-US" sz="1800" b="1" kern="1200" dirty="0">
              <a:latin typeface="Helvetica" panose="020B0604020202020204" pitchFamily="34" charset="0"/>
              <a:cs typeface="Helvetica" panose="020B0604020202020204" pitchFamily="34" charset="0"/>
            </a:rPr>
            <a:t>CANUTEC</a:t>
          </a:r>
        </a:p>
      </dsp:txBody>
      <dsp:txXfrm>
        <a:off x="3638648" y="40661"/>
        <a:ext cx="2518973" cy="508942"/>
      </dsp:txXfrm>
    </dsp:sp>
    <dsp:sp modelId="{0306EF51-728B-4520-810A-72C048FD6C44}">
      <dsp:nvSpPr>
        <dsp:cNvPr id="0" name=""/>
        <dsp:cNvSpPr/>
      </dsp:nvSpPr>
      <dsp:spPr>
        <a:xfrm>
          <a:off x="1104671" y="38527"/>
          <a:ext cx="1266531" cy="508942"/>
        </a:xfrm>
        <a:prstGeom prst="chevron">
          <a:avLst/>
        </a:prstGeom>
        <a:solidFill>
          <a:srgbClr val="BDDA20">
            <a:alpha val="3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fr-CA" sz="1000" b="1" kern="1200" dirty="0">
              <a:latin typeface="Helvetica" panose="020B0604020202020204" pitchFamily="34" charset="0"/>
              <a:cs typeface="Helvetica" panose="020B0604020202020204" pitchFamily="34" charset="0"/>
            </a:rPr>
            <a:t>Usage</a:t>
          </a:r>
          <a:endParaRPr lang="en-US" sz="1000" b="1" kern="1200" dirty="0">
            <a:latin typeface="Helvetica" panose="020B0604020202020204" pitchFamily="34" charset="0"/>
            <a:cs typeface="Helvetica" panose="020B0604020202020204" pitchFamily="34" charset="0"/>
          </a:endParaRPr>
        </a:p>
      </dsp:txBody>
      <dsp:txXfrm>
        <a:off x="1359142" y="38527"/>
        <a:ext cx="757589" cy="508942"/>
      </dsp:txXfrm>
    </dsp:sp>
    <dsp:sp modelId="{EEBCB58C-4285-4D84-928E-A98919561AEB}">
      <dsp:nvSpPr>
        <dsp:cNvPr id="0" name=""/>
        <dsp:cNvSpPr/>
      </dsp:nvSpPr>
      <dsp:spPr>
        <a:xfrm>
          <a:off x="2215783" y="38527"/>
          <a:ext cx="1266531" cy="508942"/>
        </a:xfrm>
        <a:prstGeom prst="chevron">
          <a:avLst/>
        </a:prstGeom>
        <a:solidFill>
          <a:srgbClr val="33CC33">
            <a:alpha val="3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US" sz="1000" b="1" kern="1200" dirty="0">
              <a:latin typeface="Helvetica" panose="020B0604020202020204" pitchFamily="34" charset="0"/>
              <a:cs typeface="Helvetica" panose="020B0604020202020204" pitchFamily="34" charset="0"/>
            </a:rPr>
            <a:t>Other info</a:t>
          </a:r>
        </a:p>
      </dsp:txBody>
      <dsp:txXfrm>
        <a:off x="2470254" y="38527"/>
        <a:ext cx="757589" cy="508942"/>
      </dsp:txXfrm>
    </dsp:sp>
  </dsp:spTree>
</dsp:drawing>
</file>

<file path=ppt/diagrams/drawing7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37C264-6664-4672-BA00-5A870A2CD537}">
      <dsp:nvSpPr>
        <dsp:cNvPr id="0" name=""/>
        <dsp:cNvSpPr/>
      </dsp:nvSpPr>
      <dsp:spPr>
        <a:xfrm>
          <a:off x="2722" y="38527"/>
          <a:ext cx="1266531" cy="508942"/>
        </a:xfrm>
        <a:prstGeom prst="chevron">
          <a:avLst/>
        </a:prstGeom>
        <a:solidFill>
          <a:srgbClr val="EB641B">
            <a:alpha val="30196"/>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US" sz="1000" b="1" kern="1200" dirty="0">
              <a:latin typeface="Helvetica" panose="020B0604020202020204" pitchFamily="34" charset="0"/>
              <a:cs typeface="Helvetica" panose="020B0604020202020204" pitchFamily="34" charset="0"/>
            </a:rPr>
            <a:t>Overview</a:t>
          </a:r>
        </a:p>
      </dsp:txBody>
      <dsp:txXfrm>
        <a:off x="257193" y="38527"/>
        <a:ext cx="757589" cy="508942"/>
      </dsp:txXfrm>
    </dsp:sp>
    <dsp:sp modelId="{DEBE801E-210C-4F6B-B5D8-71712919561D}">
      <dsp:nvSpPr>
        <dsp:cNvPr id="0" name=""/>
        <dsp:cNvSpPr/>
      </dsp:nvSpPr>
      <dsp:spPr>
        <a:xfrm>
          <a:off x="3384177" y="40661"/>
          <a:ext cx="3027915" cy="508942"/>
        </a:xfrm>
        <a:prstGeom prst="chevron">
          <a:avLst/>
        </a:prstGeom>
        <a:solidFill>
          <a:srgbClr val="32AE9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en-US" sz="1800" b="1" kern="1200" dirty="0">
              <a:latin typeface="Helvetica" panose="020B0604020202020204" pitchFamily="34" charset="0"/>
              <a:cs typeface="Helvetica" panose="020B0604020202020204" pitchFamily="34" charset="0"/>
            </a:rPr>
            <a:t>CANUTEC</a:t>
          </a:r>
        </a:p>
      </dsp:txBody>
      <dsp:txXfrm>
        <a:off x="3638648" y="40661"/>
        <a:ext cx="2518973" cy="508942"/>
      </dsp:txXfrm>
    </dsp:sp>
    <dsp:sp modelId="{0306EF51-728B-4520-810A-72C048FD6C44}">
      <dsp:nvSpPr>
        <dsp:cNvPr id="0" name=""/>
        <dsp:cNvSpPr/>
      </dsp:nvSpPr>
      <dsp:spPr>
        <a:xfrm>
          <a:off x="1104671" y="38527"/>
          <a:ext cx="1266531" cy="508942"/>
        </a:xfrm>
        <a:prstGeom prst="chevron">
          <a:avLst/>
        </a:prstGeom>
        <a:solidFill>
          <a:srgbClr val="BDDA20">
            <a:alpha val="3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fr-CA" sz="1000" b="1" kern="1200" dirty="0">
              <a:latin typeface="Helvetica" panose="020B0604020202020204" pitchFamily="34" charset="0"/>
              <a:cs typeface="Helvetica" panose="020B0604020202020204" pitchFamily="34" charset="0"/>
            </a:rPr>
            <a:t>Usage</a:t>
          </a:r>
          <a:endParaRPr lang="en-US" sz="1000" b="1" kern="1200" dirty="0">
            <a:latin typeface="Helvetica" panose="020B0604020202020204" pitchFamily="34" charset="0"/>
            <a:cs typeface="Helvetica" panose="020B0604020202020204" pitchFamily="34" charset="0"/>
          </a:endParaRPr>
        </a:p>
      </dsp:txBody>
      <dsp:txXfrm>
        <a:off x="1359142" y="38527"/>
        <a:ext cx="757589" cy="508942"/>
      </dsp:txXfrm>
    </dsp:sp>
    <dsp:sp modelId="{EEBCB58C-4285-4D84-928E-A98919561AEB}">
      <dsp:nvSpPr>
        <dsp:cNvPr id="0" name=""/>
        <dsp:cNvSpPr/>
      </dsp:nvSpPr>
      <dsp:spPr>
        <a:xfrm>
          <a:off x="2215783" y="38527"/>
          <a:ext cx="1266531" cy="508942"/>
        </a:xfrm>
        <a:prstGeom prst="chevron">
          <a:avLst/>
        </a:prstGeom>
        <a:solidFill>
          <a:srgbClr val="33CC33">
            <a:alpha val="3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US" sz="1000" b="1" kern="1200" dirty="0">
              <a:latin typeface="Helvetica" panose="020B0604020202020204" pitchFamily="34" charset="0"/>
              <a:cs typeface="Helvetica" panose="020B0604020202020204" pitchFamily="34" charset="0"/>
            </a:rPr>
            <a:t>Other info</a:t>
          </a:r>
        </a:p>
      </dsp:txBody>
      <dsp:txXfrm>
        <a:off x="2470254" y="38527"/>
        <a:ext cx="757589" cy="50894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37C264-6664-4672-BA00-5A870A2CD537}">
      <dsp:nvSpPr>
        <dsp:cNvPr id="0" name=""/>
        <dsp:cNvSpPr/>
      </dsp:nvSpPr>
      <dsp:spPr>
        <a:xfrm>
          <a:off x="3590" y="124807"/>
          <a:ext cx="2757453" cy="470464"/>
        </a:xfrm>
        <a:prstGeom prst="chevron">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en-US" sz="1800" b="1" kern="1200" dirty="0">
              <a:latin typeface="Helvetica" panose="020B0604020202020204" pitchFamily="34" charset="0"/>
              <a:cs typeface="Helvetica" panose="020B0604020202020204" pitchFamily="34" charset="0"/>
            </a:rPr>
            <a:t>Overview</a:t>
          </a:r>
        </a:p>
      </dsp:txBody>
      <dsp:txXfrm>
        <a:off x="238822" y="124807"/>
        <a:ext cx="2286989" cy="470464"/>
      </dsp:txXfrm>
    </dsp:sp>
    <dsp:sp modelId="{DEBE801E-210C-4F6B-B5D8-71712919561D}">
      <dsp:nvSpPr>
        <dsp:cNvPr id="0" name=""/>
        <dsp:cNvSpPr/>
      </dsp:nvSpPr>
      <dsp:spPr>
        <a:xfrm>
          <a:off x="2643427" y="124807"/>
          <a:ext cx="1176162" cy="470464"/>
        </a:xfrm>
        <a:prstGeom prst="chevron">
          <a:avLst/>
        </a:prstGeom>
        <a:solidFill>
          <a:schemeClr val="accent3">
            <a:hueOff val="2906152"/>
            <a:satOff val="-9286"/>
            <a:lumOff val="-2353"/>
            <a:alpha val="3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US" sz="1000" b="1" kern="1200" dirty="0">
              <a:latin typeface="Helvetica" panose="020B0604020202020204" pitchFamily="34" charset="0"/>
              <a:cs typeface="Helvetica" panose="020B0604020202020204" pitchFamily="34" charset="0"/>
            </a:rPr>
            <a:t>Usage</a:t>
          </a:r>
        </a:p>
      </dsp:txBody>
      <dsp:txXfrm>
        <a:off x="2878659" y="124807"/>
        <a:ext cx="705698" cy="470464"/>
      </dsp:txXfrm>
    </dsp:sp>
    <dsp:sp modelId="{0306EF51-728B-4520-810A-72C048FD6C44}">
      <dsp:nvSpPr>
        <dsp:cNvPr id="0" name=""/>
        <dsp:cNvSpPr/>
      </dsp:nvSpPr>
      <dsp:spPr>
        <a:xfrm>
          <a:off x="3701973" y="124807"/>
          <a:ext cx="1176162" cy="470464"/>
        </a:xfrm>
        <a:prstGeom prst="chevron">
          <a:avLst/>
        </a:prstGeom>
        <a:solidFill>
          <a:schemeClr val="accent3">
            <a:hueOff val="5812304"/>
            <a:satOff val="-18573"/>
            <a:lumOff val="-4706"/>
            <a:alpha val="3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US" sz="1000" b="1" kern="1200" dirty="0">
              <a:latin typeface="Helvetica" panose="020B0604020202020204" pitchFamily="34" charset="0"/>
              <a:cs typeface="Helvetica" panose="020B0604020202020204" pitchFamily="34" charset="0"/>
            </a:rPr>
            <a:t>Other info</a:t>
          </a:r>
        </a:p>
      </dsp:txBody>
      <dsp:txXfrm>
        <a:off x="3937205" y="124807"/>
        <a:ext cx="705698" cy="470464"/>
      </dsp:txXfrm>
    </dsp:sp>
    <dsp:sp modelId="{EEBCB58C-4285-4D84-928E-A98919561AEB}">
      <dsp:nvSpPr>
        <dsp:cNvPr id="0" name=""/>
        <dsp:cNvSpPr/>
      </dsp:nvSpPr>
      <dsp:spPr>
        <a:xfrm>
          <a:off x="4760519" y="124807"/>
          <a:ext cx="1176162" cy="470464"/>
        </a:xfrm>
        <a:prstGeom prst="chevron">
          <a:avLst/>
        </a:prstGeom>
        <a:solidFill>
          <a:schemeClr val="accent3">
            <a:hueOff val="8718455"/>
            <a:satOff val="-27859"/>
            <a:lumOff val="-7059"/>
            <a:alpha val="3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US" sz="1000" b="1" kern="1200" dirty="0">
              <a:latin typeface="Helvetica" panose="020B0604020202020204" pitchFamily="34" charset="0"/>
              <a:cs typeface="Helvetica" panose="020B0604020202020204" pitchFamily="34" charset="0"/>
            </a:rPr>
            <a:t>CANUTEC</a:t>
          </a:r>
        </a:p>
      </dsp:txBody>
      <dsp:txXfrm>
        <a:off x="4995751" y="124807"/>
        <a:ext cx="705698" cy="470464"/>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37C264-6664-4672-BA00-5A870A2CD537}">
      <dsp:nvSpPr>
        <dsp:cNvPr id="0" name=""/>
        <dsp:cNvSpPr/>
      </dsp:nvSpPr>
      <dsp:spPr>
        <a:xfrm>
          <a:off x="3590" y="124807"/>
          <a:ext cx="2757453" cy="470464"/>
        </a:xfrm>
        <a:prstGeom prst="chevron">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en-US" sz="1800" b="1" kern="1200" dirty="0">
              <a:latin typeface="Helvetica" panose="020B0604020202020204" pitchFamily="34" charset="0"/>
              <a:cs typeface="Helvetica" panose="020B0604020202020204" pitchFamily="34" charset="0"/>
            </a:rPr>
            <a:t>Overview</a:t>
          </a:r>
        </a:p>
      </dsp:txBody>
      <dsp:txXfrm>
        <a:off x="238822" y="124807"/>
        <a:ext cx="2286989" cy="470464"/>
      </dsp:txXfrm>
    </dsp:sp>
    <dsp:sp modelId="{DEBE801E-210C-4F6B-B5D8-71712919561D}">
      <dsp:nvSpPr>
        <dsp:cNvPr id="0" name=""/>
        <dsp:cNvSpPr/>
      </dsp:nvSpPr>
      <dsp:spPr>
        <a:xfrm>
          <a:off x="2643427" y="124807"/>
          <a:ext cx="1176162" cy="470464"/>
        </a:xfrm>
        <a:prstGeom prst="chevron">
          <a:avLst/>
        </a:prstGeom>
        <a:solidFill>
          <a:schemeClr val="accent3">
            <a:hueOff val="2906152"/>
            <a:satOff val="-9286"/>
            <a:lumOff val="-2353"/>
            <a:alpha val="3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US" sz="1000" b="1" kern="1200" dirty="0">
              <a:latin typeface="Helvetica" panose="020B0604020202020204" pitchFamily="34" charset="0"/>
              <a:cs typeface="Helvetica" panose="020B0604020202020204" pitchFamily="34" charset="0"/>
            </a:rPr>
            <a:t>Usage</a:t>
          </a:r>
        </a:p>
      </dsp:txBody>
      <dsp:txXfrm>
        <a:off x="2878659" y="124807"/>
        <a:ext cx="705698" cy="470464"/>
      </dsp:txXfrm>
    </dsp:sp>
    <dsp:sp modelId="{0306EF51-728B-4520-810A-72C048FD6C44}">
      <dsp:nvSpPr>
        <dsp:cNvPr id="0" name=""/>
        <dsp:cNvSpPr/>
      </dsp:nvSpPr>
      <dsp:spPr>
        <a:xfrm>
          <a:off x="3701973" y="124807"/>
          <a:ext cx="1176162" cy="470464"/>
        </a:xfrm>
        <a:prstGeom prst="chevron">
          <a:avLst/>
        </a:prstGeom>
        <a:solidFill>
          <a:schemeClr val="accent3">
            <a:hueOff val="5812304"/>
            <a:satOff val="-18573"/>
            <a:lumOff val="-4706"/>
            <a:alpha val="3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US" sz="1000" b="1" kern="1200" dirty="0">
              <a:latin typeface="Helvetica" panose="020B0604020202020204" pitchFamily="34" charset="0"/>
              <a:cs typeface="Helvetica" panose="020B0604020202020204" pitchFamily="34" charset="0"/>
            </a:rPr>
            <a:t>Other info</a:t>
          </a:r>
        </a:p>
      </dsp:txBody>
      <dsp:txXfrm>
        <a:off x="3937205" y="124807"/>
        <a:ext cx="705698" cy="470464"/>
      </dsp:txXfrm>
    </dsp:sp>
    <dsp:sp modelId="{EEBCB58C-4285-4D84-928E-A98919561AEB}">
      <dsp:nvSpPr>
        <dsp:cNvPr id="0" name=""/>
        <dsp:cNvSpPr/>
      </dsp:nvSpPr>
      <dsp:spPr>
        <a:xfrm>
          <a:off x="4760519" y="124807"/>
          <a:ext cx="1176162" cy="470464"/>
        </a:xfrm>
        <a:prstGeom prst="chevron">
          <a:avLst/>
        </a:prstGeom>
        <a:solidFill>
          <a:schemeClr val="accent3">
            <a:hueOff val="8718455"/>
            <a:satOff val="-27859"/>
            <a:lumOff val="-7059"/>
            <a:alpha val="3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US" sz="1000" b="1" kern="1200" dirty="0">
              <a:latin typeface="Helvetica" panose="020B0604020202020204" pitchFamily="34" charset="0"/>
              <a:cs typeface="Helvetica" panose="020B0604020202020204" pitchFamily="34" charset="0"/>
            </a:rPr>
            <a:t>CANUTEC</a:t>
          </a:r>
        </a:p>
      </dsp:txBody>
      <dsp:txXfrm>
        <a:off x="4995751" y="124807"/>
        <a:ext cx="705698" cy="470464"/>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0.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5.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6.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7.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8.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9.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0.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5.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6.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7.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8.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9.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0.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5.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6.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7.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8.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9.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40.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4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4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4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4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45.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46.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47.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48.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49.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5.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50.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5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5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5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5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55.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56.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57.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58.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59.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6.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60.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6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6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6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6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65.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66.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67.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68.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69.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7.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70.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7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7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7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7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75.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76.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8.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9.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6.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3DD4C7EC-EC25-40EA-9B6D-5792724EAC3B}"/>
              </a:ext>
            </a:extLst>
          </p:cNvPr>
          <p:cNvSpPr>
            <a:spLocks noGrp="1" noChangeArrowheads="1"/>
          </p:cNvSpPr>
          <p:nvPr>
            <p:ph type="body" sz="quarter" idx="3"/>
          </p:nvPr>
        </p:nvSpPr>
        <p:spPr bwMode="auto">
          <a:xfrm>
            <a:off x="936625" y="4421188"/>
            <a:ext cx="5149850" cy="4189412"/>
          </a:xfrm>
          <a:prstGeom prst="rect">
            <a:avLst/>
          </a:prstGeom>
          <a:noFill/>
          <a:ln w="12700">
            <a:noFill/>
            <a:miter lim="800000"/>
            <a:headEnd/>
            <a:tailEnd/>
          </a:ln>
          <a:effectLst/>
        </p:spPr>
        <p:txBody>
          <a:bodyPr vert="horz" wrap="square" lIns="92352" tIns="45366" rIns="92352" bIns="45366" numCol="1" anchor="t" anchorCtr="0" compatLnSpc="1">
            <a:prstTxWarp prst="textNoShape">
              <a:avLst/>
            </a:prstTxWarp>
          </a:bodyPr>
          <a:lstStyle/>
          <a:p>
            <a:pPr lvl="0"/>
            <a:r>
              <a:rPr lang="en-US" noProof="0"/>
              <a:t>Cliquez pour modifier le style de texte du masque</a:t>
            </a:r>
          </a:p>
          <a:p>
            <a:pPr lvl="1"/>
            <a:r>
              <a:rPr lang="en-US" noProof="0"/>
              <a:t>Second niveau</a:t>
            </a:r>
          </a:p>
          <a:p>
            <a:pPr lvl="2"/>
            <a:r>
              <a:rPr lang="en-US" noProof="0"/>
              <a:t>Troisième niveau</a:t>
            </a:r>
          </a:p>
          <a:p>
            <a:pPr lvl="3"/>
            <a:r>
              <a:rPr lang="en-US" noProof="0"/>
              <a:t>Quatrième niveau</a:t>
            </a:r>
          </a:p>
          <a:p>
            <a:pPr lvl="4"/>
            <a:r>
              <a:rPr lang="en-US" noProof="0"/>
              <a:t>Cinquième niveau</a:t>
            </a:r>
          </a:p>
        </p:txBody>
      </p:sp>
      <p:sp>
        <p:nvSpPr>
          <p:cNvPr id="36867" name="Rectangle 3">
            <a:extLst>
              <a:ext uri="{FF2B5EF4-FFF2-40B4-BE49-F238E27FC236}">
                <a16:creationId xmlns:a16="http://schemas.microsoft.com/office/drawing/2014/main" id="{5FB9C50A-AA4A-43BD-8676-1AC3CC94EF3D}"/>
              </a:ext>
            </a:extLst>
          </p:cNvPr>
          <p:cNvSpPr>
            <a:spLocks noGrp="1" noRot="1" noChangeAspect="1" noChangeArrowheads="1" noTextEdit="1"/>
          </p:cNvSpPr>
          <p:nvPr>
            <p:ph type="sldImg" idx="2"/>
          </p:nvPr>
        </p:nvSpPr>
        <p:spPr bwMode="auto">
          <a:xfrm>
            <a:off x="1192213" y="704850"/>
            <a:ext cx="4638675" cy="3478213"/>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a:extLst>
              <a:ext uri="{FF2B5EF4-FFF2-40B4-BE49-F238E27FC236}">
                <a16:creationId xmlns:a16="http://schemas.microsoft.com/office/drawing/2014/main" id="{57223ABC-BE3C-49FD-96F4-56C4C0A7687D}"/>
              </a:ext>
            </a:extLst>
          </p:cNvPr>
          <p:cNvSpPr>
            <a:spLocks noGrp="1" noRot="1" noChangeAspect="1" noTextEdit="1"/>
          </p:cNvSpPr>
          <p:nvPr>
            <p:ph type="sldImg"/>
          </p:nvPr>
        </p:nvSpPr>
        <p:spPr>
          <a:ln/>
        </p:spPr>
      </p:sp>
      <p:sp>
        <p:nvSpPr>
          <p:cNvPr id="41987" name="Notes Placeholder 2">
            <a:extLst>
              <a:ext uri="{FF2B5EF4-FFF2-40B4-BE49-F238E27FC236}">
                <a16:creationId xmlns:a16="http://schemas.microsoft.com/office/drawing/2014/main" id="{620D9300-84D9-4508-9928-3A56BEC414CD}"/>
              </a:ext>
            </a:extLst>
          </p:cNvPr>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a:extLst>
              <a:ext uri="{FF2B5EF4-FFF2-40B4-BE49-F238E27FC236}">
                <a16:creationId xmlns:a16="http://schemas.microsoft.com/office/drawing/2014/main" id="{1284918E-3D3B-4A12-99DE-0D0B565F1E6E}"/>
              </a:ext>
            </a:extLst>
          </p:cNvPr>
          <p:cNvSpPr>
            <a:spLocks noGrp="1" noRot="1" noChangeAspect="1" noTextEdit="1"/>
          </p:cNvSpPr>
          <p:nvPr>
            <p:ph type="sldImg"/>
          </p:nvPr>
        </p:nvSpPr>
        <p:spPr>
          <a:ln/>
        </p:spPr>
      </p:sp>
      <p:sp>
        <p:nvSpPr>
          <p:cNvPr id="69635" name="Notes Placeholder 2">
            <a:extLst>
              <a:ext uri="{FF2B5EF4-FFF2-40B4-BE49-F238E27FC236}">
                <a16:creationId xmlns:a16="http://schemas.microsoft.com/office/drawing/2014/main" id="{66938AF0-09B9-4D58-B7D4-F9068D88301C}"/>
              </a:ext>
            </a:extLst>
          </p:cNvPr>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a:extLst>
              <a:ext uri="{FF2B5EF4-FFF2-40B4-BE49-F238E27FC236}">
                <a16:creationId xmlns:a16="http://schemas.microsoft.com/office/drawing/2014/main" id="{1826206E-846A-4A2F-8363-7C67F00D627B}"/>
              </a:ext>
            </a:extLst>
          </p:cNvPr>
          <p:cNvSpPr>
            <a:spLocks noGrp="1" noRot="1" noChangeAspect="1" noTextEdit="1"/>
          </p:cNvSpPr>
          <p:nvPr>
            <p:ph type="sldImg"/>
          </p:nvPr>
        </p:nvSpPr>
        <p:spPr>
          <a:ln/>
        </p:spPr>
      </p:sp>
      <p:sp>
        <p:nvSpPr>
          <p:cNvPr id="71683" name="Notes Placeholder 2">
            <a:extLst>
              <a:ext uri="{FF2B5EF4-FFF2-40B4-BE49-F238E27FC236}">
                <a16:creationId xmlns:a16="http://schemas.microsoft.com/office/drawing/2014/main" id="{71AA61AE-DDD1-462F-AADB-8F8A317D93C3}"/>
              </a:ext>
            </a:extLst>
          </p:cNvPr>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a:extLst>
              <a:ext uri="{FF2B5EF4-FFF2-40B4-BE49-F238E27FC236}">
                <a16:creationId xmlns:a16="http://schemas.microsoft.com/office/drawing/2014/main" id="{52425AF2-3C94-40AC-8D4B-8E149CA2BBC3}"/>
              </a:ext>
            </a:extLst>
          </p:cNvPr>
          <p:cNvSpPr>
            <a:spLocks noGrp="1" noRot="1" noChangeAspect="1" noTextEdit="1"/>
          </p:cNvSpPr>
          <p:nvPr>
            <p:ph type="sldImg"/>
          </p:nvPr>
        </p:nvSpPr>
        <p:spPr>
          <a:ln/>
        </p:spPr>
      </p:sp>
      <p:sp>
        <p:nvSpPr>
          <p:cNvPr id="74755" name="Notes Placeholder 2">
            <a:extLst>
              <a:ext uri="{FF2B5EF4-FFF2-40B4-BE49-F238E27FC236}">
                <a16:creationId xmlns:a16="http://schemas.microsoft.com/office/drawing/2014/main" id="{13042E4E-8C65-4BD0-A91C-CCDBE6F7279E}"/>
              </a:ext>
            </a:extLst>
          </p:cNvPr>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a:extLst>
              <a:ext uri="{FF2B5EF4-FFF2-40B4-BE49-F238E27FC236}">
                <a16:creationId xmlns:a16="http://schemas.microsoft.com/office/drawing/2014/main" id="{E56E0E8E-2EC1-41D8-95D6-CD0EE44BCF32}"/>
              </a:ext>
            </a:extLst>
          </p:cNvPr>
          <p:cNvSpPr>
            <a:spLocks noGrp="1" noRot="1" noChangeAspect="1" noTextEdit="1"/>
          </p:cNvSpPr>
          <p:nvPr>
            <p:ph type="sldImg"/>
          </p:nvPr>
        </p:nvSpPr>
        <p:spPr>
          <a:ln/>
        </p:spPr>
      </p:sp>
      <p:sp>
        <p:nvSpPr>
          <p:cNvPr id="78851" name="Notes Placeholder 2">
            <a:extLst>
              <a:ext uri="{FF2B5EF4-FFF2-40B4-BE49-F238E27FC236}">
                <a16:creationId xmlns:a16="http://schemas.microsoft.com/office/drawing/2014/main" id="{2A9800E2-A606-442A-B852-C104581E9C81}"/>
              </a:ext>
            </a:extLst>
          </p:cNvPr>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a:extLst>
              <a:ext uri="{FF2B5EF4-FFF2-40B4-BE49-F238E27FC236}">
                <a16:creationId xmlns:a16="http://schemas.microsoft.com/office/drawing/2014/main" id="{FEC5F6E4-A5AD-49FC-8636-9561842233AC}"/>
              </a:ext>
            </a:extLst>
          </p:cNvPr>
          <p:cNvSpPr>
            <a:spLocks noGrp="1" noRot="1" noChangeAspect="1" noTextEdit="1"/>
          </p:cNvSpPr>
          <p:nvPr>
            <p:ph type="sldImg"/>
          </p:nvPr>
        </p:nvSpPr>
        <p:spPr>
          <a:ln/>
        </p:spPr>
      </p:sp>
      <p:sp>
        <p:nvSpPr>
          <p:cNvPr id="81923" name="Notes Placeholder 2">
            <a:extLst>
              <a:ext uri="{FF2B5EF4-FFF2-40B4-BE49-F238E27FC236}">
                <a16:creationId xmlns:a16="http://schemas.microsoft.com/office/drawing/2014/main" id="{00A7355C-B6F6-4C45-B1AC-B914282E8E23}"/>
              </a:ext>
            </a:extLst>
          </p:cNvPr>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a:extLst>
              <a:ext uri="{FF2B5EF4-FFF2-40B4-BE49-F238E27FC236}">
                <a16:creationId xmlns:a16="http://schemas.microsoft.com/office/drawing/2014/main" id="{C1053C2F-8A42-4DD0-B27D-444B136E76EE}"/>
              </a:ext>
            </a:extLst>
          </p:cNvPr>
          <p:cNvSpPr>
            <a:spLocks noGrp="1" noRot="1" noChangeAspect="1" noTextEdit="1"/>
          </p:cNvSpPr>
          <p:nvPr>
            <p:ph type="sldImg"/>
          </p:nvPr>
        </p:nvSpPr>
        <p:spPr>
          <a:ln/>
        </p:spPr>
      </p:sp>
      <p:sp>
        <p:nvSpPr>
          <p:cNvPr id="83971" name="Notes Placeholder 2">
            <a:extLst>
              <a:ext uri="{FF2B5EF4-FFF2-40B4-BE49-F238E27FC236}">
                <a16:creationId xmlns:a16="http://schemas.microsoft.com/office/drawing/2014/main" id="{72EE60B7-86C3-4DFF-A91E-228E6C6831BF}"/>
              </a:ext>
            </a:extLst>
          </p:cNvPr>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a:extLst>
              <a:ext uri="{FF2B5EF4-FFF2-40B4-BE49-F238E27FC236}">
                <a16:creationId xmlns:a16="http://schemas.microsoft.com/office/drawing/2014/main" id="{90182872-2C0B-48F2-B69B-D21A4C86A609}"/>
              </a:ext>
            </a:extLst>
          </p:cNvPr>
          <p:cNvSpPr>
            <a:spLocks noGrp="1" noRot="1" noChangeAspect="1" noTextEdit="1"/>
          </p:cNvSpPr>
          <p:nvPr>
            <p:ph type="sldImg"/>
          </p:nvPr>
        </p:nvSpPr>
        <p:spPr>
          <a:ln/>
        </p:spPr>
      </p:sp>
      <p:sp>
        <p:nvSpPr>
          <p:cNvPr id="86019" name="Notes Placeholder 2">
            <a:extLst>
              <a:ext uri="{FF2B5EF4-FFF2-40B4-BE49-F238E27FC236}">
                <a16:creationId xmlns:a16="http://schemas.microsoft.com/office/drawing/2014/main" id="{FD1B4417-167A-4A46-9E67-7533533651F5}"/>
              </a:ext>
            </a:extLst>
          </p:cNvPr>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a:extLst>
              <a:ext uri="{FF2B5EF4-FFF2-40B4-BE49-F238E27FC236}">
                <a16:creationId xmlns:a16="http://schemas.microsoft.com/office/drawing/2014/main" id="{18E1F696-43BE-4206-AD29-9AA0671750E7}"/>
              </a:ext>
            </a:extLst>
          </p:cNvPr>
          <p:cNvSpPr>
            <a:spLocks noGrp="1" noRot="1" noChangeAspect="1" noTextEdit="1"/>
          </p:cNvSpPr>
          <p:nvPr>
            <p:ph type="sldImg"/>
          </p:nvPr>
        </p:nvSpPr>
        <p:spPr>
          <a:ln/>
        </p:spPr>
      </p:sp>
      <p:sp>
        <p:nvSpPr>
          <p:cNvPr id="88067" name="Notes Placeholder 2">
            <a:extLst>
              <a:ext uri="{FF2B5EF4-FFF2-40B4-BE49-F238E27FC236}">
                <a16:creationId xmlns:a16="http://schemas.microsoft.com/office/drawing/2014/main" id="{A6A92251-7C78-44E8-BB26-AC533B69512B}"/>
              </a:ext>
            </a:extLst>
          </p:cNvPr>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a:extLst>
              <a:ext uri="{FF2B5EF4-FFF2-40B4-BE49-F238E27FC236}">
                <a16:creationId xmlns:a16="http://schemas.microsoft.com/office/drawing/2014/main" id="{DC0DA83E-428D-4EF6-9BAA-10F1A0CC8471}"/>
              </a:ext>
            </a:extLst>
          </p:cNvPr>
          <p:cNvSpPr>
            <a:spLocks noGrp="1" noRot="1" noChangeAspect="1" noTextEdit="1"/>
          </p:cNvSpPr>
          <p:nvPr>
            <p:ph type="sldImg"/>
          </p:nvPr>
        </p:nvSpPr>
        <p:spPr>
          <a:ln/>
        </p:spPr>
      </p:sp>
      <p:sp>
        <p:nvSpPr>
          <p:cNvPr id="90115" name="Notes Placeholder 2">
            <a:extLst>
              <a:ext uri="{FF2B5EF4-FFF2-40B4-BE49-F238E27FC236}">
                <a16:creationId xmlns:a16="http://schemas.microsoft.com/office/drawing/2014/main" id="{33400B8D-BA46-452E-A658-9CE5AC94D6F2}"/>
              </a:ext>
            </a:extLst>
          </p:cNvPr>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a:extLst>
              <a:ext uri="{FF2B5EF4-FFF2-40B4-BE49-F238E27FC236}">
                <a16:creationId xmlns:a16="http://schemas.microsoft.com/office/drawing/2014/main" id="{40430DC0-19E2-4788-BCF9-39EDF028FCF6}"/>
              </a:ext>
            </a:extLst>
          </p:cNvPr>
          <p:cNvSpPr>
            <a:spLocks noGrp="1" noRot="1" noChangeAspect="1" noTextEdit="1"/>
          </p:cNvSpPr>
          <p:nvPr>
            <p:ph type="sldImg"/>
          </p:nvPr>
        </p:nvSpPr>
        <p:spPr>
          <a:ln/>
        </p:spPr>
      </p:sp>
      <p:sp>
        <p:nvSpPr>
          <p:cNvPr id="93187" name="Notes Placeholder 2">
            <a:extLst>
              <a:ext uri="{FF2B5EF4-FFF2-40B4-BE49-F238E27FC236}">
                <a16:creationId xmlns:a16="http://schemas.microsoft.com/office/drawing/2014/main" id="{8CE87BA2-8248-4443-909D-0943A47B5E9F}"/>
              </a:ext>
            </a:extLst>
          </p:cNvPr>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a:endParaRPr lang="en-US" dirty="0"/>
          </a:p>
        </p:txBody>
      </p:sp>
    </p:spTree>
    <p:extLst>
      <p:ext uri="{BB962C8B-B14F-4D97-AF65-F5344CB8AC3E}">
        <p14:creationId xmlns:p14="http://schemas.microsoft.com/office/powerpoint/2010/main" val="33563014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a:extLst>
              <a:ext uri="{FF2B5EF4-FFF2-40B4-BE49-F238E27FC236}">
                <a16:creationId xmlns:a16="http://schemas.microsoft.com/office/drawing/2014/main" id="{04C0E433-3363-4B69-B309-2268AABE965F}"/>
              </a:ext>
            </a:extLst>
          </p:cNvPr>
          <p:cNvSpPr>
            <a:spLocks noGrp="1" noRot="1" noChangeAspect="1" noTextEdit="1"/>
          </p:cNvSpPr>
          <p:nvPr>
            <p:ph type="sldImg"/>
          </p:nvPr>
        </p:nvSpPr>
        <p:spPr>
          <a:ln/>
        </p:spPr>
      </p:sp>
      <p:sp>
        <p:nvSpPr>
          <p:cNvPr id="100355" name="Notes Placeholder 2">
            <a:extLst>
              <a:ext uri="{FF2B5EF4-FFF2-40B4-BE49-F238E27FC236}">
                <a16:creationId xmlns:a16="http://schemas.microsoft.com/office/drawing/2014/main" id="{9A623BE3-9273-4152-A6CC-19651B11007A}"/>
              </a:ext>
            </a:extLst>
          </p:cNvPr>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a:extLst>
              <a:ext uri="{FF2B5EF4-FFF2-40B4-BE49-F238E27FC236}">
                <a16:creationId xmlns:a16="http://schemas.microsoft.com/office/drawing/2014/main" id="{9C0F028F-C8C6-4059-A8E6-073354FADF37}"/>
              </a:ext>
            </a:extLst>
          </p:cNvPr>
          <p:cNvSpPr>
            <a:spLocks noGrp="1" noRot="1" noChangeAspect="1" noTextEdit="1"/>
          </p:cNvSpPr>
          <p:nvPr>
            <p:ph type="sldImg"/>
          </p:nvPr>
        </p:nvSpPr>
        <p:spPr>
          <a:ln/>
        </p:spPr>
      </p:sp>
      <p:sp>
        <p:nvSpPr>
          <p:cNvPr id="102403" name="Notes Placeholder 2">
            <a:extLst>
              <a:ext uri="{FF2B5EF4-FFF2-40B4-BE49-F238E27FC236}">
                <a16:creationId xmlns:a16="http://schemas.microsoft.com/office/drawing/2014/main" id="{BEAF752F-F54E-4DCC-9E69-A414DF1144E6}"/>
              </a:ext>
            </a:extLst>
          </p:cNvPr>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a:extLst>
              <a:ext uri="{FF2B5EF4-FFF2-40B4-BE49-F238E27FC236}">
                <a16:creationId xmlns:a16="http://schemas.microsoft.com/office/drawing/2014/main" id="{5513ECF3-E618-463C-8D1B-CAA4CA2C98B0}"/>
              </a:ext>
            </a:extLst>
          </p:cNvPr>
          <p:cNvSpPr>
            <a:spLocks noGrp="1" noRot="1" noChangeAspect="1" noTextEdit="1"/>
          </p:cNvSpPr>
          <p:nvPr>
            <p:ph type="sldImg"/>
          </p:nvPr>
        </p:nvSpPr>
        <p:spPr>
          <a:ln/>
        </p:spPr>
      </p:sp>
      <p:sp>
        <p:nvSpPr>
          <p:cNvPr id="105475" name="Notes Placeholder 2">
            <a:extLst>
              <a:ext uri="{FF2B5EF4-FFF2-40B4-BE49-F238E27FC236}">
                <a16:creationId xmlns:a16="http://schemas.microsoft.com/office/drawing/2014/main" id="{2174082C-285E-47A7-945F-1E97B5CC84CB}"/>
              </a:ext>
            </a:extLst>
          </p:cNvPr>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fr-FR" altLang="fr-F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a:extLst>
              <a:ext uri="{FF2B5EF4-FFF2-40B4-BE49-F238E27FC236}">
                <a16:creationId xmlns:a16="http://schemas.microsoft.com/office/drawing/2014/main" id="{81F7B0F3-5CC5-4F11-97C8-91A09F1E553B}"/>
              </a:ext>
            </a:extLst>
          </p:cNvPr>
          <p:cNvSpPr>
            <a:spLocks noGrp="1" noRot="1" noChangeAspect="1" noTextEdit="1"/>
          </p:cNvSpPr>
          <p:nvPr>
            <p:ph type="sldImg"/>
          </p:nvPr>
        </p:nvSpPr>
        <p:spPr>
          <a:ln/>
        </p:spPr>
      </p:sp>
      <p:sp>
        <p:nvSpPr>
          <p:cNvPr id="110595" name="Notes Placeholder 2">
            <a:extLst>
              <a:ext uri="{FF2B5EF4-FFF2-40B4-BE49-F238E27FC236}">
                <a16:creationId xmlns:a16="http://schemas.microsoft.com/office/drawing/2014/main" id="{0D45F961-2F7C-482C-A424-B4538419B224}"/>
              </a:ext>
            </a:extLst>
          </p:cNvPr>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a:extLst>
              <a:ext uri="{FF2B5EF4-FFF2-40B4-BE49-F238E27FC236}">
                <a16:creationId xmlns:a16="http://schemas.microsoft.com/office/drawing/2014/main" id="{6623DB61-D4F1-4F01-A43D-0F344D6D113E}"/>
              </a:ext>
            </a:extLst>
          </p:cNvPr>
          <p:cNvSpPr>
            <a:spLocks noGrp="1" noRot="1" noChangeAspect="1" noTextEdit="1"/>
          </p:cNvSpPr>
          <p:nvPr>
            <p:ph type="sldImg"/>
          </p:nvPr>
        </p:nvSpPr>
        <p:spPr>
          <a:ln/>
        </p:spPr>
      </p:sp>
      <p:sp>
        <p:nvSpPr>
          <p:cNvPr id="113667" name="Notes Placeholder 2">
            <a:extLst>
              <a:ext uri="{FF2B5EF4-FFF2-40B4-BE49-F238E27FC236}">
                <a16:creationId xmlns:a16="http://schemas.microsoft.com/office/drawing/2014/main" id="{19A9D8F5-700C-40F8-BA7D-118516AE2810}"/>
              </a:ext>
            </a:extLst>
          </p:cNvPr>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a:extLst>
              <a:ext uri="{FF2B5EF4-FFF2-40B4-BE49-F238E27FC236}">
                <a16:creationId xmlns:a16="http://schemas.microsoft.com/office/drawing/2014/main" id="{350F5868-2BC9-4596-AFA4-E5EF3D31A294}"/>
              </a:ext>
            </a:extLst>
          </p:cNvPr>
          <p:cNvSpPr>
            <a:spLocks noGrp="1" noRot="1" noChangeAspect="1" noTextEdit="1"/>
          </p:cNvSpPr>
          <p:nvPr>
            <p:ph type="sldImg"/>
          </p:nvPr>
        </p:nvSpPr>
        <p:spPr>
          <a:ln/>
        </p:spPr>
      </p:sp>
      <p:sp>
        <p:nvSpPr>
          <p:cNvPr id="116739" name="Notes Placeholder 2">
            <a:extLst>
              <a:ext uri="{FF2B5EF4-FFF2-40B4-BE49-F238E27FC236}">
                <a16:creationId xmlns:a16="http://schemas.microsoft.com/office/drawing/2014/main" id="{2C778075-B4FF-41BC-A9AE-BEE8F903BAD7}"/>
              </a:ext>
            </a:extLst>
          </p:cNvPr>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a:extLst>
              <a:ext uri="{FF2B5EF4-FFF2-40B4-BE49-F238E27FC236}">
                <a16:creationId xmlns:a16="http://schemas.microsoft.com/office/drawing/2014/main" id="{1FDA6D50-4870-4110-BF4F-CD340B2A7FCB}"/>
              </a:ext>
            </a:extLst>
          </p:cNvPr>
          <p:cNvSpPr>
            <a:spLocks noGrp="1" noRot="1" noChangeAspect="1" noTextEdit="1"/>
          </p:cNvSpPr>
          <p:nvPr>
            <p:ph type="sldImg"/>
          </p:nvPr>
        </p:nvSpPr>
        <p:spPr>
          <a:ln/>
        </p:spPr>
      </p:sp>
      <p:sp>
        <p:nvSpPr>
          <p:cNvPr id="119811" name="Notes Placeholder 2">
            <a:extLst>
              <a:ext uri="{FF2B5EF4-FFF2-40B4-BE49-F238E27FC236}">
                <a16:creationId xmlns:a16="http://schemas.microsoft.com/office/drawing/2014/main" id="{F7389B02-EBF5-42EA-B317-CEADC1CBE4D2}"/>
              </a:ext>
            </a:extLst>
          </p:cNvPr>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a:extLst>
              <a:ext uri="{FF2B5EF4-FFF2-40B4-BE49-F238E27FC236}">
                <a16:creationId xmlns:a16="http://schemas.microsoft.com/office/drawing/2014/main" id="{4DFE82B0-1E19-4447-8123-A13E5CB243F5}"/>
              </a:ext>
            </a:extLst>
          </p:cNvPr>
          <p:cNvSpPr>
            <a:spLocks noGrp="1" noRot="1" noChangeAspect="1" noTextEdit="1"/>
          </p:cNvSpPr>
          <p:nvPr>
            <p:ph type="sldImg"/>
          </p:nvPr>
        </p:nvSpPr>
        <p:spPr>
          <a:ln/>
        </p:spPr>
      </p:sp>
      <p:sp>
        <p:nvSpPr>
          <p:cNvPr id="122883" name="Notes Placeholder 2">
            <a:extLst>
              <a:ext uri="{FF2B5EF4-FFF2-40B4-BE49-F238E27FC236}">
                <a16:creationId xmlns:a16="http://schemas.microsoft.com/office/drawing/2014/main" id="{1B4E82CD-1624-43E1-828B-34E3F9B971BD}"/>
              </a:ext>
            </a:extLst>
          </p:cNvPr>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lide Image Placeholder 1">
            <a:extLst>
              <a:ext uri="{FF2B5EF4-FFF2-40B4-BE49-F238E27FC236}">
                <a16:creationId xmlns:a16="http://schemas.microsoft.com/office/drawing/2014/main" id="{D329BEBA-2117-4CCA-9524-827E8AF7E062}"/>
              </a:ext>
            </a:extLst>
          </p:cNvPr>
          <p:cNvSpPr>
            <a:spLocks noGrp="1" noRot="1" noChangeAspect="1" noTextEdit="1"/>
          </p:cNvSpPr>
          <p:nvPr>
            <p:ph type="sldImg"/>
          </p:nvPr>
        </p:nvSpPr>
        <p:spPr>
          <a:ln/>
        </p:spPr>
      </p:sp>
      <p:sp>
        <p:nvSpPr>
          <p:cNvPr id="126979" name="Notes Placeholder 2">
            <a:extLst>
              <a:ext uri="{FF2B5EF4-FFF2-40B4-BE49-F238E27FC236}">
                <a16:creationId xmlns:a16="http://schemas.microsoft.com/office/drawing/2014/main" id="{3F1650AD-8556-47D0-9D16-B2382CF92840}"/>
              </a:ext>
            </a:extLst>
          </p:cNvPr>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a:extLst>
              <a:ext uri="{FF2B5EF4-FFF2-40B4-BE49-F238E27FC236}">
                <a16:creationId xmlns:a16="http://schemas.microsoft.com/office/drawing/2014/main" id="{DA897AEF-E2D6-456A-BC42-22194C4F6D87}"/>
              </a:ext>
            </a:extLst>
          </p:cNvPr>
          <p:cNvSpPr>
            <a:spLocks noGrp="1" noRot="1" noChangeAspect="1" noTextEdit="1"/>
          </p:cNvSpPr>
          <p:nvPr>
            <p:ph type="sldImg"/>
          </p:nvPr>
        </p:nvSpPr>
        <p:spPr>
          <a:ln/>
        </p:spPr>
      </p:sp>
      <p:sp>
        <p:nvSpPr>
          <p:cNvPr id="131075" name="Notes Placeholder 2">
            <a:extLst>
              <a:ext uri="{FF2B5EF4-FFF2-40B4-BE49-F238E27FC236}">
                <a16:creationId xmlns:a16="http://schemas.microsoft.com/office/drawing/2014/main" id="{CC31E5C7-00E0-431C-B1DD-E07677381E33}"/>
              </a:ext>
            </a:extLst>
          </p:cNvPr>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a:extLst>
              <a:ext uri="{FF2B5EF4-FFF2-40B4-BE49-F238E27FC236}">
                <a16:creationId xmlns:a16="http://schemas.microsoft.com/office/drawing/2014/main" id="{8C95B781-9329-454B-BCDD-6AFC04121EA1}"/>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CA" altLang="en-US"/>
          </a:p>
        </p:txBody>
      </p:sp>
      <p:sp>
        <p:nvSpPr>
          <p:cNvPr id="48131" name="Rectangle 3">
            <a:extLst>
              <a:ext uri="{FF2B5EF4-FFF2-40B4-BE49-F238E27FC236}">
                <a16:creationId xmlns:a16="http://schemas.microsoft.com/office/drawing/2014/main" id="{4B4C0E7B-FE0F-478B-97E0-70ECD16748E3}"/>
              </a:ext>
            </a:extLst>
          </p:cNvPr>
          <p:cNvSpPr>
            <a:spLocks noGrp="1" noRot="1" noChangeAspect="1" noChangeArrowheads="1" noTextEdit="1"/>
          </p:cNvSpPr>
          <p:nvPr>
            <p:ph type="sldImg"/>
          </p:nvPr>
        </p:nvSpPr>
        <p:spPr>
          <a:ln cap="flat"/>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a:extLst>
              <a:ext uri="{FF2B5EF4-FFF2-40B4-BE49-F238E27FC236}">
                <a16:creationId xmlns:a16="http://schemas.microsoft.com/office/drawing/2014/main" id="{FE734E69-B40E-4967-B8D1-9A5275C3718B}"/>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CA" altLang="en-US"/>
          </a:p>
        </p:txBody>
      </p:sp>
      <p:sp>
        <p:nvSpPr>
          <p:cNvPr id="136195" name="Rectangle 3">
            <a:extLst>
              <a:ext uri="{FF2B5EF4-FFF2-40B4-BE49-F238E27FC236}">
                <a16:creationId xmlns:a16="http://schemas.microsoft.com/office/drawing/2014/main" id="{E10DEAB9-CA9F-42B3-801F-E7437EA0B9C7}"/>
              </a:ext>
            </a:extLst>
          </p:cNvPr>
          <p:cNvSpPr>
            <a:spLocks noGrp="1" noRot="1" noChangeAspect="1" noChangeArrowheads="1" noTextEdit="1"/>
          </p:cNvSpPr>
          <p:nvPr>
            <p:ph type="sldImg"/>
          </p:nvPr>
        </p:nvSpPr>
        <p:spPr>
          <a:ln cap="flat"/>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a:extLst>
              <a:ext uri="{FF2B5EF4-FFF2-40B4-BE49-F238E27FC236}">
                <a16:creationId xmlns:a16="http://schemas.microsoft.com/office/drawing/2014/main" id="{8899BCB3-43AB-48DA-9CBC-10AE7D8CE557}"/>
              </a:ext>
            </a:extLst>
          </p:cNvPr>
          <p:cNvSpPr>
            <a:spLocks noGrp="1" noRot="1" noChangeAspect="1" noTextEdit="1"/>
          </p:cNvSpPr>
          <p:nvPr>
            <p:ph type="sldImg"/>
          </p:nvPr>
        </p:nvSpPr>
        <p:spPr>
          <a:ln/>
        </p:spPr>
      </p:sp>
      <p:sp>
        <p:nvSpPr>
          <p:cNvPr id="138243" name="Notes Placeholder 2">
            <a:extLst>
              <a:ext uri="{FF2B5EF4-FFF2-40B4-BE49-F238E27FC236}">
                <a16:creationId xmlns:a16="http://schemas.microsoft.com/office/drawing/2014/main" id="{A736CE8E-D4DE-4401-9811-6E402A3A809F}"/>
              </a:ext>
            </a:extLst>
          </p:cNvPr>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a:extLst>
              <a:ext uri="{FF2B5EF4-FFF2-40B4-BE49-F238E27FC236}">
                <a16:creationId xmlns:a16="http://schemas.microsoft.com/office/drawing/2014/main" id="{B53BC66C-CFCF-477F-B607-CC32465860A1}"/>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CA" altLang="en-US"/>
          </a:p>
        </p:txBody>
      </p:sp>
      <p:sp>
        <p:nvSpPr>
          <p:cNvPr id="140291" name="Rectangle 3">
            <a:extLst>
              <a:ext uri="{FF2B5EF4-FFF2-40B4-BE49-F238E27FC236}">
                <a16:creationId xmlns:a16="http://schemas.microsoft.com/office/drawing/2014/main" id="{24AE3C9C-D391-4690-BAAE-593AE1C3D357}"/>
              </a:ext>
            </a:extLst>
          </p:cNvPr>
          <p:cNvSpPr>
            <a:spLocks noGrp="1" noRot="1" noChangeAspect="1" noChangeArrowheads="1" noTextEdit="1"/>
          </p:cNvSpPr>
          <p:nvPr>
            <p:ph type="sldImg"/>
          </p:nvPr>
        </p:nvSpPr>
        <p:spPr>
          <a:ln cap="flat"/>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Slide Image Placeholder 1">
            <a:extLst>
              <a:ext uri="{FF2B5EF4-FFF2-40B4-BE49-F238E27FC236}">
                <a16:creationId xmlns:a16="http://schemas.microsoft.com/office/drawing/2014/main" id="{37320F6C-4674-442F-A0E7-0EB6DC9338AB}"/>
              </a:ext>
            </a:extLst>
          </p:cNvPr>
          <p:cNvSpPr>
            <a:spLocks noGrp="1" noRot="1" noChangeAspect="1" noTextEdit="1"/>
          </p:cNvSpPr>
          <p:nvPr>
            <p:ph type="sldImg"/>
          </p:nvPr>
        </p:nvSpPr>
        <p:spPr>
          <a:ln/>
        </p:spPr>
      </p:sp>
      <p:sp>
        <p:nvSpPr>
          <p:cNvPr id="142339" name="Notes Placeholder 2">
            <a:extLst>
              <a:ext uri="{FF2B5EF4-FFF2-40B4-BE49-F238E27FC236}">
                <a16:creationId xmlns:a16="http://schemas.microsoft.com/office/drawing/2014/main" id="{C538A9DB-9891-4281-B63B-335B5CA0F493}"/>
              </a:ext>
            </a:extLst>
          </p:cNvPr>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Slide Image Placeholder 1">
            <a:extLst>
              <a:ext uri="{FF2B5EF4-FFF2-40B4-BE49-F238E27FC236}">
                <a16:creationId xmlns:a16="http://schemas.microsoft.com/office/drawing/2014/main" id="{3170C79D-7B69-45B3-8222-875CE772B7CD}"/>
              </a:ext>
            </a:extLst>
          </p:cNvPr>
          <p:cNvSpPr>
            <a:spLocks noGrp="1" noRot="1" noChangeAspect="1" noTextEdit="1"/>
          </p:cNvSpPr>
          <p:nvPr>
            <p:ph type="sldImg"/>
          </p:nvPr>
        </p:nvSpPr>
        <p:spPr>
          <a:ln/>
        </p:spPr>
      </p:sp>
      <p:sp>
        <p:nvSpPr>
          <p:cNvPr id="145411" name="Notes Placeholder 2">
            <a:extLst>
              <a:ext uri="{FF2B5EF4-FFF2-40B4-BE49-F238E27FC236}">
                <a16:creationId xmlns:a16="http://schemas.microsoft.com/office/drawing/2014/main" id="{C6C3A34D-1DCB-4C91-BA83-BC4B0E145935}"/>
              </a:ext>
            </a:extLst>
          </p:cNvPr>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Slide Image Placeholder 1">
            <a:extLst>
              <a:ext uri="{FF2B5EF4-FFF2-40B4-BE49-F238E27FC236}">
                <a16:creationId xmlns:a16="http://schemas.microsoft.com/office/drawing/2014/main" id="{109E2176-1A4D-4021-A132-ABC0460834EC}"/>
              </a:ext>
            </a:extLst>
          </p:cNvPr>
          <p:cNvSpPr>
            <a:spLocks noGrp="1" noRot="1" noChangeAspect="1" noTextEdit="1"/>
          </p:cNvSpPr>
          <p:nvPr>
            <p:ph type="sldImg"/>
          </p:nvPr>
        </p:nvSpPr>
        <p:spPr>
          <a:ln/>
        </p:spPr>
      </p:sp>
      <p:sp>
        <p:nvSpPr>
          <p:cNvPr id="154627" name="Notes Placeholder 2">
            <a:extLst>
              <a:ext uri="{FF2B5EF4-FFF2-40B4-BE49-F238E27FC236}">
                <a16:creationId xmlns:a16="http://schemas.microsoft.com/office/drawing/2014/main" id="{4586E15D-5C47-4C2C-BD2D-C5092D47912F}"/>
              </a:ext>
            </a:extLst>
          </p:cNvPr>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Slide Image Placeholder 1">
            <a:extLst>
              <a:ext uri="{FF2B5EF4-FFF2-40B4-BE49-F238E27FC236}">
                <a16:creationId xmlns:a16="http://schemas.microsoft.com/office/drawing/2014/main" id="{A767AA4F-7BCA-4044-851C-971DEFF5606E}"/>
              </a:ext>
            </a:extLst>
          </p:cNvPr>
          <p:cNvSpPr>
            <a:spLocks noGrp="1" noRot="1" noChangeAspect="1" noTextEdit="1"/>
          </p:cNvSpPr>
          <p:nvPr>
            <p:ph type="sldImg"/>
          </p:nvPr>
        </p:nvSpPr>
        <p:spPr>
          <a:ln/>
        </p:spPr>
      </p:sp>
      <p:sp>
        <p:nvSpPr>
          <p:cNvPr id="158723" name="Notes Placeholder 2">
            <a:extLst>
              <a:ext uri="{FF2B5EF4-FFF2-40B4-BE49-F238E27FC236}">
                <a16:creationId xmlns:a16="http://schemas.microsoft.com/office/drawing/2014/main" id="{4F1D56F0-D8C6-4B4B-878F-7A1FB06E784A}"/>
              </a:ext>
            </a:extLst>
          </p:cNvPr>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Slide Image Placeholder 1">
            <a:extLst>
              <a:ext uri="{FF2B5EF4-FFF2-40B4-BE49-F238E27FC236}">
                <a16:creationId xmlns:a16="http://schemas.microsoft.com/office/drawing/2014/main" id="{426FF211-1954-4081-BD01-3E9E590A63F8}"/>
              </a:ext>
            </a:extLst>
          </p:cNvPr>
          <p:cNvSpPr>
            <a:spLocks noGrp="1" noRot="1" noChangeAspect="1" noTextEdit="1"/>
          </p:cNvSpPr>
          <p:nvPr>
            <p:ph type="sldImg"/>
          </p:nvPr>
        </p:nvSpPr>
        <p:spPr>
          <a:ln/>
        </p:spPr>
      </p:sp>
      <p:sp>
        <p:nvSpPr>
          <p:cNvPr id="171011" name="Notes Placeholder 2">
            <a:extLst>
              <a:ext uri="{FF2B5EF4-FFF2-40B4-BE49-F238E27FC236}">
                <a16:creationId xmlns:a16="http://schemas.microsoft.com/office/drawing/2014/main" id="{3C902C43-758C-4294-A9E3-6CCA3C7CFD12}"/>
              </a:ext>
            </a:extLst>
          </p:cNvPr>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fr-CA" altLang="fr-F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2">
            <a:extLst>
              <a:ext uri="{FF2B5EF4-FFF2-40B4-BE49-F238E27FC236}">
                <a16:creationId xmlns:a16="http://schemas.microsoft.com/office/drawing/2014/main" id="{BB889D4F-7C6E-4920-96E5-C3EC03AFA9C4}"/>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CA" altLang="en-US"/>
          </a:p>
        </p:txBody>
      </p:sp>
      <p:sp>
        <p:nvSpPr>
          <p:cNvPr id="181251" name="Rectangle 3">
            <a:extLst>
              <a:ext uri="{FF2B5EF4-FFF2-40B4-BE49-F238E27FC236}">
                <a16:creationId xmlns:a16="http://schemas.microsoft.com/office/drawing/2014/main" id="{09EBF237-2596-48F5-8F0B-6E6874B5511E}"/>
              </a:ext>
            </a:extLst>
          </p:cNvPr>
          <p:cNvSpPr>
            <a:spLocks noGrp="1" noRot="1" noChangeAspect="1" noChangeArrowheads="1" noTextEdit="1"/>
          </p:cNvSpPr>
          <p:nvPr>
            <p:ph type="sldImg"/>
          </p:nvPr>
        </p:nvSpPr>
        <p:spPr>
          <a:ln cap="flat"/>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2">
            <a:extLst>
              <a:ext uri="{FF2B5EF4-FFF2-40B4-BE49-F238E27FC236}">
                <a16:creationId xmlns:a16="http://schemas.microsoft.com/office/drawing/2014/main" id="{18FE8F08-03F9-4D4B-97B9-2B27AAAFDCF6}"/>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CA" altLang="en-US"/>
          </a:p>
        </p:txBody>
      </p:sp>
      <p:sp>
        <p:nvSpPr>
          <p:cNvPr id="183299" name="Rectangle 3">
            <a:extLst>
              <a:ext uri="{FF2B5EF4-FFF2-40B4-BE49-F238E27FC236}">
                <a16:creationId xmlns:a16="http://schemas.microsoft.com/office/drawing/2014/main" id="{7BFC5E6D-8A3D-4369-8CEF-58234E27E6C7}"/>
              </a:ext>
            </a:extLst>
          </p:cNvPr>
          <p:cNvSpPr>
            <a:spLocks noGrp="1" noRot="1" noChangeAspect="1" noChangeArrowheads="1" noTextEdit="1"/>
          </p:cNvSpPr>
          <p:nvPr>
            <p:ph type="sldImg"/>
          </p:nvPr>
        </p:nvSpPr>
        <p:spPr>
          <a:ln cap="flat"/>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a:extLst>
              <a:ext uri="{FF2B5EF4-FFF2-40B4-BE49-F238E27FC236}">
                <a16:creationId xmlns:a16="http://schemas.microsoft.com/office/drawing/2014/main" id="{ED136243-04F6-4B21-98AC-D46CDB10EC92}"/>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CA" altLang="en-US"/>
          </a:p>
        </p:txBody>
      </p:sp>
      <p:sp>
        <p:nvSpPr>
          <p:cNvPr id="50179" name="Rectangle 3">
            <a:extLst>
              <a:ext uri="{FF2B5EF4-FFF2-40B4-BE49-F238E27FC236}">
                <a16:creationId xmlns:a16="http://schemas.microsoft.com/office/drawing/2014/main" id="{7E29177B-53E6-4F91-8C46-E93E0D01392D}"/>
              </a:ext>
            </a:extLst>
          </p:cNvPr>
          <p:cNvSpPr>
            <a:spLocks noGrp="1" noRot="1" noChangeAspect="1" noChangeArrowheads="1" noTextEdit="1"/>
          </p:cNvSpPr>
          <p:nvPr>
            <p:ph type="sldImg"/>
          </p:nvPr>
        </p:nvSpPr>
        <p:spPr>
          <a:ln cap="flat"/>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2">
            <a:extLst>
              <a:ext uri="{FF2B5EF4-FFF2-40B4-BE49-F238E27FC236}">
                <a16:creationId xmlns:a16="http://schemas.microsoft.com/office/drawing/2014/main" id="{07C09CB5-3F21-400B-AF5B-271949EE2151}"/>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CA" altLang="en-US"/>
          </a:p>
        </p:txBody>
      </p:sp>
      <p:sp>
        <p:nvSpPr>
          <p:cNvPr id="185347" name="Rectangle 3">
            <a:extLst>
              <a:ext uri="{FF2B5EF4-FFF2-40B4-BE49-F238E27FC236}">
                <a16:creationId xmlns:a16="http://schemas.microsoft.com/office/drawing/2014/main" id="{BEE8176C-8A69-4C26-9A3D-87E4961ED885}"/>
              </a:ext>
            </a:extLst>
          </p:cNvPr>
          <p:cNvSpPr>
            <a:spLocks noGrp="1" noRot="1" noChangeAspect="1" noChangeArrowheads="1" noTextEdit="1"/>
          </p:cNvSpPr>
          <p:nvPr>
            <p:ph type="sldImg"/>
          </p:nvPr>
        </p:nvSpPr>
        <p:spPr>
          <a:ln cap="flat"/>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2">
            <a:extLst>
              <a:ext uri="{FF2B5EF4-FFF2-40B4-BE49-F238E27FC236}">
                <a16:creationId xmlns:a16="http://schemas.microsoft.com/office/drawing/2014/main" id="{D9DAF47C-7E56-4272-89CA-B577013B2A29}"/>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CA" altLang="en-US"/>
          </a:p>
        </p:txBody>
      </p:sp>
      <p:sp>
        <p:nvSpPr>
          <p:cNvPr id="187395" name="Rectangle 3">
            <a:extLst>
              <a:ext uri="{FF2B5EF4-FFF2-40B4-BE49-F238E27FC236}">
                <a16:creationId xmlns:a16="http://schemas.microsoft.com/office/drawing/2014/main" id="{5148C3DA-C23B-435B-9C8B-83C1240C10B5}"/>
              </a:ext>
            </a:extLst>
          </p:cNvPr>
          <p:cNvSpPr>
            <a:spLocks noGrp="1" noRot="1" noChangeAspect="1" noChangeArrowheads="1" noTextEdit="1"/>
          </p:cNvSpPr>
          <p:nvPr>
            <p:ph type="sldImg"/>
          </p:nvPr>
        </p:nvSpPr>
        <p:spPr>
          <a:ln cap="flat"/>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a:extLst>
              <a:ext uri="{FF2B5EF4-FFF2-40B4-BE49-F238E27FC236}">
                <a16:creationId xmlns:a16="http://schemas.microsoft.com/office/drawing/2014/main" id="{0402C975-B503-4A1C-BAC9-1F89F7C98767}"/>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CA" altLang="en-US"/>
          </a:p>
        </p:txBody>
      </p:sp>
      <p:sp>
        <p:nvSpPr>
          <p:cNvPr id="52227" name="Rectangle 3">
            <a:extLst>
              <a:ext uri="{FF2B5EF4-FFF2-40B4-BE49-F238E27FC236}">
                <a16:creationId xmlns:a16="http://schemas.microsoft.com/office/drawing/2014/main" id="{86672565-1ED9-4937-8B04-959A5463BE10}"/>
              </a:ext>
            </a:extLst>
          </p:cNvPr>
          <p:cNvSpPr>
            <a:spLocks noGrp="1" noRot="1" noChangeAspect="1" noChangeArrowheads="1" noTextEdit="1"/>
          </p:cNvSpPr>
          <p:nvPr>
            <p:ph type="sldImg"/>
          </p:nvPr>
        </p:nvSpPr>
        <p:spPr>
          <a:ln cap="flat"/>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a:extLst>
              <a:ext uri="{FF2B5EF4-FFF2-40B4-BE49-F238E27FC236}">
                <a16:creationId xmlns:a16="http://schemas.microsoft.com/office/drawing/2014/main" id="{D7088741-C5E9-4BB9-970E-2E11D43A0CEC}"/>
              </a:ext>
            </a:extLst>
          </p:cNvPr>
          <p:cNvSpPr>
            <a:spLocks noGrp="1" noRot="1" noChangeAspect="1" noChangeArrowheads="1" noTextEdit="1"/>
          </p:cNvSpPr>
          <p:nvPr>
            <p:ph type="sldImg"/>
          </p:nvPr>
        </p:nvSpPr>
        <p:spPr>
          <a:ln/>
        </p:spPr>
      </p:sp>
      <p:sp>
        <p:nvSpPr>
          <p:cNvPr id="54275" name="Rectangle 3">
            <a:extLst>
              <a:ext uri="{FF2B5EF4-FFF2-40B4-BE49-F238E27FC236}">
                <a16:creationId xmlns:a16="http://schemas.microsoft.com/office/drawing/2014/main" id="{CE131CD1-F836-4852-9FDE-253B08A1530B}"/>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CA"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a:extLst>
              <a:ext uri="{FF2B5EF4-FFF2-40B4-BE49-F238E27FC236}">
                <a16:creationId xmlns:a16="http://schemas.microsoft.com/office/drawing/2014/main" id="{E03ED1C3-2CBA-40C0-AF1B-3125CC02FC74}"/>
              </a:ext>
            </a:extLst>
          </p:cNvPr>
          <p:cNvSpPr>
            <a:spLocks noGrp="1" noRot="1" noChangeAspect="1" noTextEdit="1"/>
          </p:cNvSpPr>
          <p:nvPr>
            <p:ph type="sldImg"/>
          </p:nvPr>
        </p:nvSpPr>
        <p:spPr>
          <a:ln/>
        </p:spPr>
      </p:sp>
      <p:sp>
        <p:nvSpPr>
          <p:cNvPr id="56323" name="Notes Placeholder 2">
            <a:extLst>
              <a:ext uri="{FF2B5EF4-FFF2-40B4-BE49-F238E27FC236}">
                <a16:creationId xmlns:a16="http://schemas.microsoft.com/office/drawing/2014/main" id="{95D56078-6C45-4A72-A746-D32633E60FFD}"/>
              </a:ext>
            </a:extLst>
          </p:cNvPr>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a:extLst>
              <a:ext uri="{FF2B5EF4-FFF2-40B4-BE49-F238E27FC236}">
                <a16:creationId xmlns:a16="http://schemas.microsoft.com/office/drawing/2014/main" id="{F88EAB7D-0684-44BC-AE5C-512D541D553E}"/>
              </a:ext>
            </a:extLst>
          </p:cNvPr>
          <p:cNvSpPr>
            <a:spLocks noGrp="1" noRot="1" noChangeAspect="1" noTextEdit="1"/>
          </p:cNvSpPr>
          <p:nvPr>
            <p:ph type="sldImg"/>
          </p:nvPr>
        </p:nvSpPr>
        <p:spPr>
          <a:ln/>
        </p:spPr>
      </p:sp>
      <p:sp>
        <p:nvSpPr>
          <p:cNvPr id="65539" name="Notes Placeholder 2">
            <a:extLst>
              <a:ext uri="{FF2B5EF4-FFF2-40B4-BE49-F238E27FC236}">
                <a16:creationId xmlns:a16="http://schemas.microsoft.com/office/drawing/2014/main" id="{B380344E-E38D-4F97-9DB5-874DEACB9A99}"/>
              </a:ext>
            </a:extLst>
          </p:cNvPr>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a:extLst>
              <a:ext uri="{FF2B5EF4-FFF2-40B4-BE49-F238E27FC236}">
                <a16:creationId xmlns:a16="http://schemas.microsoft.com/office/drawing/2014/main" id="{0DF55406-61D5-40EB-ADEE-9352CF959F36}"/>
              </a:ext>
            </a:extLst>
          </p:cNvPr>
          <p:cNvSpPr>
            <a:spLocks noGrp="1" noRot="1" noChangeAspect="1" noTextEdit="1"/>
          </p:cNvSpPr>
          <p:nvPr>
            <p:ph type="sldImg"/>
          </p:nvPr>
        </p:nvSpPr>
        <p:spPr>
          <a:ln/>
        </p:spPr>
      </p:sp>
      <p:sp>
        <p:nvSpPr>
          <p:cNvPr id="67587" name="Notes Placeholder 2">
            <a:extLst>
              <a:ext uri="{FF2B5EF4-FFF2-40B4-BE49-F238E27FC236}">
                <a16:creationId xmlns:a16="http://schemas.microsoft.com/office/drawing/2014/main" id="{B1E062CC-C2E0-48A2-AA00-014CA2874B6A}"/>
              </a:ext>
            </a:extLst>
          </p:cNvPr>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5" Type="http://schemas.openxmlformats.org/officeDocument/2006/relationships/image" Target="../media/image5.jpeg"/><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4" name="Header Section" descr="basic_top.eps">
            <a:extLst>
              <a:ext uri="{FF2B5EF4-FFF2-40B4-BE49-F238E27FC236}">
                <a16:creationId xmlns:a16="http://schemas.microsoft.com/office/drawing/2014/main" id="{0ACE514E-AFE6-4179-92AE-D836A301EA4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588"/>
            <a:ext cx="9144000"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Footer Section" descr="cover_bottom.eps">
            <a:extLst>
              <a:ext uri="{FF2B5EF4-FFF2-40B4-BE49-F238E27FC236}">
                <a16:creationId xmlns:a16="http://schemas.microsoft.com/office/drawing/2014/main" id="{069BF7A2-6E5C-4468-ADFE-92E40FE45391}"/>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086725" y="6438900"/>
            <a:ext cx="1057275"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Background Image">
            <a:extLst>
              <a:ext uri="{FF2B5EF4-FFF2-40B4-BE49-F238E27FC236}">
                <a16:creationId xmlns:a16="http://schemas.microsoft.com/office/drawing/2014/main" id="{63FFB685-7B8F-4637-85A3-D625632EF47E}"/>
              </a:ext>
            </a:extLst>
          </p:cNvPr>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3257550"/>
            <a:ext cx="9144000" cy="321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Header Section" descr="basic_top.eps">
            <a:extLst>
              <a:ext uri="{FF2B5EF4-FFF2-40B4-BE49-F238E27FC236}">
                <a16:creationId xmlns:a16="http://schemas.microsoft.com/office/drawing/2014/main" id="{1BB39CF7-A42F-4D95-977B-46E083BBCEEE}"/>
              </a:ext>
            </a:extLst>
          </p:cNvPr>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0" y="0"/>
            <a:ext cx="9144000" cy="77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Subtitle 2"/>
          <p:cNvSpPr>
            <a:spLocks noGrp="1"/>
          </p:cNvSpPr>
          <p:nvPr>
            <p:ph type="subTitle" idx="1"/>
          </p:nvPr>
        </p:nvSpPr>
        <p:spPr>
          <a:xfrm>
            <a:off x="467544" y="2060848"/>
            <a:ext cx="7488832" cy="1296144"/>
          </a:xfrm>
        </p:spPr>
        <p:txBody>
          <a:bodyPr/>
          <a:lstStyle>
            <a:lvl1pPr marL="0" indent="0" algn="l">
              <a:buNone/>
              <a:defRPr sz="3600">
                <a:latin typeface="Helvetica"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US" dirty="0"/>
          </a:p>
        </p:txBody>
      </p:sp>
      <p:sp>
        <p:nvSpPr>
          <p:cNvPr id="19" name="Title 1"/>
          <p:cNvSpPr>
            <a:spLocks noGrp="1"/>
          </p:cNvSpPr>
          <p:nvPr>
            <p:ph type="title"/>
          </p:nvPr>
        </p:nvSpPr>
        <p:spPr>
          <a:xfrm>
            <a:off x="467544" y="1290464"/>
            <a:ext cx="7466400" cy="914400"/>
          </a:xfrm>
          <a:prstGeom prst="rect">
            <a:avLst/>
          </a:prstGeom>
        </p:spPr>
        <p:txBody>
          <a:bodyPr anchor="t"/>
          <a:lstStyle>
            <a:lvl1pPr>
              <a:defRPr sz="5400" cap="none">
                <a:latin typeface="Helvetica"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112948018"/>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5" name="Header Section" descr="basic_top.eps">
            <a:extLst>
              <a:ext uri="{FF2B5EF4-FFF2-40B4-BE49-F238E27FC236}">
                <a16:creationId xmlns:a16="http://schemas.microsoft.com/office/drawing/2014/main" id="{3E0412DD-6775-401A-88FC-DD5B3E9DDF2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588"/>
            <a:ext cx="9144000"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
            <a:extLst>
              <a:ext uri="{FF2B5EF4-FFF2-40B4-BE49-F238E27FC236}">
                <a16:creationId xmlns:a16="http://schemas.microsoft.com/office/drawing/2014/main" id="{609CAA0C-0CD7-480D-AC1F-09B15439934D}"/>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7950" y="593725"/>
            <a:ext cx="576263" cy="81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endParaRPr lang="en-US" dirty="0"/>
          </a:p>
        </p:txBody>
      </p:sp>
      <p:sp>
        <p:nvSpPr>
          <p:cNvPr id="3" name="Picture Placeholder 2"/>
          <p:cNvSpPr>
            <a:spLocks noGrp="1"/>
          </p:cNvSpPr>
          <p:nvPr>
            <p:ph type="pic" idx="1"/>
          </p:nvPr>
        </p:nvSpPr>
        <p:spPr>
          <a:xfrm>
            <a:off x="1792288" y="990600"/>
            <a:ext cx="5486400" cy="3810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6">
            <a:extLst>
              <a:ext uri="{FF2B5EF4-FFF2-40B4-BE49-F238E27FC236}">
                <a16:creationId xmlns:a16="http://schemas.microsoft.com/office/drawing/2014/main" id="{1E08C7E4-8491-4DBD-9DB8-E7D413A1E9E4}"/>
              </a:ext>
            </a:extLst>
          </p:cNvPr>
          <p:cNvSpPr>
            <a:spLocks noGrp="1" noChangeArrowheads="1"/>
          </p:cNvSpPr>
          <p:nvPr>
            <p:ph type="dt" sz="half" idx="10"/>
          </p:nvPr>
        </p:nvSpPr>
        <p:spPr/>
        <p:txBody>
          <a:bodyPr/>
          <a:lstStyle>
            <a:lvl1pPr algn="ctr" eaLnBrk="0" hangingPunct="0">
              <a:spcBef>
                <a:spcPct val="50000"/>
              </a:spcBef>
              <a:defRPr b="1">
                <a:effectLst>
                  <a:outerShdw blurRad="38100" dist="38100" dir="2700000" algn="tl">
                    <a:srgbClr val="000000">
                      <a:alpha val="43137"/>
                    </a:srgbClr>
                  </a:outerShdw>
                </a:effectLst>
              </a:defRPr>
            </a:lvl1pPr>
          </a:lstStyle>
          <a:p>
            <a:pPr>
              <a:defRPr/>
            </a:pPr>
            <a:endParaRPr lang="en-US"/>
          </a:p>
        </p:txBody>
      </p:sp>
      <p:sp>
        <p:nvSpPr>
          <p:cNvPr id="8" name="Footer Placeholder 7">
            <a:extLst>
              <a:ext uri="{FF2B5EF4-FFF2-40B4-BE49-F238E27FC236}">
                <a16:creationId xmlns:a16="http://schemas.microsoft.com/office/drawing/2014/main" id="{EF97A7C8-D981-4B21-BDE4-2BE3CD7ECE27}"/>
              </a:ext>
            </a:extLst>
          </p:cNvPr>
          <p:cNvSpPr>
            <a:spLocks noGrp="1" noChangeArrowheads="1"/>
          </p:cNvSpPr>
          <p:nvPr>
            <p:ph type="ftr" sz="quarter" idx="11"/>
          </p:nvPr>
        </p:nvSpPr>
        <p:spPr/>
        <p:txBody>
          <a:bodyPr/>
          <a:lstStyle>
            <a:lvl1pPr eaLnBrk="0" hangingPunct="0">
              <a:spcBef>
                <a:spcPct val="50000"/>
              </a:spcBef>
              <a:defRPr b="1">
                <a:effectLst>
                  <a:outerShdw blurRad="38100" dist="38100" dir="2700000" algn="tl">
                    <a:srgbClr val="000000">
                      <a:alpha val="43137"/>
                    </a:srgbClr>
                  </a:outerShdw>
                </a:effectLst>
              </a:defRPr>
            </a:lvl1pPr>
          </a:lstStyle>
          <a:p>
            <a:pPr>
              <a:defRPr/>
            </a:pPr>
            <a:endParaRPr lang="en-US"/>
          </a:p>
        </p:txBody>
      </p:sp>
      <p:sp>
        <p:nvSpPr>
          <p:cNvPr id="9" name="Slide Number Placeholder 8">
            <a:extLst>
              <a:ext uri="{FF2B5EF4-FFF2-40B4-BE49-F238E27FC236}">
                <a16:creationId xmlns:a16="http://schemas.microsoft.com/office/drawing/2014/main" id="{F77AFA16-71F3-472B-A5DE-40C79B0F39A4}"/>
              </a:ext>
            </a:extLst>
          </p:cNvPr>
          <p:cNvSpPr>
            <a:spLocks noGrp="1" noChangeArrowheads="1"/>
          </p:cNvSpPr>
          <p:nvPr>
            <p:ph type="sldNum" sz="quarter" idx="12"/>
          </p:nvPr>
        </p:nvSpPr>
        <p:spPr/>
        <p:txBody>
          <a:bodyPr/>
          <a:lstStyle>
            <a:lvl1pPr eaLnBrk="0" hangingPunct="0">
              <a:spcBef>
                <a:spcPct val="50000"/>
              </a:spcBef>
              <a:defRPr b="1">
                <a:effectLst>
                  <a:outerShdw blurRad="38100" dist="38100" dir="2700000" algn="tl">
                    <a:srgbClr val="C0C0C0"/>
                  </a:outerShdw>
                </a:effectLst>
              </a:defRPr>
            </a:lvl1pPr>
          </a:lstStyle>
          <a:p>
            <a:pPr>
              <a:defRPr/>
            </a:pPr>
            <a:fld id="{AEEE760F-EEEE-4D6D-BAA4-D78107C74701}" type="slidenum">
              <a:rPr lang="en-US" altLang="en-US"/>
              <a:pPr>
                <a:defRPr/>
              </a:pPr>
              <a:t>‹#›</a:t>
            </a:fld>
            <a:endParaRPr lang="en-US" altLang="en-US"/>
          </a:p>
        </p:txBody>
      </p:sp>
    </p:spTree>
    <p:extLst>
      <p:ext uri="{BB962C8B-B14F-4D97-AF65-F5344CB8AC3E}">
        <p14:creationId xmlns:p14="http://schemas.microsoft.com/office/powerpoint/2010/main" val="1916814697"/>
      </p:ext>
    </p:extLst>
  </p:cSld>
  <p:clrMapOvr>
    <a:masterClrMapping/>
  </p:clrMapOvr>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A38464BC-2357-41EA-9A4B-6218FEDA18E4}"/>
              </a:ext>
            </a:extLst>
          </p:cNvPr>
          <p:cNvSpPr>
            <a:spLocks noGrp="1"/>
          </p:cNvSpPr>
          <p:nvPr>
            <p:ph type="dt" sz="half" idx="10"/>
          </p:nvPr>
        </p:nvSpPr>
        <p:spPr/>
        <p:txBody>
          <a:bodyPr/>
          <a:lstStyle>
            <a:lvl1pPr>
              <a:defRPr/>
            </a:lvl1pPr>
          </a:lstStyle>
          <a:p>
            <a:pPr>
              <a:defRPr/>
            </a:pPr>
            <a:endParaRPr lang="en-CA"/>
          </a:p>
        </p:txBody>
      </p:sp>
      <p:sp>
        <p:nvSpPr>
          <p:cNvPr id="5" name="Footer Placeholder 4">
            <a:extLst>
              <a:ext uri="{FF2B5EF4-FFF2-40B4-BE49-F238E27FC236}">
                <a16:creationId xmlns:a16="http://schemas.microsoft.com/office/drawing/2014/main" id="{CD1FF53A-0B95-45B3-8C74-FC3128A8D2D5}"/>
              </a:ext>
            </a:extLst>
          </p:cNvPr>
          <p:cNvSpPr>
            <a:spLocks noGrp="1"/>
          </p:cNvSpPr>
          <p:nvPr>
            <p:ph type="ftr" sz="quarter" idx="11"/>
          </p:nvPr>
        </p:nvSpPr>
        <p:spPr/>
        <p:txBody>
          <a:bodyPr/>
          <a:lstStyle>
            <a:lvl1pPr>
              <a:defRPr/>
            </a:lvl1pPr>
          </a:lstStyle>
          <a:p>
            <a:pPr>
              <a:defRPr/>
            </a:pPr>
            <a:endParaRPr lang="en-CA"/>
          </a:p>
        </p:txBody>
      </p:sp>
      <p:sp>
        <p:nvSpPr>
          <p:cNvPr id="6" name="Slide Number Placeholder 5">
            <a:extLst>
              <a:ext uri="{FF2B5EF4-FFF2-40B4-BE49-F238E27FC236}">
                <a16:creationId xmlns:a16="http://schemas.microsoft.com/office/drawing/2014/main" id="{6F9C3003-718C-4B13-97D9-FDC9616F1574}"/>
              </a:ext>
            </a:extLst>
          </p:cNvPr>
          <p:cNvSpPr>
            <a:spLocks noGrp="1"/>
          </p:cNvSpPr>
          <p:nvPr>
            <p:ph type="sldNum" sz="quarter" idx="12"/>
          </p:nvPr>
        </p:nvSpPr>
        <p:spPr/>
        <p:txBody>
          <a:bodyPr/>
          <a:lstStyle>
            <a:lvl1pPr>
              <a:defRPr/>
            </a:lvl1pPr>
          </a:lstStyle>
          <a:p>
            <a:pPr>
              <a:defRPr/>
            </a:pPr>
            <a:fld id="{DEC6EE5B-808A-4E35-90C7-8B8BF356C7E2}" type="slidenum">
              <a:rPr lang="en-CA" altLang="en-US"/>
              <a:pPr>
                <a:defRPr/>
              </a:pPr>
              <a:t>‹#›</a:t>
            </a:fld>
            <a:endParaRPr lang="en-CA" altLang="en-US"/>
          </a:p>
        </p:txBody>
      </p:sp>
    </p:spTree>
    <p:extLst>
      <p:ext uri="{BB962C8B-B14F-4D97-AF65-F5344CB8AC3E}">
        <p14:creationId xmlns:p14="http://schemas.microsoft.com/office/powerpoint/2010/main" val="112974793"/>
      </p:ext>
    </p:extLst>
  </p:cSld>
  <p:clrMapOvr>
    <a:masterClrMapping/>
  </p:clrMapOvr>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53820A47-E250-400A-9F61-E0DB6CF6F0A5}"/>
              </a:ext>
            </a:extLst>
          </p:cNvPr>
          <p:cNvSpPr>
            <a:spLocks noGrp="1"/>
          </p:cNvSpPr>
          <p:nvPr>
            <p:ph type="dt" sz="half" idx="10"/>
          </p:nvPr>
        </p:nvSpPr>
        <p:spPr/>
        <p:txBody>
          <a:bodyPr/>
          <a:lstStyle>
            <a:lvl1pPr>
              <a:defRPr/>
            </a:lvl1pPr>
          </a:lstStyle>
          <a:p>
            <a:pPr>
              <a:defRPr/>
            </a:pPr>
            <a:endParaRPr lang="en-CA"/>
          </a:p>
        </p:txBody>
      </p:sp>
      <p:sp>
        <p:nvSpPr>
          <p:cNvPr id="5" name="Footer Placeholder 4">
            <a:extLst>
              <a:ext uri="{FF2B5EF4-FFF2-40B4-BE49-F238E27FC236}">
                <a16:creationId xmlns:a16="http://schemas.microsoft.com/office/drawing/2014/main" id="{BBD64C9B-0454-40A2-89F0-6D6E9AC95A64}"/>
              </a:ext>
            </a:extLst>
          </p:cNvPr>
          <p:cNvSpPr>
            <a:spLocks noGrp="1"/>
          </p:cNvSpPr>
          <p:nvPr>
            <p:ph type="ftr" sz="quarter" idx="11"/>
          </p:nvPr>
        </p:nvSpPr>
        <p:spPr/>
        <p:txBody>
          <a:bodyPr/>
          <a:lstStyle>
            <a:lvl1pPr>
              <a:defRPr/>
            </a:lvl1pPr>
          </a:lstStyle>
          <a:p>
            <a:pPr>
              <a:defRPr/>
            </a:pPr>
            <a:endParaRPr lang="en-CA"/>
          </a:p>
        </p:txBody>
      </p:sp>
      <p:sp>
        <p:nvSpPr>
          <p:cNvPr id="6" name="Slide Number Placeholder 5">
            <a:extLst>
              <a:ext uri="{FF2B5EF4-FFF2-40B4-BE49-F238E27FC236}">
                <a16:creationId xmlns:a16="http://schemas.microsoft.com/office/drawing/2014/main" id="{793E8DB9-893D-4313-8D6F-16F930FF414D}"/>
              </a:ext>
            </a:extLst>
          </p:cNvPr>
          <p:cNvSpPr>
            <a:spLocks noGrp="1"/>
          </p:cNvSpPr>
          <p:nvPr>
            <p:ph type="sldNum" sz="quarter" idx="12"/>
          </p:nvPr>
        </p:nvSpPr>
        <p:spPr/>
        <p:txBody>
          <a:bodyPr/>
          <a:lstStyle>
            <a:lvl1pPr>
              <a:defRPr/>
            </a:lvl1pPr>
          </a:lstStyle>
          <a:p>
            <a:pPr>
              <a:defRPr/>
            </a:pPr>
            <a:fld id="{84938699-2814-4D87-833A-76DB355D5DBD}" type="slidenum">
              <a:rPr lang="en-CA" altLang="en-US"/>
              <a:pPr>
                <a:defRPr/>
              </a:pPr>
              <a:t>‹#›</a:t>
            </a:fld>
            <a:endParaRPr lang="en-CA" altLang="en-US"/>
          </a:p>
        </p:txBody>
      </p:sp>
    </p:spTree>
    <p:extLst>
      <p:ext uri="{BB962C8B-B14F-4D97-AF65-F5344CB8AC3E}">
        <p14:creationId xmlns:p14="http://schemas.microsoft.com/office/powerpoint/2010/main" val="872017237"/>
      </p:ext>
    </p:extLst>
  </p:cSld>
  <p:clrMapOvr>
    <a:masterClrMapping/>
  </p:clrMapOvr>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1281B802-6920-41D0-9A06-04CF2722C3B3}"/>
              </a:ext>
            </a:extLst>
          </p:cNvPr>
          <p:cNvSpPr>
            <a:spLocks noGrp="1"/>
          </p:cNvSpPr>
          <p:nvPr>
            <p:ph type="dt" sz="half" idx="10"/>
          </p:nvPr>
        </p:nvSpPr>
        <p:spPr/>
        <p:txBody>
          <a:bodyPr/>
          <a:lstStyle>
            <a:lvl1pPr>
              <a:defRPr/>
            </a:lvl1pPr>
          </a:lstStyle>
          <a:p>
            <a:pPr>
              <a:defRPr/>
            </a:pPr>
            <a:endParaRPr lang="en-CA"/>
          </a:p>
        </p:txBody>
      </p:sp>
      <p:sp>
        <p:nvSpPr>
          <p:cNvPr id="5" name="Footer Placeholder 4">
            <a:extLst>
              <a:ext uri="{FF2B5EF4-FFF2-40B4-BE49-F238E27FC236}">
                <a16:creationId xmlns:a16="http://schemas.microsoft.com/office/drawing/2014/main" id="{6601323D-CE1F-4F23-930F-D17E35BEB216}"/>
              </a:ext>
            </a:extLst>
          </p:cNvPr>
          <p:cNvSpPr>
            <a:spLocks noGrp="1"/>
          </p:cNvSpPr>
          <p:nvPr>
            <p:ph type="ftr" sz="quarter" idx="11"/>
          </p:nvPr>
        </p:nvSpPr>
        <p:spPr/>
        <p:txBody>
          <a:bodyPr/>
          <a:lstStyle>
            <a:lvl1pPr>
              <a:defRPr/>
            </a:lvl1pPr>
          </a:lstStyle>
          <a:p>
            <a:pPr>
              <a:defRPr/>
            </a:pPr>
            <a:endParaRPr lang="en-CA"/>
          </a:p>
        </p:txBody>
      </p:sp>
      <p:sp>
        <p:nvSpPr>
          <p:cNvPr id="6" name="Slide Number Placeholder 5">
            <a:extLst>
              <a:ext uri="{FF2B5EF4-FFF2-40B4-BE49-F238E27FC236}">
                <a16:creationId xmlns:a16="http://schemas.microsoft.com/office/drawing/2014/main" id="{0B3AEE04-3967-403E-BA3C-B0856F1F0F25}"/>
              </a:ext>
            </a:extLst>
          </p:cNvPr>
          <p:cNvSpPr>
            <a:spLocks noGrp="1"/>
          </p:cNvSpPr>
          <p:nvPr>
            <p:ph type="sldNum" sz="quarter" idx="12"/>
          </p:nvPr>
        </p:nvSpPr>
        <p:spPr/>
        <p:txBody>
          <a:bodyPr/>
          <a:lstStyle>
            <a:lvl1pPr>
              <a:defRPr/>
            </a:lvl1pPr>
          </a:lstStyle>
          <a:p>
            <a:pPr>
              <a:defRPr/>
            </a:pPr>
            <a:fld id="{C00A2B8A-C13B-4A37-92B6-44818DD74B9F}" type="slidenum">
              <a:rPr lang="en-CA" altLang="en-US"/>
              <a:pPr>
                <a:defRPr/>
              </a:pPr>
              <a:t>‹#›</a:t>
            </a:fld>
            <a:endParaRPr lang="en-CA" altLang="en-US"/>
          </a:p>
        </p:txBody>
      </p:sp>
    </p:spTree>
    <p:extLst>
      <p:ext uri="{BB962C8B-B14F-4D97-AF65-F5344CB8AC3E}">
        <p14:creationId xmlns:p14="http://schemas.microsoft.com/office/powerpoint/2010/main" val="2198545265"/>
      </p:ext>
    </p:extLst>
  </p:cSld>
  <p:clrMapOvr>
    <a:masterClrMapping/>
  </p:clrMapOvr>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F7B3124-AE4F-49A0-A048-FC6DC195C819}"/>
              </a:ext>
            </a:extLst>
          </p:cNvPr>
          <p:cNvSpPr>
            <a:spLocks noGrp="1"/>
          </p:cNvSpPr>
          <p:nvPr>
            <p:ph type="dt" sz="half" idx="10"/>
          </p:nvPr>
        </p:nvSpPr>
        <p:spPr/>
        <p:txBody>
          <a:bodyPr/>
          <a:lstStyle>
            <a:lvl1pPr>
              <a:defRPr/>
            </a:lvl1pPr>
          </a:lstStyle>
          <a:p>
            <a:pPr>
              <a:defRPr/>
            </a:pPr>
            <a:endParaRPr lang="en-CA"/>
          </a:p>
        </p:txBody>
      </p:sp>
      <p:sp>
        <p:nvSpPr>
          <p:cNvPr id="5" name="Footer Placeholder 4">
            <a:extLst>
              <a:ext uri="{FF2B5EF4-FFF2-40B4-BE49-F238E27FC236}">
                <a16:creationId xmlns:a16="http://schemas.microsoft.com/office/drawing/2014/main" id="{21C75493-CFEB-4D4B-A072-183AB7F5A0A4}"/>
              </a:ext>
            </a:extLst>
          </p:cNvPr>
          <p:cNvSpPr>
            <a:spLocks noGrp="1"/>
          </p:cNvSpPr>
          <p:nvPr>
            <p:ph type="ftr" sz="quarter" idx="11"/>
          </p:nvPr>
        </p:nvSpPr>
        <p:spPr/>
        <p:txBody>
          <a:bodyPr/>
          <a:lstStyle>
            <a:lvl1pPr>
              <a:defRPr/>
            </a:lvl1pPr>
          </a:lstStyle>
          <a:p>
            <a:pPr>
              <a:defRPr/>
            </a:pPr>
            <a:endParaRPr lang="en-CA"/>
          </a:p>
        </p:txBody>
      </p:sp>
      <p:sp>
        <p:nvSpPr>
          <p:cNvPr id="6" name="Slide Number Placeholder 5">
            <a:extLst>
              <a:ext uri="{FF2B5EF4-FFF2-40B4-BE49-F238E27FC236}">
                <a16:creationId xmlns:a16="http://schemas.microsoft.com/office/drawing/2014/main" id="{03812785-8601-4A51-B45B-0DC06BB21C8D}"/>
              </a:ext>
            </a:extLst>
          </p:cNvPr>
          <p:cNvSpPr>
            <a:spLocks noGrp="1"/>
          </p:cNvSpPr>
          <p:nvPr>
            <p:ph type="sldNum" sz="quarter" idx="12"/>
          </p:nvPr>
        </p:nvSpPr>
        <p:spPr/>
        <p:txBody>
          <a:bodyPr/>
          <a:lstStyle>
            <a:lvl1pPr>
              <a:defRPr/>
            </a:lvl1pPr>
          </a:lstStyle>
          <a:p>
            <a:pPr>
              <a:defRPr/>
            </a:pPr>
            <a:fld id="{B39DF7B4-F14B-4705-A9A3-E97034D8D087}" type="slidenum">
              <a:rPr lang="en-CA" altLang="en-US"/>
              <a:pPr>
                <a:defRPr/>
              </a:pPr>
              <a:t>‹#›</a:t>
            </a:fld>
            <a:endParaRPr lang="en-CA" altLang="en-US"/>
          </a:p>
        </p:txBody>
      </p:sp>
    </p:spTree>
    <p:extLst>
      <p:ext uri="{BB962C8B-B14F-4D97-AF65-F5344CB8AC3E}">
        <p14:creationId xmlns:p14="http://schemas.microsoft.com/office/powerpoint/2010/main" val="3633010043"/>
      </p:ext>
    </p:extLst>
  </p:cSld>
  <p:clrMapOvr>
    <a:masterClrMapping/>
  </p:clrMapOvr>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3">
            <a:extLst>
              <a:ext uri="{FF2B5EF4-FFF2-40B4-BE49-F238E27FC236}">
                <a16:creationId xmlns:a16="http://schemas.microsoft.com/office/drawing/2014/main" id="{794D5D0C-E354-4E96-8BCC-E644C56217BA}"/>
              </a:ext>
            </a:extLst>
          </p:cNvPr>
          <p:cNvSpPr>
            <a:spLocks noGrp="1"/>
          </p:cNvSpPr>
          <p:nvPr>
            <p:ph type="dt" sz="half" idx="10"/>
          </p:nvPr>
        </p:nvSpPr>
        <p:spPr/>
        <p:txBody>
          <a:bodyPr/>
          <a:lstStyle>
            <a:lvl1pPr>
              <a:defRPr/>
            </a:lvl1pPr>
          </a:lstStyle>
          <a:p>
            <a:pPr>
              <a:defRPr/>
            </a:pPr>
            <a:endParaRPr lang="en-CA"/>
          </a:p>
        </p:txBody>
      </p:sp>
      <p:sp>
        <p:nvSpPr>
          <p:cNvPr id="6" name="Footer Placeholder 4">
            <a:extLst>
              <a:ext uri="{FF2B5EF4-FFF2-40B4-BE49-F238E27FC236}">
                <a16:creationId xmlns:a16="http://schemas.microsoft.com/office/drawing/2014/main" id="{C3E319DC-6F0B-4346-B358-D08FAF9C976F}"/>
              </a:ext>
            </a:extLst>
          </p:cNvPr>
          <p:cNvSpPr>
            <a:spLocks noGrp="1"/>
          </p:cNvSpPr>
          <p:nvPr>
            <p:ph type="ftr" sz="quarter" idx="11"/>
          </p:nvPr>
        </p:nvSpPr>
        <p:spPr/>
        <p:txBody>
          <a:bodyPr/>
          <a:lstStyle>
            <a:lvl1pPr>
              <a:defRPr/>
            </a:lvl1pPr>
          </a:lstStyle>
          <a:p>
            <a:pPr>
              <a:defRPr/>
            </a:pPr>
            <a:endParaRPr lang="en-CA"/>
          </a:p>
        </p:txBody>
      </p:sp>
      <p:sp>
        <p:nvSpPr>
          <p:cNvPr id="7" name="Slide Number Placeholder 5">
            <a:extLst>
              <a:ext uri="{FF2B5EF4-FFF2-40B4-BE49-F238E27FC236}">
                <a16:creationId xmlns:a16="http://schemas.microsoft.com/office/drawing/2014/main" id="{B5DE172E-6ED4-49B1-9F9F-40BCC63D5AE0}"/>
              </a:ext>
            </a:extLst>
          </p:cNvPr>
          <p:cNvSpPr>
            <a:spLocks noGrp="1"/>
          </p:cNvSpPr>
          <p:nvPr>
            <p:ph type="sldNum" sz="quarter" idx="12"/>
          </p:nvPr>
        </p:nvSpPr>
        <p:spPr/>
        <p:txBody>
          <a:bodyPr/>
          <a:lstStyle>
            <a:lvl1pPr>
              <a:defRPr/>
            </a:lvl1pPr>
          </a:lstStyle>
          <a:p>
            <a:pPr>
              <a:defRPr/>
            </a:pPr>
            <a:fld id="{480E66A5-EA93-4312-BAE9-8BA4C16C6542}" type="slidenum">
              <a:rPr lang="en-CA" altLang="en-US"/>
              <a:pPr>
                <a:defRPr/>
              </a:pPr>
              <a:t>‹#›</a:t>
            </a:fld>
            <a:endParaRPr lang="en-CA" altLang="en-US"/>
          </a:p>
        </p:txBody>
      </p:sp>
    </p:spTree>
    <p:extLst>
      <p:ext uri="{BB962C8B-B14F-4D97-AF65-F5344CB8AC3E}">
        <p14:creationId xmlns:p14="http://schemas.microsoft.com/office/powerpoint/2010/main" val="658626885"/>
      </p:ext>
    </p:extLst>
  </p:cSld>
  <p:clrMapOvr>
    <a:masterClrMapping/>
  </p:clrMapOvr>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3">
            <a:extLst>
              <a:ext uri="{FF2B5EF4-FFF2-40B4-BE49-F238E27FC236}">
                <a16:creationId xmlns:a16="http://schemas.microsoft.com/office/drawing/2014/main" id="{AE94269B-14AB-452D-AD1B-F91CCCC99566}"/>
              </a:ext>
            </a:extLst>
          </p:cNvPr>
          <p:cNvSpPr>
            <a:spLocks noGrp="1"/>
          </p:cNvSpPr>
          <p:nvPr>
            <p:ph type="dt" sz="half" idx="10"/>
          </p:nvPr>
        </p:nvSpPr>
        <p:spPr/>
        <p:txBody>
          <a:bodyPr/>
          <a:lstStyle>
            <a:lvl1pPr>
              <a:defRPr/>
            </a:lvl1pPr>
          </a:lstStyle>
          <a:p>
            <a:pPr>
              <a:defRPr/>
            </a:pPr>
            <a:endParaRPr lang="en-CA"/>
          </a:p>
        </p:txBody>
      </p:sp>
      <p:sp>
        <p:nvSpPr>
          <p:cNvPr id="8" name="Footer Placeholder 4">
            <a:extLst>
              <a:ext uri="{FF2B5EF4-FFF2-40B4-BE49-F238E27FC236}">
                <a16:creationId xmlns:a16="http://schemas.microsoft.com/office/drawing/2014/main" id="{E9E51468-D83F-4AFF-A008-FF0C24EB807A}"/>
              </a:ext>
            </a:extLst>
          </p:cNvPr>
          <p:cNvSpPr>
            <a:spLocks noGrp="1"/>
          </p:cNvSpPr>
          <p:nvPr>
            <p:ph type="ftr" sz="quarter" idx="11"/>
          </p:nvPr>
        </p:nvSpPr>
        <p:spPr/>
        <p:txBody>
          <a:bodyPr/>
          <a:lstStyle>
            <a:lvl1pPr>
              <a:defRPr/>
            </a:lvl1pPr>
          </a:lstStyle>
          <a:p>
            <a:pPr>
              <a:defRPr/>
            </a:pPr>
            <a:endParaRPr lang="en-CA"/>
          </a:p>
        </p:txBody>
      </p:sp>
      <p:sp>
        <p:nvSpPr>
          <p:cNvPr id="9" name="Slide Number Placeholder 5">
            <a:extLst>
              <a:ext uri="{FF2B5EF4-FFF2-40B4-BE49-F238E27FC236}">
                <a16:creationId xmlns:a16="http://schemas.microsoft.com/office/drawing/2014/main" id="{7239CD23-2988-444D-AD2B-DA2E68A07F1F}"/>
              </a:ext>
            </a:extLst>
          </p:cNvPr>
          <p:cNvSpPr>
            <a:spLocks noGrp="1"/>
          </p:cNvSpPr>
          <p:nvPr>
            <p:ph type="sldNum" sz="quarter" idx="12"/>
          </p:nvPr>
        </p:nvSpPr>
        <p:spPr/>
        <p:txBody>
          <a:bodyPr/>
          <a:lstStyle>
            <a:lvl1pPr>
              <a:defRPr/>
            </a:lvl1pPr>
          </a:lstStyle>
          <a:p>
            <a:pPr>
              <a:defRPr/>
            </a:pPr>
            <a:fld id="{17A6CBA3-19E4-4E64-A5DA-E30F3F42481D}" type="slidenum">
              <a:rPr lang="en-CA" altLang="en-US"/>
              <a:pPr>
                <a:defRPr/>
              </a:pPr>
              <a:t>‹#›</a:t>
            </a:fld>
            <a:endParaRPr lang="en-CA" altLang="en-US"/>
          </a:p>
        </p:txBody>
      </p:sp>
    </p:spTree>
    <p:extLst>
      <p:ext uri="{BB962C8B-B14F-4D97-AF65-F5344CB8AC3E}">
        <p14:creationId xmlns:p14="http://schemas.microsoft.com/office/powerpoint/2010/main" val="2704137474"/>
      </p:ext>
    </p:extLst>
  </p:cSld>
  <p:clrMapOvr>
    <a:masterClrMapping/>
  </p:clrMapOvr>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3">
            <a:extLst>
              <a:ext uri="{FF2B5EF4-FFF2-40B4-BE49-F238E27FC236}">
                <a16:creationId xmlns:a16="http://schemas.microsoft.com/office/drawing/2014/main" id="{3AECACA2-B9C3-45CD-BB88-9EC55A713436}"/>
              </a:ext>
            </a:extLst>
          </p:cNvPr>
          <p:cNvSpPr>
            <a:spLocks noGrp="1"/>
          </p:cNvSpPr>
          <p:nvPr>
            <p:ph type="dt" sz="half" idx="10"/>
          </p:nvPr>
        </p:nvSpPr>
        <p:spPr/>
        <p:txBody>
          <a:bodyPr/>
          <a:lstStyle>
            <a:lvl1pPr>
              <a:defRPr/>
            </a:lvl1pPr>
          </a:lstStyle>
          <a:p>
            <a:pPr>
              <a:defRPr/>
            </a:pPr>
            <a:endParaRPr lang="en-CA"/>
          </a:p>
        </p:txBody>
      </p:sp>
      <p:sp>
        <p:nvSpPr>
          <p:cNvPr id="4" name="Footer Placeholder 4">
            <a:extLst>
              <a:ext uri="{FF2B5EF4-FFF2-40B4-BE49-F238E27FC236}">
                <a16:creationId xmlns:a16="http://schemas.microsoft.com/office/drawing/2014/main" id="{0D2687E3-AA74-40F7-9DA6-40D4172C21C1}"/>
              </a:ext>
            </a:extLst>
          </p:cNvPr>
          <p:cNvSpPr>
            <a:spLocks noGrp="1"/>
          </p:cNvSpPr>
          <p:nvPr>
            <p:ph type="ftr" sz="quarter" idx="11"/>
          </p:nvPr>
        </p:nvSpPr>
        <p:spPr/>
        <p:txBody>
          <a:bodyPr/>
          <a:lstStyle>
            <a:lvl1pPr>
              <a:defRPr/>
            </a:lvl1pPr>
          </a:lstStyle>
          <a:p>
            <a:pPr>
              <a:defRPr/>
            </a:pPr>
            <a:endParaRPr lang="en-CA"/>
          </a:p>
        </p:txBody>
      </p:sp>
      <p:sp>
        <p:nvSpPr>
          <p:cNvPr id="5" name="Slide Number Placeholder 5">
            <a:extLst>
              <a:ext uri="{FF2B5EF4-FFF2-40B4-BE49-F238E27FC236}">
                <a16:creationId xmlns:a16="http://schemas.microsoft.com/office/drawing/2014/main" id="{A53A38BF-6C79-4F9A-A848-37B7E3FC105B}"/>
              </a:ext>
            </a:extLst>
          </p:cNvPr>
          <p:cNvSpPr>
            <a:spLocks noGrp="1"/>
          </p:cNvSpPr>
          <p:nvPr>
            <p:ph type="sldNum" sz="quarter" idx="12"/>
          </p:nvPr>
        </p:nvSpPr>
        <p:spPr/>
        <p:txBody>
          <a:bodyPr/>
          <a:lstStyle>
            <a:lvl1pPr>
              <a:defRPr/>
            </a:lvl1pPr>
          </a:lstStyle>
          <a:p>
            <a:pPr>
              <a:defRPr/>
            </a:pPr>
            <a:fld id="{01841E10-6716-493B-93AD-13803D65E8BE}" type="slidenum">
              <a:rPr lang="en-CA" altLang="en-US"/>
              <a:pPr>
                <a:defRPr/>
              </a:pPr>
              <a:t>‹#›</a:t>
            </a:fld>
            <a:endParaRPr lang="en-CA" altLang="en-US"/>
          </a:p>
        </p:txBody>
      </p:sp>
    </p:spTree>
    <p:extLst>
      <p:ext uri="{BB962C8B-B14F-4D97-AF65-F5344CB8AC3E}">
        <p14:creationId xmlns:p14="http://schemas.microsoft.com/office/powerpoint/2010/main" val="3248314692"/>
      </p:ext>
    </p:extLst>
  </p:cSld>
  <p:clrMapOvr>
    <a:masterClrMapping/>
  </p:clrMapOvr>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AF3EDAD3-94EB-4580-BB9A-BC10D106BDDE}"/>
              </a:ext>
            </a:extLst>
          </p:cNvPr>
          <p:cNvSpPr>
            <a:spLocks noGrp="1"/>
          </p:cNvSpPr>
          <p:nvPr>
            <p:ph type="dt" sz="half" idx="10"/>
          </p:nvPr>
        </p:nvSpPr>
        <p:spPr/>
        <p:txBody>
          <a:bodyPr/>
          <a:lstStyle>
            <a:lvl1pPr>
              <a:defRPr/>
            </a:lvl1pPr>
          </a:lstStyle>
          <a:p>
            <a:pPr>
              <a:defRPr/>
            </a:pPr>
            <a:endParaRPr lang="en-CA"/>
          </a:p>
        </p:txBody>
      </p:sp>
      <p:sp>
        <p:nvSpPr>
          <p:cNvPr id="3" name="Footer Placeholder 4">
            <a:extLst>
              <a:ext uri="{FF2B5EF4-FFF2-40B4-BE49-F238E27FC236}">
                <a16:creationId xmlns:a16="http://schemas.microsoft.com/office/drawing/2014/main" id="{A88DE14B-AE20-4E2F-80CB-F3075991BDF6}"/>
              </a:ext>
            </a:extLst>
          </p:cNvPr>
          <p:cNvSpPr>
            <a:spLocks noGrp="1"/>
          </p:cNvSpPr>
          <p:nvPr>
            <p:ph type="ftr" sz="quarter" idx="11"/>
          </p:nvPr>
        </p:nvSpPr>
        <p:spPr/>
        <p:txBody>
          <a:bodyPr/>
          <a:lstStyle>
            <a:lvl1pPr>
              <a:defRPr/>
            </a:lvl1pPr>
          </a:lstStyle>
          <a:p>
            <a:pPr>
              <a:defRPr/>
            </a:pPr>
            <a:endParaRPr lang="en-CA"/>
          </a:p>
        </p:txBody>
      </p:sp>
      <p:sp>
        <p:nvSpPr>
          <p:cNvPr id="4" name="Slide Number Placeholder 5">
            <a:extLst>
              <a:ext uri="{FF2B5EF4-FFF2-40B4-BE49-F238E27FC236}">
                <a16:creationId xmlns:a16="http://schemas.microsoft.com/office/drawing/2014/main" id="{F0A9D539-5E9A-4D4E-A8DF-AD440F4156C6}"/>
              </a:ext>
            </a:extLst>
          </p:cNvPr>
          <p:cNvSpPr>
            <a:spLocks noGrp="1"/>
          </p:cNvSpPr>
          <p:nvPr>
            <p:ph type="sldNum" sz="quarter" idx="12"/>
          </p:nvPr>
        </p:nvSpPr>
        <p:spPr/>
        <p:txBody>
          <a:bodyPr/>
          <a:lstStyle>
            <a:lvl1pPr>
              <a:defRPr/>
            </a:lvl1pPr>
          </a:lstStyle>
          <a:p>
            <a:pPr>
              <a:defRPr/>
            </a:pPr>
            <a:fld id="{7A8E8CBA-5CF3-4746-A792-30A6848E927C}" type="slidenum">
              <a:rPr lang="en-CA" altLang="en-US"/>
              <a:pPr>
                <a:defRPr/>
              </a:pPr>
              <a:t>‹#›</a:t>
            </a:fld>
            <a:endParaRPr lang="en-CA" altLang="en-US"/>
          </a:p>
        </p:txBody>
      </p:sp>
    </p:spTree>
    <p:extLst>
      <p:ext uri="{BB962C8B-B14F-4D97-AF65-F5344CB8AC3E}">
        <p14:creationId xmlns:p14="http://schemas.microsoft.com/office/powerpoint/2010/main" val="1675613368"/>
      </p:ext>
    </p:extLst>
  </p:cSld>
  <p:clrMapOvr>
    <a:masterClrMapping/>
  </p:clrMapOvr>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684D810C-D986-46E5-BDC5-ECD74B7D8B4B}"/>
              </a:ext>
            </a:extLst>
          </p:cNvPr>
          <p:cNvSpPr>
            <a:spLocks noGrp="1"/>
          </p:cNvSpPr>
          <p:nvPr>
            <p:ph type="dt" sz="half" idx="10"/>
          </p:nvPr>
        </p:nvSpPr>
        <p:spPr/>
        <p:txBody>
          <a:bodyPr/>
          <a:lstStyle>
            <a:lvl1pPr>
              <a:defRPr/>
            </a:lvl1pPr>
          </a:lstStyle>
          <a:p>
            <a:pPr>
              <a:defRPr/>
            </a:pPr>
            <a:endParaRPr lang="en-CA"/>
          </a:p>
        </p:txBody>
      </p:sp>
      <p:sp>
        <p:nvSpPr>
          <p:cNvPr id="6" name="Footer Placeholder 4">
            <a:extLst>
              <a:ext uri="{FF2B5EF4-FFF2-40B4-BE49-F238E27FC236}">
                <a16:creationId xmlns:a16="http://schemas.microsoft.com/office/drawing/2014/main" id="{3EDFA47B-FBB5-4E85-A99E-3D99E6C5692F}"/>
              </a:ext>
            </a:extLst>
          </p:cNvPr>
          <p:cNvSpPr>
            <a:spLocks noGrp="1"/>
          </p:cNvSpPr>
          <p:nvPr>
            <p:ph type="ftr" sz="quarter" idx="11"/>
          </p:nvPr>
        </p:nvSpPr>
        <p:spPr/>
        <p:txBody>
          <a:bodyPr/>
          <a:lstStyle>
            <a:lvl1pPr>
              <a:defRPr/>
            </a:lvl1pPr>
          </a:lstStyle>
          <a:p>
            <a:pPr>
              <a:defRPr/>
            </a:pPr>
            <a:endParaRPr lang="en-CA"/>
          </a:p>
        </p:txBody>
      </p:sp>
      <p:sp>
        <p:nvSpPr>
          <p:cNvPr id="7" name="Slide Number Placeholder 5">
            <a:extLst>
              <a:ext uri="{FF2B5EF4-FFF2-40B4-BE49-F238E27FC236}">
                <a16:creationId xmlns:a16="http://schemas.microsoft.com/office/drawing/2014/main" id="{F5221C55-7C3C-4215-A801-5E934E35E7C0}"/>
              </a:ext>
            </a:extLst>
          </p:cNvPr>
          <p:cNvSpPr>
            <a:spLocks noGrp="1"/>
          </p:cNvSpPr>
          <p:nvPr>
            <p:ph type="sldNum" sz="quarter" idx="12"/>
          </p:nvPr>
        </p:nvSpPr>
        <p:spPr/>
        <p:txBody>
          <a:bodyPr/>
          <a:lstStyle>
            <a:lvl1pPr>
              <a:defRPr/>
            </a:lvl1pPr>
          </a:lstStyle>
          <a:p>
            <a:pPr>
              <a:defRPr/>
            </a:pPr>
            <a:fld id="{2DF3B9D4-71C8-46A5-9349-B5F0B10A3BB3}" type="slidenum">
              <a:rPr lang="en-CA" altLang="en-US"/>
              <a:pPr>
                <a:defRPr/>
              </a:pPr>
              <a:t>‹#›</a:t>
            </a:fld>
            <a:endParaRPr lang="en-CA" altLang="en-US"/>
          </a:p>
        </p:txBody>
      </p:sp>
    </p:spTree>
    <p:extLst>
      <p:ext uri="{BB962C8B-B14F-4D97-AF65-F5344CB8AC3E}">
        <p14:creationId xmlns:p14="http://schemas.microsoft.com/office/powerpoint/2010/main" val="824999414"/>
      </p:ext>
    </p:extLst>
  </p:cSld>
  <p:clrMapOvr>
    <a:masterClrMapping/>
  </p:clrMapOvr>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3818F9AA-5DCA-4180-A6EB-DD595AA868D8}"/>
              </a:ext>
            </a:extLst>
          </p:cNvPr>
          <p:cNvSpPr>
            <a:spLocks noGrp="1"/>
          </p:cNvSpPr>
          <p:nvPr>
            <p:ph type="dt" sz="half" idx="10"/>
          </p:nvPr>
        </p:nvSpPr>
        <p:spPr/>
        <p:txBody>
          <a:bodyPr/>
          <a:lstStyle>
            <a:lvl1pPr>
              <a:defRPr/>
            </a:lvl1pPr>
          </a:lstStyle>
          <a:p>
            <a:pPr>
              <a:defRPr/>
            </a:pPr>
            <a:endParaRPr lang="en-CA"/>
          </a:p>
        </p:txBody>
      </p:sp>
      <p:sp>
        <p:nvSpPr>
          <p:cNvPr id="6" name="Footer Placeholder 4">
            <a:extLst>
              <a:ext uri="{FF2B5EF4-FFF2-40B4-BE49-F238E27FC236}">
                <a16:creationId xmlns:a16="http://schemas.microsoft.com/office/drawing/2014/main" id="{51E2B485-13BC-4019-AA7C-30CB79565CC2}"/>
              </a:ext>
            </a:extLst>
          </p:cNvPr>
          <p:cNvSpPr>
            <a:spLocks noGrp="1"/>
          </p:cNvSpPr>
          <p:nvPr>
            <p:ph type="ftr" sz="quarter" idx="11"/>
          </p:nvPr>
        </p:nvSpPr>
        <p:spPr/>
        <p:txBody>
          <a:bodyPr/>
          <a:lstStyle>
            <a:lvl1pPr>
              <a:defRPr/>
            </a:lvl1pPr>
          </a:lstStyle>
          <a:p>
            <a:pPr>
              <a:defRPr/>
            </a:pPr>
            <a:endParaRPr lang="en-CA"/>
          </a:p>
        </p:txBody>
      </p:sp>
      <p:sp>
        <p:nvSpPr>
          <p:cNvPr id="7" name="Slide Number Placeholder 5">
            <a:extLst>
              <a:ext uri="{FF2B5EF4-FFF2-40B4-BE49-F238E27FC236}">
                <a16:creationId xmlns:a16="http://schemas.microsoft.com/office/drawing/2014/main" id="{F2BCE542-3856-4330-9668-F96BA98F4BE2}"/>
              </a:ext>
            </a:extLst>
          </p:cNvPr>
          <p:cNvSpPr>
            <a:spLocks noGrp="1"/>
          </p:cNvSpPr>
          <p:nvPr>
            <p:ph type="sldNum" sz="quarter" idx="12"/>
          </p:nvPr>
        </p:nvSpPr>
        <p:spPr/>
        <p:txBody>
          <a:bodyPr/>
          <a:lstStyle>
            <a:lvl1pPr>
              <a:defRPr/>
            </a:lvl1pPr>
          </a:lstStyle>
          <a:p>
            <a:pPr>
              <a:defRPr/>
            </a:pPr>
            <a:fld id="{21CC1B85-9E08-4021-9ED3-042F1DF8E56C}" type="slidenum">
              <a:rPr lang="en-CA" altLang="en-US"/>
              <a:pPr>
                <a:defRPr/>
              </a:pPr>
              <a:t>‹#›</a:t>
            </a:fld>
            <a:endParaRPr lang="en-CA" altLang="en-US"/>
          </a:p>
        </p:txBody>
      </p:sp>
    </p:spTree>
    <p:extLst>
      <p:ext uri="{BB962C8B-B14F-4D97-AF65-F5344CB8AC3E}">
        <p14:creationId xmlns:p14="http://schemas.microsoft.com/office/powerpoint/2010/main" val="1346704189"/>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pic>
        <p:nvPicPr>
          <p:cNvPr id="4" name="Header Section" descr="basic_top.eps">
            <a:extLst>
              <a:ext uri="{FF2B5EF4-FFF2-40B4-BE49-F238E27FC236}">
                <a16:creationId xmlns:a16="http://schemas.microsoft.com/office/drawing/2014/main" id="{E339DC08-BB43-4760-AC78-A80337DD063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588"/>
            <a:ext cx="9144000"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a:extLst>
              <a:ext uri="{FF2B5EF4-FFF2-40B4-BE49-F238E27FC236}">
                <a16:creationId xmlns:a16="http://schemas.microsoft.com/office/drawing/2014/main" id="{AB2572CF-48E7-4088-99DC-C73E07CE20FE}"/>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7950" y="593725"/>
            <a:ext cx="576263" cy="81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187450" y="990600"/>
            <a:ext cx="7270750" cy="1143000"/>
          </a:xfrm>
          <a:prstGeom prst="rect">
            <a:avLst/>
          </a:prstGeo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a:extLst>
              <a:ext uri="{FF2B5EF4-FFF2-40B4-BE49-F238E27FC236}">
                <a16:creationId xmlns:a16="http://schemas.microsoft.com/office/drawing/2014/main" id="{DFA95328-73BE-4088-BAF6-822FB1E2AFE5}"/>
              </a:ext>
            </a:extLst>
          </p:cNvPr>
          <p:cNvSpPr>
            <a:spLocks noGrp="1" noChangeArrowheads="1"/>
          </p:cNvSpPr>
          <p:nvPr>
            <p:ph type="dt" sz="half" idx="10"/>
          </p:nvPr>
        </p:nvSpPr>
        <p:spPr/>
        <p:txBody>
          <a:bodyPr/>
          <a:lstStyle>
            <a:lvl1pPr algn="ctr" eaLnBrk="0" hangingPunct="0">
              <a:spcBef>
                <a:spcPct val="50000"/>
              </a:spcBef>
              <a:defRPr b="1">
                <a:effectLst>
                  <a:outerShdw blurRad="38100" dist="38100" dir="2700000" algn="tl">
                    <a:srgbClr val="000000">
                      <a:alpha val="43137"/>
                    </a:srgbClr>
                  </a:outerShdw>
                </a:effectLst>
              </a:defRPr>
            </a:lvl1pPr>
          </a:lstStyle>
          <a:p>
            <a:pPr>
              <a:defRPr/>
            </a:pPr>
            <a:endParaRPr lang="en-US"/>
          </a:p>
        </p:txBody>
      </p:sp>
      <p:sp>
        <p:nvSpPr>
          <p:cNvPr id="7" name="Rectangle 5">
            <a:extLst>
              <a:ext uri="{FF2B5EF4-FFF2-40B4-BE49-F238E27FC236}">
                <a16:creationId xmlns:a16="http://schemas.microsoft.com/office/drawing/2014/main" id="{DABBE54B-DE82-4DD9-A8C2-557CF3EDC437}"/>
              </a:ext>
            </a:extLst>
          </p:cNvPr>
          <p:cNvSpPr>
            <a:spLocks noGrp="1" noChangeArrowheads="1"/>
          </p:cNvSpPr>
          <p:nvPr>
            <p:ph type="ftr" sz="quarter" idx="11"/>
          </p:nvPr>
        </p:nvSpPr>
        <p:spPr/>
        <p:txBody>
          <a:bodyPr/>
          <a:lstStyle>
            <a:lvl1pPr eaLnBrk="0" hangingPunct="0">
              <a:spcBef>
                <a:spcPct val="50000"/>
              </a:spcBef>
              <a:defRPr b="1">
                <a:effectLst>
                  <a:outerShdw blurRad="38100" dist="38100" dir="2700000" algn="tl">
                    <a:srgbClr val="000000">
                      <a:alpha val="43137"/>
                    </a:srgbClr>
                  </a:outerShdw>
                </a:effectLst>
              </a:defRPr>
            </a:lvl1pPr>
          </a:lstStyle>
          <a:p>
            <a:pPr>
              <a:defRPr/>
            </a:pPr>
            <a:endParaRPr lang="en-US"/>
          </a:p>
        </p:txBody>
      </p:sp>
      <p:sp>
        <p:nvSpPr>
          <p:cNvPr id="8" name="Rectangle 6">
            <a:extLst>
              <a:ext uri="{FF2B5EF4-FFF2-40B4-BE49-F238E27FC236}">
                <a16:creationId xmlns:a16="http://schemas.microsoft.com/office/drawing/2014/main" id="{C24C9584-A7B0-41BD-96BB-2E8DDCD14097}"/>
              </a:ext>
            </a:extLst>
          </p:cNvPr>
          <p:cNvSpPr>
            <a:spLocks noGrp="1" noChangeArrowheads="1"/>
          </p:cNvSpPr>
          <p:nvPr>
            <p:ph type="sldNum" sz="quarter" idx="12"/>
          </p:nvPr>
        </p:nvSpPr>
        <p:spPr/>
        <p:txBody>
          <a:bodyPr/>
          <a:lstStyle>
            <a:lvl1pPr eaLnBrk="0" hangingPunct="0">
              <a:spcBef>
                <a:spcPct val="50000"/>
              </a:spcBef>
              <a:defRPr b="1">
                <a:effectLst>
                  <a:outerShdw blurRad="38100" dist="38100" dir="2700000" algn="tl">
                    <a:srgbClr val="C0C0C0"/>
                  </a:outerShdw>
                </a:effectLst>
              </a:defRPr>
            </a:lvl1pPr>
          </a:lstStyle>
          <a:p>
            <a:pPr>
              <a:defRPr/>
            </a:pPr>
            <a:fld id="{9F4A3F1D-6C1C-4EEB-820B-AD98437A1F3C}" type="slidenum">
              <a:rPr lang="en-US" altLang="en-US"/>
              <a:pPr>
                <a:defRPr/>
              </a:pPr>
              <a:t>‹#›</a:t>
            </a:fld>
            <a:endParaRPr lang="en-US" altLang="en-US"/>
          </a:p>
        </p:txBody>
      </p:sp>
    </p:spTree>
    <p:extLst>
      <p:ext uri="{BB962C8B-B14F-4D97-AF65-F5344CB8AC3E}">
        <p14:creationId xmlns:p14="http://schemas.microsoft.com/office/powerpoint/2010/main" val="4234000533"/>
      </p:ext>
    </p:extLst>
  </p:cSld>
  <p:clrMapOvr>
    <a:masterClrMapping/>
  </p:clrMapOvr>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6079419C-1BF1-47B1-BB00-3BB05E1D1996}"/>
              </a:ext>
            </a:extLst>
          </p:cNvPr>
          <p:cNvSpPr>
            <a:spLocks noGrp="1"/>
          </p:cNvSpPr>
          <p:nvPr>
            <p:ph type="dt" sz="half" idx="10"/>
          </p:nvPr>
        </p:nvSpPr>
        <p:spPr/>
        <p:txBody>
          <a:bodyPr/>
          <a:lstStyle>
            <a:lvl1pPr>
              <a:defRPr/>
            </a:lvl1pPr>
          </a:lstStyle>
          <a:p>
            <a:pPr>
              <a:defRPr/>
            </a:pPr>
            <a:endParaRPr lang="en-CA"/>
          </a:p>
        </p:txBody>
      </p:sp>
      <p:sp>
        <p:nvSpPr>
          <p:cNvPr id="5" name="Footer Placeholder 4">
            <a:extLst>
              <a:ext uri="{FF2B5EF4-FFF2-40B4-BE49-F238E27FC236}">
                <a16:creationId xmlns:a16="http://schemas.microsoft.com/office/drawing/2014/main" id="{4D08EE2B-706A-42E7-BA47-3FBB71355465}"/>
              </a:ext>
            </a:extLst>
          </p:cNvPr>
          <p:cNvSpPr>
            <a:spLocks noGrp="1"/>
          </p:cNvSpPr>
          <p:nvPr>
            <p:ph type="ftr" sz="quarter" idx="11"/>
          </p:nvPr>
        </p:nvSpPr>
        <p:spPr/>
        <p:txBody>
          <a:bodyPr/>
          <a:lstStyle>
            <a:lvl1pPr>
              <a:defRPr/>
            </a:lvl1pPr>
          </a:lstStyle>
          <a:p>
            <a:pPr>
              <a:defRPr/>
            </a:pPr>
            <a:endParaRPr lang="en-CA"/>
          </a:p>
        </p:txBody>
      </p:sp>
      <p:sp>
        <p:nvSpPr>
          <p:cNvPr id="6" name="Slide Number Placeholder 5">
            <a:extLst>
              <a:ext uri="{FF2B5EF4-FFF2-40B4-BE49-F238E27FC236}">
                <a16:creationId xmlns:a16="http://schemas.microsoft.com/office/drawing/2014/main" id="{B8DE1CD5-E16E-4ACC-A6EA-000B9D692E45}"/>
              </a:ext>
            </a:extLst>
          </p:cNvPr>
          <p:cNvSpPr>
            <a:spLocks noGrp="1"/>
          </p:cNvSpPr>
          <p:nvPr>
            <p:ph type="sldNum" sz="quarter" idx="12"/>
          </p:nvPr>
        </p:nvSpPr>
        <p:spPr/>
        <p:txBody>
          <a:bodyPr/>
          <a:lstStyle>
            <a:lvl1pPr>
              <a:defRPr/>
            </a:lvl1pPr>
          </a:lstStyle>
          <a:p>
            <a:pPr>
              <a:defRPr/>
            </a:pPr>
            <a:fld id="{C1C5C8F5-1CED-4BF2-878E-DB54A8B3596F}" type="slidenum">
              <a:rPr lang="en-CA" altLang="en-US"/>
              <a:pPr>
                <a:defRPr/>
              </a:pPr>
              <a:t>‹#›</a:t>
            </a:fld>
            <a:endParaRPr lang="en-CA" altLang="en-US"/>
          </a:p>
        </p:txBody>
      </p:sp>
    </p:spTree>
    <p:extLst>
      <p:ext uri="{BB962C8B-B14F-4D97-AF65-F5344CB8AC3E}">
        <p14:creationId xmlns:p14="http://schemas.microsoft.com/office/powerpoint/2010/main" val="2128095624"/>
      </p:ext>
    </p:extLst>
  </p:cSld>
  <p:clrMapOvr>
    <a:masterClrMapping/>
  </p:clrMapOvr>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1FF10CA3-1FB0-477A-A170-B64E711E0C25}"/>
              </a:ext>
            </a:extLst>
          </p:cNvPr>
          <p:cNvSpPr>
            <a:spLocks noGrp="1"/>
          </p:cNvSpPr>
          <p:nvPr>
            <p:ph type="dt" sz="half" idx="10"/>
          </p:nvPr>
        </p:nvSpPr>
        <p:spPr/>
        <p:txBody>
          <a:bodyPr/>
          <a:lstStyle>
            <a:lvl1pPr>
              <a:defRPr/>
            </a:lvl1pPr>
          </a:lstStyle>
          <a:p>
            <a:pPr>
              <a:defRPr/>
            </a:pPr>
            <a:endParaRPr lang="en-CA"/>
          </a:p>
        </p:txBody>
      </p:sp>
      <p:sp>
        <p:nvSpPr>
          <p:cNvPr id="5" name="Footer Placeholder 4">
            <a:extLst>
              <a:ext uri="{FF2B5EF4-FFF2-40B4-BE49-F238E27FC236}">
                <a16:creationId xmlns:a16="http://schemas.microsoft.com/office/drawing/2014/main" id="{150ABE5B-4F5A-4028-A8ED-755E116BDB6F}"/>
              </a:ext>
            </a:extLst>
          </p:cNvPr>
          <p:cNvSpPr>
            <a:spLocks noGrp="1"/>
          </p:cNvSpPr>
          <p:nvPr>
            <p:ph type="ftr" sz="quarter" idx="11"/>
          </p:nvPr>
        </p:nvSpPr>
        <p:spPr/>
        <p:txBody>
          <a:bodyPr/>
          <a:lstStyle>
            <a:lvl1pPr>
              <a:defRPr/>
            </a:lvl1pPr>
          </a:lstStyle>
          <a:p>
            <a:pPr>
              <a:defRPr/>
            </a:pPr>
            <a:endParaRPr lang="en-CA"/>
          </a:p>
        </p:txBody>
      </p:sp>
      <p:sp>
        <p:nvSpPr>
          <p:cNvPr id="6" name="Slide Number Placeholder 5">
            <a:extLst>
              <a:ext uri="{FF2B5EF4-FFF2-40B4-BE49-F238E27FC236}">
                <a16:creationId xmlns:a16="http://schemas.microsoft.com/office/drawing/2014/main" id="{100C58AB-5D65-4DD2-93CB-681633E7B637}"/>
              </a:ext>
            </a:extLst>
          </p:cNvPr>
          <p:cNvSpPr>
            <a:spLocks noGrp="1"/>
          </p:cNvSpPr>
          <p:nvPr>
            <p:ph type="sldNum" sz="quarter" idx="12"/>
          </p:nvPr>
        </p:nvSpPr>
        <p:spPr/>
        <p:txBody>
          <a:bodyPr/>
          <a:lstStyle>
            <a:lvl1pPr>
              <a:defRPr/>
            </a:lvl1pPr>
          </a:lstStyle>
          <a:p>
            <a:pPr>
              <a:defRPr/>
            </a:pPr>
            <a:fld id="{212D2D6D-9D2C-4A3C-BC65-144C91DA06B7}" type="slidenum">
              <a:rPr lang="en-CA" altLang="en-US"/>
              <a:pPr>
                <a:defRPr/>
              </a:pPr>
              <a:t>‹#›</a:t>
            </a:fld>
            <a:endParaRPr lang="en-CA" altLang="en-US"/>
          </a:p>
        </p:txBody>
      </p:sp>
    </p:spTree>
    <p:extLst>
      <p:ext uri="{BB962C8B-B14F-4D97-AF65-F5344CB8AC3E}">
        <p14:creationId xmlns:p14="http://schemas.microsoft.com/office/powerpoint/2010/main" val="2607931457"/>
      </p:ext>
    </p:extLst>
  </p:cSld>
  <p:clrMapOvr>
    <a:masterClrMapping/>
  </p:clrMapOvr>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D185DA9C-E47A-4383-8C1B-562327171CB1}"/>
              </a:ext>
            </a:extLst>
          </p:cNvPr>
          <p:cNvSpPr>
            <a:spLocks noGrp="1"/>
          </p:cNvSpPr>
          <p:nvPr>
            <p:ph type="dt" sz="half" idx="10"/>
          </p:nvPr>
        </p:nvSpPr>
        <p:spPr/>
        <p:txBody>
          <a:bodyPr/>
          <a:lstStyle>
            <a:lvl1pPr>
              <a:defRPr/>
            </a:lvl1pPr>
          </a:lstStyle>
          <a:p>
            <a:pPr>
              <a:defRPr/>
            </a:pPr>
            <a:endParaRPr lang="en-CA"/>
          </a:p>
        </p:txBody>
      </p:sp>
      <p:sp>
        <p:nvSpPr>
          <p:cNvPr id="5" name="Footer Placeholder 4">
            <a:extLst>
              <a:ext uri="{FF2B5EF4-FFF2-40B4-BE49-F238E27FC236}">
                <a16:creationId xmlns:a16="http://schemas.microsoft.com/office/drawing/2014/main" id="{059E5FB0-6744-49C3-8B21-F498225BF31D}"/>
              </a:ext>
            </a:extLst>
          </p:cNvPr>
          <p:cNvSpPr>
            <a:spLocks noGrp="1"/>
          </p:cNvSpPr>
          <p:nvPr>
            <p:ph type="ftr" sz="quarter" idx="11"/>
          </p:nvPr>
        </p:nvSpPr>
        <p:spPr/>
        <p:txBody>
          <a:bodyPr/>
          <a:lstStyle>
            <a:lvl1pPr>
              <a:defRPr/>
            </a:lvl1pPr>
          </a:lstStyle>
          <a:p>
            <a:pPr>
              <a:defRPr/>
            </a:pPr>
            <a:endParaRPr lang="en-CA"/>
          </a:p>
        </p:txBody>
      </p:sp>
      <p:sp>
        <p:nvSpPr>
          <p:cNvPr id="6" name="Slide Number Placeholder 5">
            <a:extLst>
              <a:ext uri="{FF2B5EF4-FFF2-40B4-BE49-F238E27FC236}">
                <a16:creationId xmlns:a16="http://schemas.microsoft.com/office/drawing/2014/main" id="{B77F6442-FC61-4692-B6BD-F4EB80E54379}"/>
              </a:ext>
            </a:extLst>
          </p:cNvPr>
          <p:cNvSpPr>
            <a:spLocks noGrp="1"/>
          </p:cNvSpPr>
          <p:nvPr>
            <p:ph type="sldNum" sz="quarter" idx="12"/>
          </p:nvPr>
        </p:nvSpPr>
        <p:spPr/>
        <p:txBody>
          <a:bodyPr/>
          <a:lstStyle>
            <a:lvl1pPr>
              <a:defRPr/>
            </a:lvl1pPr>
          </a:lstStyle>
          <a:p>
            <a:pPr>
              <a:defRPr/>
            </a:pPr>
            <a:fld id="{A7B994A6-F9E4-4010-803B-FF3B395F8403}" type="slidenum">
              <a:rPr lang="en-CA" altLang="en-US"/>
              <a:pPr>
                <a:defRPr/>
              </a:pPr>
              <a:t>‹#›</a:t>
            </a:fld>
            <a:endParaRPr lang="en-CA" altLang="en-US"/>
          </a:p>
        </p:txBody>
      </p:sp>
    </p:spTree>
    <p:extLst>
      <p:ext uri="{BB962C8B-B14F-4D97-AF65-F5344CB8AC3E}">
        <p14:creationId xmlns:p14="http://schemas.microsoft.com/office/powerpoint/2010/main" val="245741359"/>
      </p:ext>
    </p:extLst>
  </p:cSld>
  <p:clrMapOvr>
    <a:masterClrMapping/>
  </p:clrMapOvr>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EA049388-7541-4A3E-AD2D-57A43CE21859}"/>
              </a:ext>
            </a:extLst>
          </p:cNvPr>
          <p:cNvSpPr>
            <a:spLocks noGrp="1"/>
          </p:cNvSpPr>
          <p:nvPr>
            <p:ph type="dt" sz="half" idx="10"/>
          </p:nvPr>
        </p:nvSpPr>
        <p:spPr/>
        <p:txBody>
          <a:bodyPr/>
          <a:lstStyle>
            <a:lvl1pPr>
              <a:defRPr/>
            </a:lvl1pPr>
          </a:lstStyle>
          <a:p>
            <a:pPr>
              <a:defRPr/>
            </a:pPr>
            <a:endParaRPr lang="en-CA"/>
          </a:p>
        </p:txBody>
      </p:sp>
      <p:sp>
        <p:nvSpPr>
          <p:cNvPr id="5" name="Footer Placeholder 4">
            <a:extLst>
              <a:ext uri="{FF2B5EF4-FFF2-40B4-BE49-F238E27FC236}">
                <a16:creationId xmlns:a16="http://schemas.microsoft.com/office/drawing/2014/main" id="{266BFA14-4D3E-4FBB-8F2B-6021225EB5D9}"/>
              </a:ext>
            </a:extLst>
          </p:cNvPr>
          <p:cNvSpPr>
            <a:spLocks noGrp="1"/>
          </p:cNvSpPr>
          <p:nvPr>
            <p:ph type="ftr" sz="quarter" idx="11"/>
          </p:nvPr>
        </p:nvSpPr>
        <p:spPr/>
        <p:txBody>
          <a:bodyPr/>
          <a:lstStyle>
            <a:lvl1pPr>
              <a:defRPr/>
            </a:lvl1pPr>
          </a:lstStyle>
          <a:p>
            <a:pPr>
              <a:defRPr/>
            </a:pPr>
            <a:endParaRPr lang="en-CA"/>
          </a:p>
        </p:txBody>
      </p:sp>
      <p:sp>
        <p:nvSpPr>
          <p:cNvPr id="6" name="Slide Number Placeholder 5">
            <a:extLst>
              <a:ext uri="{FF2B5EF4-FFF2-40B4-BE49-F238E27FC236}">
                <a16:creationId xmlns:a16="http://schemas.microsoft.com/office/drawing/2014/main" id="{DE4C8832-3753-41AF-8EEE-233F5D61FC69}"/>
              </a:ext>
            </a:extLst>
          </p:cNvPr>
          <p:cNvSpPr>
            <a:spLocks noGrp="1"/>
          </p:cNvSpPr>
          <p:nvPr>
            <p:ph type="sldNum" sz="quarter" idx="12"/>
          </p:nvPr>
        </p:nvSpPr>
        <p:spPr/>
        <p:txBody>
          <a:bodyPr/>
          <a:lstStyle>
            <a:lvl1pPr>
              <a:defRPr/>
            </a:lvl1pPr>
          </a:lstStyle>
          <a:p>
            <a:pPr>
              <a:defRPr/>
            </a:pPr>
            <a:fld id="{84BBEA22-4DE8-44DA-9FEE-5046BAD7A018}" type="slidenum">
              <a:rPr lang="en-CA" altLang="en-US"/>
              <a:pPr>
                <a:defRPr/>
              </a:pPr>
              <a:t>‹#›</a:t>
            </a:fld>
            <a:endParaRPr lang="en-CA" altLang="en-US"/>
          </a:p>
        </p:txBody>
      </p:sp>
    </p:spTree>
    <p:extLst>
      <p:ext uri="{BB962C8B-B14F-4D97-AF65-F5344CB8AC3E}">
        <p14:creationId xmlns:p14="http://schemas.microsoft.com/office/powerpoint/2010/main" val="4083137028"/>
      </p:ext>
    </p:extLst>
  </p:cSld>
  <p:clrMapOvr>
    <a:masterClrMapping/>
  </p:clrMapOvr>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29BF885-6609-4724-A13C-94415A2F7860}"/>
              </a:ext>
            </a:extLst>
          </p:cNvPr>
          <p:cNvSpPr>
            <a:spLocks noGrp="1"/>
          </p:cNvSpPr>
          <p:nvPr>
            <p:ph type="dt" sz="half" idx="10"/>
          </p:nvPr>
        </p:nvSpPr>
        <p:spPr/>
        <p:txBody>
          <a:bodyPr/>
          <a:lstStyle>
            <a:lvl1pPr>
              <a:defRPr/>
            </a:lvl1pPr>
          </a:lstStyle>
          <a:p>
            <a:pPr>
              <a:defRPr/>
            </a:pPr>
            <a:endParaRPr lang="en-CA"/>
          </a:p>
        </p:txBody>
      </p:sp>
      <p:sp>
        <p:nvSpPr>
          <p:cNvPr id="5" name="Footer Placeholder 4">
            <a:extLst>
              <a:ext uri="{FF2B5EF4-FFF2-40B4-BE49-F238E27FC236}">
                <a16:creationId xmlns:a16="http://schemas.microsoft.com/office/drawing/2014/main" id="{D45D414E-64CF-4EBF-9434-300A4E4B0A05}"/>
              </a:ext>
            </a:extLst>
          </p:cNvPr>
          <p:cNvSpPr>
            <a:spLocks noGrp="1"/>
          </p:cNvSpPr>
          <p:nvPr>
            <p:ph type="ftr" sz="quarter" idx="11"/>
          </p:nvPr>
        </p:nvSpPr>
        <p:spPr/>
        <p:txBody>
          <a:bodyPr/>
          <a:lstStyle>
            <a:lvl1pPr>
              <a:defRPr/>
            </a:lvl1pPr>
          </a:lstStyle>
          <a:p>
            <a:pPr>
              <a:defRPr/>
            </a:pPr>
            <a:endParaRPr lang="en-CA"/>
          </a:p>
        </p:txBody>
      </p:sp>
      <p:sp>
        <p:nvSpPr>
          <p:cNvPr id="6" name="Slide Number Placeholder 5">
            <a:extLst>
              <a:ext uri="{FF2B5EF4-FFF2-40B4-BE49-F238E27FC236}">
                <a16:creationId xmlns:a16="http://schemas.microsoft.com/office/drawing/2014/main" id="{7CBDBDAA-FDA7-4DD3-B2FC-2996D2D05202}"/>
              </a:ext>
            </a:extLst>
          </p:cNvPr>
          <p:cNvSpPr>
            <a:spLocks noGrp="1"/>
          </p:cNvSpPr>
          <p:nvPr>
            <p:ph type="sldNum" sz="quarter" idx="12"/>
          </p:nvPr>
        </p:nvSpPr>
        <p:spPr/>
        <p:txBody>
          <a:bodyPr/>
          <a:lstStyle>
            <a:lvl1pPr>
              <a:defRPr/>
            </a:lvl1pPr>
          </a:lstStyle>
          <a:p>
            <a:pPr>
              <a:defRPr/>
            </a:pPr>
            <a:fld id="{16DBA4D0-B7D7-4A11-9667-3FF552E85A5F}" type="slidenum">
              <a:rPr lang="en-CA" altLang="en-US"/>
              <a:pPr>
                <a:defRPr/>
              </a:pPr>
              <a:t>‹#›</a:t>
            </a:fld>
            <a:endParaRPr lang="en-CA" altLang="en-US"/>
          </a:p>
        </p:txBody>
      </p:sp>
    </p:spTree>
    <p:extLst>
      <p:ext uri="{BB962C8B-B14F-4D97-AF65-F5344CB8AC3E}">
        <p14:creationId xmlns:p14="http://schemas.microsoft.com/office/powerpoint/2010/main" val="1111408923"/>
      </p:ext>
    </p:extLst>
  </p:cSld>
  <p:clrMapOvr>
    <a:masterClrMapping/>
  </p:clrMapOvr>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3">
            <a:extLst>
              <a:ext uri="{FF2B5EF4-FFF2-40B4-BE49-F238E27FC236}">
                <a16:creationId xmlns:a16="http://schemas.microsoft.com/office/drawing/2014/main" id="{B7F75532-D05D-4F48-9491-34C011277C07}"/>
              </a:ext>
            </a:extLst>
          </p:cNvPr>
          <p:cNvSpPr>
            <a:spLocks noGrp="1"/>
          </p:cNvSpPr>
          <p:nvPr>
            <p:ph type="dt" sz="half" idx="10"/>
          </p:nvPr>
        </p:nvSpPr>
        <p:spPr/>
        <p:txBody>
          <a:bodyPr/>
          <a:lstStyle>
            <a:lvl1pPr>
              <a:defRPr/>
            </a:lvl1pPr>
          </a:lstStyle>
          <a:p>
            <a:pPr>
              <a:defRPr/>
            </a:pPr>
            <a:endParaRPr lang="en-CA"/>
          </a:p>
        </p:txBody>
      </p:sp>
      <p:sp>
        <p:nvSpPr>
          <p:cNvPr id="6" name="Footer Placeholder 4">
            <a:extLst>
              <a:ext uri="{FF2B5EF4-FFF2-40B4-BE49-F238E27FC236}">
                <a16:creationId xmlns:a16="http://schemas.microsoft.com/office/drawing/2014/main" id="{59D9FA20-C8E9-4AF8-87BE-F9A83C2C71FA}"/>
              </a:ext>
            </a:extLst>
          </p:cNvPr>
          <p:cNvSpPr>
            <a:spLocks noGrp="1"/>
          </p:cNvSpPr>
          <p:nvPr>
            <p:ph type="ftr" sz="quarter" idx="11"/>
          </p:nvPr>
        </p:nvSpPr>
        <p:spPr/>
        <p:txBody>
          <a:bodyPr/>
          <a:lstStyle>
            <a:lvl1pPr>
              <a:defRPr/>
            </a:lvl1pPr>
          </a:lstStyle>
          <a:p>
            <a:pPr>
              <a:defRPr/>
            </a:pPr>
            <a:endParaRPr lang="en-CA"/>
          </a:p>
        </p:txBody>
      </p:sp>
      <p:sp>
        <p:nvSpPr>
          <p:cNvPr id="7" name="Slide Number Placeholder 5">
            <a:extLst>
              <a:ext uri="{FF2B5EF4-FFF2-40B4-BE49-F238E27FC236}">
                <a16:creationId xmlns:a16="http://schemas.microsoft.com/office/drawing/2014/main" id="{DA98E08F-B1ED-492D-B3A0-365219EB2FC5}"/>
              </a:ext>
            </a:extLst>
          </p:cNvPr>
          <p:cNvSpPr>
            <a:spLocks noGrp="1"/>
          </p:cNvSpPr>
          <p:nvPr>
            <p:ph type="sldNum" sz="quarter" idx="12"/>
          </p:nvPr>
        </p:nvSpPr>
        <p:spPr/>
        <p:txBody>
          <a:bodyPr/>
          <a:lstStyle>
            <a:lvl1pPr>
              <a:defRPr/>
            </a:lvl1pPr>
          </a:lstStyle>
          <a:p>
            <a:pPr>
              <a:defRPr/>
            </a:pPr>
            <a:fld id="{99155A2C-050F-4B80-9B8A-7FB6994D78B6}" type="slidenum">
              <a:rPr lang="en-CA" altLang="en-US"/>
              <a:pPr>
                <a:defRPr/>
              </a:pPr>
              <a:t>‹#›</a:t>
            </a:fld>
            <a:endParaRPr lang="en-CA" altLang="en-US"/>
          </a:p>
        </p:txBody>
      </p:sp>
    </p:spTree>
    <p:extLst>
      <p:ext uri="{BB962C8B-B14F-4D97-AF65-F5344CB8AC3E}">
        <p14:creationId xmlns:p14="http://schemas.microsoft.com/office/powerpoint/2010/main" val="1850044510"/>
      </p:ext>
    </p:extLst>
  </p:cSld>
  <p:clrMapOvr>
    <a:masterClrMapping/>
  </p:clrMapOvr>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3">
            <a:extLst>
              <a:ext uri="{FF2B5EF4-FFF2-40B4-BE49-F238E27FC236}">
                <a16:creationId xmlns:a16="http://schemas.microsoft.com/office/drawing/2014/main" id="{F9603D2B-E76C-4036-94C7-CF03627FD9DE}"/>
              </a:ext>
            </a:extLst>
          </p:cNvPr>
          <p:cNvSpPr>
            <a:spLocks noGrp="1"/>
          </p:cNvSpPr>
          <p:nvPr>
            <p:ph type="dt" sz="half" idx="10"/>
          </p:nvPr>
        </p:nvSpPr>
        <p:spPr/>
        <p:txBody>
          <a:bodyPr/>
          <a:lstStyle>
            <a:lvl1pPr>
              <a:defRPr/>
            </a:lvl1pPr>
          </a:lstStyle>
          <a:p>
            <a:pPr>
              <a:defRPr/>
            </a:pPr>
            <a:endParaRPr lang="en-CA"/>
          </a:p>
        </p:txBody>
      </p:sp>
      <p:sp>
        <p:nvSpPr>
          <p:cNvPr id="8" name="Footer Placeholder 4">
            <a:extLst>
              <a:ext uri="{FF2B5EF4-FFF2-40B4-BE49-F238E27FC236}">
                <a16:creationId xmlns:a16="http://schemas.microsoft.com/office/drawing/2014/main" id="{8975588A-7C8B-456A-BA4D-61BE249B1526}"/>
              </a:ext>
            </a:extLst>
          </p:cNvPr>
          <p:cNvSpPr>
            <a:spLocks noGrp="1"/>
          </p:cNvSpPr>
          <p:nvPr>
            <p:ph type="ftr" sz="quarter" idx="11"/>
          </p:nvPr>
        </p:nvSpPr>
        <p:spPr/>
        <p:txBody>
          <a:bodyPr/>
          <a:lstStyle>
            <a:lvl1pPr>
              <a:defRPr/>
            </a:lvl1pPr>
          </a:lstStyle>
          <a:p>
            <a:pPr>
              <a:defRPr/>
            </a:pPr>
            <a:endParaRPr lang="en-CA"/>
          </a:p>
        </p:txBody>
      </p:sp>
      <p:sp>
        <p:nvSpPr>
          <p:cNvPr id="9" name="Slide Number Placeholder 5">
            <a:extLst>
              <a:ext uri="{FF2B5EF4-FFF2-40B4-BE49-F238E27FC236}">
                <a16:creationId xmlns:a16="http://schemas.microsoft.com/office/drawing/2014/main" id="{7B533D91-2E97-413C-9D51-ABA60A89D22B}"/>
              </a:ext>
            </a:extLst>
          </p:cNvPr>
          <p:cNvSpPr>
            <a:spLocks noGrp="1"/>
          </p:cNvSpPr>
          <p:nvPr>
            <p:ph type="sldNum" sz="quarter" idx="12"/>
          </p:nvPr>
        </p:nvSpPr>
        <p:spPr/>
        <p:txBody>
          <a:bodyPr/>
          <a:lstStyle>
            <a:lvl1pPr>
              <a:defRPr/>
            </a:lvl1pPr>
          </a:lstStyle>
          <a:p>
            <a:pPr>
              <a:defRPr/>
            </a:pPr>
            <a:fld id="{0398697E-BA1A-45AC-AD95-3EDE8F99EAEB}" type="slidenum">
              <a:rPr lang="en-CA" altLang="en-US"/>
              <a:pPr>
                <a:defRPr/>
              </a:pPr>
              <a:t>‹#›</a:t>
            </a:fld>
            <a:endParaRPr lang="en-CA" altLang="en-US"/>
          </a:p>
        </p:txBody>
      </p:sp>
    </p:spTree>
    <p:extLst>
      <p:ext uri="{BB962C8B-B14F-4D97-AF65-F5344CB8AC3E}">
        <p14:creationId xmlns:p14="http://schemas.microsoft.com/office/powerpoint/2010/main" val="2057871202"/>
      </p:ext>
    </p:extLst>
  </p:cSld>
  <p:clrMapOvr>
    <a:masterClrMapping/>
  </p:clrMapOvr>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3">
            <a:extLst>
              <a:ext uri="{FF2B5EF4-FFF2-40B4-BE49-F238E27FC236}">
                <a16:creationId xmlns:a16="http://schemas.microsoft.com/office/drawing/2014/main" id="{F9DFA322-49BF-4876-997F-0A24E5526396}"/>
              </a:ext>
            </a:extLst>
          </p:cNvPr>
          <p:cNvSpPr>
            <a:spLocks noGrp="1"/>
          </p:cNvSpPr>
          <p:nvPr>
            <p:ph type="dt" sz="half" idx="10"/>
          </p:nvPr>
        </p:nvSpPr>
        <p:spPr/>
        <p:txBody>
          <a:bodyPr/>
          <a:lstStyle>
            <a:lvl1pPr>
              <a:defRPr/>
            </a:lvl1pPr>
          </a:lstStyle>
          <a:p>
            <a:pPr>
              <a:defRPr/>
            </a:pPr>
            <a:endParaRPr lang="en-CA"/>
          </a:p>
        </p:txBody>
      </p:sp>
      <p:sp>
        <p:nvSpPr>
          <p:cNvPr id="4" name="Footer Placeholder 4">
            <a:extLst>
              <a:ext uri="{FF2B5EF4-FFF2-40B4-BE49-F238E27FC236}">
                <a16:creationId xmlns:a16="http://schemas.microsoft.com/office/drawing/2014/main" id="{CAC50D6C-9B2B-418C-A7F6-922FA38C5E55}"/>
              </a:ext>
            </a:extLst>
          </p:cNvPr>
          <p:cNvSpPr>
            <a:spLocks noGrp="1"/>
          </p:cNvSpPr>
          <p:nvPr>
            <p:ph type="ftr" sz="quarter" idx="11"/>
          </p:nvPr>
        </p:nvSpPr>
        <p:spPr/>
        <p:txBody>
          <a:bodyPr/>
          <a:lstStyle>
            <a:lvl1pPr>
              <a:defRPr/>
            </a:lvl1pPr>
          </a:lstStyle>
          <a:p>
            <a:pPr>
              <a:defRPr/>
            </a:pPr>
            <a:endParaRPr lang="en-CA"/>
          </a:p>
        </p:txBody>
      </p:sp>
      <p:sp>
        <p:nvSpPr>
          <p:cNvPr id="5" name="Slide Number Placeholder 5">
            <a:extLst>
              <a:ext uri="{FF2B5EF4-FFF2-40B4-BE49-F238E27FC236}">
                <a16:creationId xmlns:a16="http://schemas.microsoft.com/office/drawing/2014/main" id="{1355509E-8B3B-4ECF-940A-3C104E022B9D}"/>
              </a:ext>
            </a:extLst>
          </p:cNvPr>
          <p:cNvSpPr>
            <a:spLocks noGrp="1"/>
          </p:cNvSpPr>
          <p:nvPr>
            <p:ph type="sldNum" sz="quarter" idx="12"/>
          </p:nvPr>
        </p:nvSpPr>
        <p:spPr/>
        <p:txBody>
          <a:bodyPr/>
          <a:lstStyle>
            <a:lvl1pPr>
              <a:defRPr/>
            </a:lvl1pPr>
          </a:lstStyle>
          <a:p>
            <a:pPr>
              <a:defRPr/>
            </a:pPr>
            <a:fld id="{4743B8C5-CCB3-4B0E-B86A-CC91CC895B77}" type="slidenum">
              <a:rPr lang="en-CA" altLang="en-US"/>
              <a:pPr>
                <a:defRPr/>
              </a:pPr>
              <a:t>‹#›</a:t>
            </a:fld>
            <a:endParaRPr lang="en-CA" altLang="en-US"/>
          </a:p>
        </p:txBody>
      </p:sp>
    </p:spTree>
    <p:extLst>
      <p:ext uri="{BB962C8B-B14F-4D97-AF65-F5344CB8AC3E}">
        <p14:creationId xmlns:p14="http://schemas.microsoft.com/office/powerpoint/2010/main" val="204895863"/>
      </p:ext>
    </p:extLst>
  </p:cSld>
  <p:clrMapOvr>
    <a:masterClrMapping/>
  </p:clrMapOvr>
  <p:transition/>
</p:sldLayout>
</file>

<file path=ppt/slideLayouts/slideLayout1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4CDD2678-0DB7-4F05-9ABA-CA9C16EBC0FE}"/>
              </a:ext>
            </a:extLst>
          </p:cNvPr>
          <p:cNvSpPr>
            <a:spLocks noGrp="1"/>
          </p:cNvSpPr>
          <p:nvPr>
            <p:ph type="dt" sz="half" idx="10"/>
          </p:nvPr>
        </p:nvSpPr>
        <p:spPr/>
        <p:txBody>
          <a:bodyPr/>
          <a:lstStyle>
            <a:lvl1pPr>
              <a:defRPr/>
            </a:lvl1pPr>
          </a:lstStyle>
          <a:p>
            <a:pPr>
              <a:defRPr/>
            </a:pPr>
            <a:endParaRPr lang="en-CA"/>
          </a:p>
        </p:txBody>
      </p:sp>
      <p:sp>
        <p:nvSpPr>
          <p:cNvPr id="3" name="Footer Placeholder 4">
            <a:extLst>
              <a:ext uri="{FF2B5EF4-FFF2-40B4-BE49-F238E27FC236}">
                <a16:creationId xmlns:a16="http://schemas.microsoft.com/office/drawing/2014/main" id="{9F4FB1D0-8CE5-400B-833B-0D9103303239}"/>
              </a:ext>
            </a:extLst>
          </p:cNvPr>
          <p:cNvSpPr>
            <a:spLocks noGrp="1"/>
          </p:cNvSpPr>
          <p:nvPr>
            <p:ph type="ftr" sz="quarter" idx="11"/>
          </p:nvPr>
        </p:nvSpPr>
        <p:spPr/>
        <p:txBody>
          <a:bodyPr/>
          <a:lstStyle>
            <a:lvl1pPr>
              <a:defRPr/>
            </a:lvl1pPr>
          </a:lstStyle>
          <a:p>
            <a:pPr>
              <a:defRPr/>
            </a:pPr>
            <a:endParaRPr lang="en-CA"/>
          </a:p>
        </p:txBody>
      </p:sp>
      <p:sp>
        <p:nvSpPr>
          <p:cNvPr id="4" name="Slide Number Placeholder 5">
            <a:extLst>
              <a:ext uri="{FF2B5EF4-FFF2-40B4-BE49-F238E27FC236}">
                <a16:creationId xmlns:a16="http://schemas.microsoft.com/office/drawing/2014/main" id="{BC21F088-57C9-4F00-BDD5-231ACEA6EC4C}"/>
              </a:ext>
            </a:extLst>
          </p:cNvPr>
          <p:cNvSpPr>
            <a:spLocks noGrp="1"/>
          </p:cNvSpPr>
          <p:nvPr>
            <p:ph type="sldNum" sz="quarter" idx="12"/>
          </p:nvPr>
        </p:nvSpPr>
        <p:spPr/>
        <p:txBody>
          <a:bodyPr/>
          <a:lstStyle>
            <a:lvl1pPr>
              <a:defRPr/>
            </a:lvl1pPr>
          </a:lstStyle>
          <a:p>
            <a:pPr>
              <a:defRPr/>
            </a:pPr>
            <a:fld id="{1ED700E1-D820-4F6A-A9BF-68E92D561637}" type="slidenum">
              <a:rPr lang="en-CA" altLang="en-US"/>
              <a:pPr>
                <a:defRPr/>
              </a:pPr>
              <a:t>‹#›</a:t>
            </a:fld>
            <a:endParaRPr lang="en-CA" altLang="en-US"/>
          </a:p>
        </p:txBody>
      </p:sp>
    </p:spTree>
    <p:extLst>
      <p:ext uri="{BB962C8B-B14F-4D97-AF65-F5344CB8AC3E}">
        <p14:creationId xmlns:p14="http://schemas.microsoft.com/office/powerpoint/2010/main" val="4285419097"/>
      </p:ext>
    </p:extLst>
  </p:cSld>
  <p:clrMapOvr>
    <a:masterClrMapping/>
  </p:clrMapOvr>
  <p:transition/>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3C0FEB73-6BD5-4EDA-B090-C8F64B7B453C}"/>
              </a:ext>
            </a:extLst>
          </p:cNvPr>
          <p:cNvSpPr>
            <a:spLocks noGrp="1"/>
          </p:cNvSpPr>
          <p:nvPr>
            <p:ph type="dt" sz="half" idx="10"/>
          </p:nvPr>
        </p:nvSpPr>
        <p:spPr/>
        <p:txBody>
          <a:bodyPr/>
          <a:lstStyle>
            <a:lvl1pPr>
              <a:defRPr/>
            </a:lvl1pPr>
          </a:lstStyle>
          <a:p>
            <a:pPr>
              <a:defRPr/>
            </a:pPr>
            <a:endParaRPr lang="en-CA"/>
          </a:p>
        </p:txBody>
      </p:sp>
      <p:sp>
        <p:nvSpPr>
          <p:cNvPr id="6" name="Footer Placeholder 4">
            <a:extLst>
              <a:ext uri="{FF2B5EF4-FFF2-40B4-BE49-F238E27FC236}">
                <a16:creationId xmlns:a16="http://schemas.microsoft.com/office/drawing/2014/main" id="{4F0F63E6-3147-4C6F-AB2C-E19D309072B4}"/>
              </a:ext>
            </a:extLst>
          </p:cNvPr>
          <p:cNvSpPr>
            <a:spLocks noGrp="1"/>
          </p:cNvSpPr>
          <p:nvPr>
            <p:ph type="ftr" sz="quarter" idx="11"/>
          </p:nvPr>
        </p:nvSpPr>
        <p:spPr/>
        <p:txBody>
          <a:bodyPr/>
          <a:lstStyle>
            <a:lvl1pPr>
              <a:defRPr/>
            </a:lvl1pPr>
          </a:lstStyle>
          <a:p>
            <a:pPr>
              <a:defRPr/>
            </a:pPr>
            <a:endParaRPr lang="en-CA"/>
          </a:p>
        </p:txBody>
      </p:sp>
      <p:sp>
        <p:nvSpPr>
          <p:cNvPr id="7" name="Slide Number Placeholder 5">
            <a:extLst>
              <a:ext uri="{FF2B5EF4-FFF2-40B4-BE49-F238E27FC236}">
                <a16:creationId xmlns:a16="http://schemas.microsoft.com/office/drawing/2014/main" id="{B543CE3A-19E4-407B-B0C3-868E3C7363C8}"/>
              </a:ext>
            </a:extLst>
          </p:cNvPr>
          <p:cNvSpPr>
            <a:spLocks noGrp="1"/>
          </p:cNvSpPr>
          <p:nvPr>
            <p:ph type="sldNum" sz="quarter" idx="12"/>
          </p:nvPr>
        </p:nvSpPr>
        <p:spPr/>
        <p:txBody>
          <a:bodyPr/>
          <a:lstStyle>
            <a:lvl1pPr>
              <a:defRPr/>
            </a:lvl1pPr>
          </a:lstStyle>
          <a:p>
            <a:pPr>
              <a:defRPr/>
            </a:pPr>
            <a:fld id="{BD85AB5C-EC36-4ABF-A119-2BF59D7FBDBF}" type="slidenum">
              <a:rPr lang="en-CA" altLang="en-US"/>
              <a:pPr>
                <a:defRPr/>
              </a:pPr>
              <a:t>‹#›</a:t>
            </a:fld>
            <a:endParaRPr lang="en-CA" altLang="en-US"/>
          </a:p>
        </p:txBody>
      </p:sp>
    </p:spTree>
    <p:extLst>
      <p:ext uri="{BB962C8B-B14F-4D97-AF65-F5344CB8AC3E}">
        <p14:creationId xmlns:p14="http://schemas.microsoft.com/office/powerpoint/2010/main" val="2559261721"/>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4" name="Header Section" descr="basic_top.eps">
            <a:extLst>
              <a:ext uri="{FF2B5EF4-FFF2-40B4-BE49-F238E27FC236}">
                <a16:creationId xmlns:a16="http://schemas.microsoft.com/office/drawing/2014/main" id="{481FFCA2-7FF8-4B4B-A5B4-065B41FB724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588"/>
            <a:ext cx="9144000"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a:extLst>
              <a:ext uri="{FF2B5EF4-FFF2-40B4-BE49-F238E27FC236}">
                <a16:creationId xmlns:a16="http://schemas.microsoft.com/office/drawing/2014/main" id="{CA7DB784-8844-4DD4-B53C-3E02FD4BA558}"/>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50825" y="692150"/>
            <a:ext cx="4556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Vertical Title 1"/>
          <p:cNvSpPr>
            <a:spLocks noGrp="1"/>
          </p:cNvSpPr>
          <p:nvPr>
            <p:ph type="title" orient="vert"/>
          </p:nvPr>
        </p:nvSpPr>
        <p:spPr>
          <a:xfrm>
            <a:off x="6515100" y="990600"/>
            <a:ext cx="1943100" cy="4876800"/>
          </a:xfrm>
          <a:prstGeom prst="rect">
            <a:avLst/>
          </a:prstGeo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990600"/>
            <a:ext cx="5676900" cy="4876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a:extLst>
              <a:ext uri="{FF2B5EF4-FFF2-40B4-BE49-F238E27FC236}">
                <a16:creationId xmlns:a16="http://schemas.microsoft.com/office/drawing/2014/main" id="{FDDBD7E0-89C7-4201-BBD7-801CD5D32AF2}"/>
              </a:ext>
            </a:extLst>
          </p:cNvPr>
          <p:cNvSpPr>
            <a:spLocks noGrp="1" noChangeArrowheads="1"/>
          </p:cNvSpPr>
          <p:nvPr>
            <p:ph type="dt" sz="half" idx="10"/>
          </p:nvPr>
        </p:nvSpPr>
        <p:spPr/>
        <p:txBody>
          <a:bodyPr/>
          <a:lstStyle>
            <a:lvl1pPr algn="ctr" eaLnBrk="0" hangingPunct="0">
              <a:spcBef>
                <a:spcPct val="50000"/>
              </a:spcBef>
              <a:defRPr b="1">
                <a:effectLst>
                  <a:outerShdw blurRad="38100" dist="38100" dir="2700000" algn="tl">
                    <a:srgbClr val="000000">
                      <a:alpha val="43137"/>
                    </a:srgbClr>
                  </a:outerShdw>
                </a:effectLst>
              </a:defRPr>
            </a:lvl1pPr>
          </a:lstStyle>
          <a:p>
            <a:pPr>
              <a:defRPr/>
            </a:pPr>
            <a:endParaRPr lang="en-US"/>
          </a:p>
        </p:txBody>
      </p:sp>
      <p:sp>
        <p:nvSpPr>
          <p:cNvPr id="7" name="Rectangle 5">
            <a:extLst>
              <a:ext uri="{FF2B5EF4-FFF2-40B4-BE49-F238E27FC236}">
                <a16:creationId xmlns:a16="http://schemas.microsoft.com/office/drawing/2014/main" id="{274B06E9-A85C-4C80-A5C7-2754321A82CF}"/>
              </a:ext>
            </a:extLst>
          </p:cNvPr>
          <p:cNvSpPr>
            <a:spLocks noGrp="1" noChangeArrowheads="1"/>
          </p:cNvSpPr>
          <p:nvPr>
            <p:ph type="ftr" sz="quarter" idx="11"/>
          </p:nvPr>
        </p:nvSpPr>
        <p:spPr/>
        <p:txBody>
          <a:bodyPr/>
          <a:lstStyle>
            <a:lvl1pPr eaLnBrk="0" hangingPunct="0">
              <a:spcBef>
                <a:spcPct val="50000"/>
              </a:spcBef>
              <a:defRPr b="1">
                <a:effectLst>
                  <a:outerShdw blurRad="38100" dist="38100" dir="2700000" algn="tl">
                    <a:srgbClr val="000000">
                      <a:alpha val="43137"/>
                    </a:srgbClr>
                  </a:outerShdw>
                </a:effectLst>
              </a:defRPr>
            </a:lvl1pPr>
          </a:lstStyle>
          <a:p>
            <a:pPr>
              <a:defRPr/>
            </a:pPr>
            <a:endParaRPr lang="en-US"/>
          </a:p>
        </p:txBody>
      </p:sp>
      <p:sp>
        <p:nvSpPr>
          <p:cNvPr id="8" name="Rectangle 6">
            <a:extLst>
              <a:ext uri="{FF2B5EF4-FFF2-40B4-BE49-F238E27FC236}">
                <a16:creationId xmlns:a16="http://schemas.microsoft.com/office/drawing/2014/main" id="{4D0C22D3-C919-446F-9B88-93CB1793ED23}"/>
              </a:ext>
            </a:extLst>
          </p:cNvPr>
          <p:cNvSpPr>
            <a:spLocks noGrp="1" noChangeArrowheads="1"/>
          </p:cNvSpPr>
          <p:nvPr>
            <p:ph type="sldNum" sz="quarter" idx="12"/>
          </p:nvPr>
        </p:nvSpPr>
        <p:spPr/>
        <p:txBody>
          <a:bodyPr/>
          <a:lstStyle>
            <a:lvl1pPr eaLnBrk="0" hangingPunct="0">
              <a:spcBef>
                <a:spcPct val="50000"/>
              </a:spcBef>
              <a:defRPr b="1">
                <a:effectLst>
                  <a:outerShdw blurRad="38100" dist="38100" dir="2700000" algn="tl">
                    <a:srgbClr val="C0C0C0"/>
                  </a:outerShdw>
                </a:effectLst>
              </a:defRPr>
            </a:lvl1pPr>
          </a:lstStyle>
          <a:p>
            <a:pPr>
              <a:defRPr/>
            </a:pPr>
            <a:fld id="{69EEB2A2-2105-45DC-AB55-FB92DDE24D74}" type="slidenum">
              <a:rPr lang="en-US" altLang="en-US"/>
              <a:pPr>
                <a:defRPr/>
              </a:pPr>
              <a:t>‹#›</a:t>
            </a:fld>
            <a:endParaRPr lang="en-US" altLang="en-US"/>
          </a:p>
        </p:txBody>
      </p:sp>
    </p:spTree>
    <p:extLst>
      <p:ext uri="{BB962C8B-B14F-4D97-AF65-F5344CB8AC3E}">
        <p14:creationId xmlns:p14="http://schemas.microsoft.com/office/powerpoint/2010/main" val="1825308835"/>
      </p:ext>
    </p:extLst>
  </p:cSld>
  <p:clrMapOvr>
    <a:masterClrMapping/>
  </p:clrMapOvr>
  <p:transition/>
</p:sldLayout>
</file>

<file path=ppt/slideLayouts/slideLayout1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9D221EDC-E085-4F16-A1F1-F1D02267360C}"/>
              </a:ext>
            </a:extLst>
          </p:cNvPr>
          <p:cNvSpPr>
            <a:spLocks noGrp="1"/>
          </p:cNvSpPr>
          <p:nvPr>
            <p:ph type="dt" sz="half" idx="10"/>
          </p:nvPr>
        </p:nvSpPr>
        <p:spPr/>
        <p:txBody>
          <a:bodyPr/>
          <a:lstStyle>
            <a:lvl1pPr>
              <a:defRPr/>
            </a:lvl1pPr>
          </a:lstStyle>
          <a:p>
            <a:pPr>
              <a:defRPr/>
            </a:pPr>
            <a:endParaRPr lang="en-CA"/>
          </a:p>
        </p:txBody>
      </p:sp>
      <p:sp>
        <p:nvSpPr>
          <p:cNvPr id="6" name="Footer Placeholder 4">
            <a:extLst>
              <a:ext uri="{FF2B5EF4-FFF2-40B4-BE49-F238E27FC236}">
                <a16:creationId xmlns:a16="http://schemas.microsoft.com/office/drawing/2014/main" id="{35410883-B6CD-48B6-8A59-E90ECC8035F0}"/>
              </a:ext>
            </a:extLst>
          </p:cNvPr>
          <p:cNvSpPr>
            <a:spLocks noGrp="1"/>
          </p:cNvSpPr>
          <p:nvPr>
            <p:ph type="ftr" sz="quarter" idx="11"/>
          </p:nvPr>
        </p:nvSpPr>
        <p:spPr/>
        <p:txBody>
          <a:bodyPr/>
          <a:lstStyle>
            <a:lvl1pPr>
              <a:defRPr/>
            </a:lvl1pPr>
          </a:lstStyle>
          <a:p>
            <a:pPr>
              <a:defRPr/>
            </a:pPr>
            <a:endParaRPr lang="en-CA"/>
          </a:p>
        </p:txBody>
      </p:sp>
      <p:sp>
        <p:nvSpPr>
          <p:cNvPr id="7" name="Slide Number Placeholder 5">
            <a:extLst>
              <a:ext uri="{FF2B5EF4-FFF2-40B4-BE49-F238E27FC236}">
                <a16:creationId xmlns:a16="http://schemas.microsoft.com/office/drawing/2014/main" id="{4AD0C107-0093-41D2-A04D-64ABB94B7F33}"/>
              </a:ext>
            </a:extLst>
          </p:cNvPr>
          <p:cNvSpPr>
            <a:spLocks noGrp="1"/>
          </p:cNvSpPr>
          <p:nvPr>
            <p:ph type="sldNum" sz="quarter" idx="12"/>
          </p:nvPr>
        </p:nvSpPr>
        <p:spPr/>
        <p:txBody>
          <a:bodyPr/>
          <a:lstStyle>
            <a:lvl1pPr>
              <a:defRPr/>
            </a:lvl1pPr>
          </a:lstStyle>
          <a:p>
            <a:pPr>
              <a:defRPr/>
            </a:pPr>
            <a:fld id="{4F82049B-1E1D-46E8-B50A-D5C9928748B8}" type="slidenum">
              <a:rPr lang="en-CA" altLang="en-US"/>
              <a:pPr>
                <a:defRPr/>
              </a:pPr>
              <a:t>‹#›</a:t>
            </a:fld>
            <a:endParaRPr lang="en-CA" altLang="en-US"/>
          </a:p>
        </p:txBody>
      </p:sp>
    </p:spTree>
    <p:extLst>
      <p:ext uri="{BB962C8B-B14F-4D97-AF65-F5344CB8AC3E}">
        <p14:creationId xmlns:p14="http://schemas.microsoft.com/office/powerpoint/2010/main" val="1663024096"/>
      </p:ext>
    </p:extLst>
  </p:cSld>
  <p:clrMapOvr>
    <a:masterClrMapping/>
  </p:clrMapOvr>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B0F2C268-F318-4EEB-9043-6CC80B15BDC1}"/>
              </a:ext>
            </a:extLst>
          </p:cNvPr>
          <p:cNvSpPr>
            <a:spLocks noGrp="1"/>
          </p:cNvSpPr>
          <p:nvPr>
            <p:ph type="dt" sz="half" idx="10"/>
          </p:nvPr>
        </p:nvSpPr>
        <p:spPr/>
        <p:txBody>
          <a:bodyPr/>
          <a:lstStyle>
            <a:lvl1pPr>
              <a:defRPr/>
            </a:lvl1pPr>
          </a:lstStyle>
          <a:p>
            <a:pPr>
              <a:defRPr/>
            </a:pPr>
            <a:endParaRPr lang="en-CA"/>
          </a:p>
        </p:txBody>
      </p:sp>
      <p:sp>
        <p:nvSpPr>
          <p:cNvPr id="5" name="Footer Placeholder 4">
            <a:extLst>
              <a:ext uri="{FF2B5EF4-FFF2-40B4-BE49-F238E27FC236}">
                <a16:creationId xmlns:a16="http://schemas.microsoft.com/office/drawing/2014/main" id="{0FD1CA5F-D370-4B03-B424-AB62A60D6B2F}"/>
              </a:ext>
            </a:extLst>
          </p:cNvPr>
          <p:cNvSpPr>
            <a:spLocks noGrp="1"/>
          </p:cNvSpPr>
          <p:nvPr>
            <p:ph type="ftr" sz="quarter" idx="11"/>
          </p:nvPr>
        </p:nvSpPr>
        <p:spPr/>
        <p:txBody>
          <a:bodyPr/>
          <a:lstStyle>
            <a:lvl1pPr>
              <a:defRPr/>
            </a:lvl1pPr>
          </a:lstStyle>
          <a:p>
            <a:pPr>
              <a:defRPr/>
            </a:pPr>
            <a:endParaRPr lang="en-CA"/>
          </a:p>
        </p:txBody>
      </p:sp>
      <p:sp>
        <p:nvSpPr>
          <p:cNvPr id="6" name="Slide Number Placeholder 5">
            <a:extLst>
              <a:ext uri="{FF2B5EF4-FFF2-40B4-BE49-F238E27FC236}">
                <a16:creationId xmlns:a16="http://schemas.microsoft.com/office/drawing/2014/main" id="{5F90B44C-35F2-47A3-8C4B-CBBE2422916F}"/>
              </a:ext>
            </a:extLst>
          </p:cNvPr>
          <p:cNvSpPr>
            <a:spLocks noGrp="1"/>
          </p:cNvSpPr>
          <p:nvPr>
            <p:ph type="sldNum" sz="quarter" idx="12"/>
          </p:nvPr>
        </p:nvSpPr>
        <p:spPr/>
        <p:txBody>
          <a:bodyPr/>
          <a:lstStyle>
            <a:lvl1pPr>
              <a:defRPr/>
            </a:lvl1pPr>
          </a:lstStyle>
          <a:p>
            <a:pPr>
              <a:defRPr/>
            </a:pPr>
            <a:fld id="{E4ACDBA9-B1A1-4CB0-BB8C-BDF6717A373C}" type="slidenum">
              <a:rPr lang="en-CA" altLang="en-US"/>
              <a:pPr>
                <a:defRPr/>
              </a:pPr>
              <a:t>‹#›</a:t>
            </a:fld>
            <a:endParaRPr lang="en-CA" altLang="en-US"/>
          </a:p>
        </p:txBody>
      </p:sp>
    </p:spTree>
    <p:extLst>
      <p:ext uri="{BB962C8B-B14F-4D97-AF65-F5344CB8AC3E}">
        <p14:creationId xmlns:p14="http://schemas.microsoft.com/office/powerpoint/2010/main" val="2812553166"/>
      </p:ext>
    </p:extLst>
  </p:cSld>
  <p:clrMapOvr>
    <a:masterClrMapping/>
  </p:clrMapOvr>
  <p:transition/>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527BF868-AD80-4582-A605-01E08617BA99}"/>
              </a:ext>
            </a:extLst>
          </p:cNvPr>
          <p:cNvSpPr>
            <a:spLocks noGrp="1"/>
          </p:cNvSpPr>
          <p:nvPr>
            <p:ph type="dt" sz="half" idx="10"/>
          </p:nvPr>
        </p:nvSpPr>
        <p:spPr/>
        <p:txBody>
          <a:bodyPr/>
          <a:lstStyle>
            <a:lvl1pPr>
              <a:defRPr/>
            </a:lvl1pPr>
          </a:lstStyle>
          <a:p>
            <a:pPr>
              <a:defRPr/>
            </a:pPr>
            <a:endParaRPr lang="en-CA"/>
          </a:p>
        </p:txBody>
      </p:sp>
      <p:sp>
        <p:nvSpPr>
          <p:cNvPr id="5" name="Footer Placeholder 4">
            <a:extLst>
              <a:ext uri="{FF2B5EF4-FFF2-40B4-BE49-F238E27FC236}">
                <a16:creationId xmlns:a16="http://schemas.microsoft.com/office/drawing/2014/main" id="{FBC2381B-CFFF-46F1-890F-B71BDDC32B59}"/>
              </a:ext>
            </a:extLst>
          </p:cNvPr>
          <p:cNvSpPr>
            <a:spLocks noGrp="1"/>
          </p:cNvSpPr>
          <p:nvPr>
            <p:ph type="ftr" sz="quarter" idx="11"/>
          </p:nvPr>
        </p:nvSpPr>
        <p:spPr/>
        <p:txBody>
          <a:bodyPr/>
          <a:lstStyle>
            <a:lvl1pPr>
              <a:defRPr/>
            </a:lvl1pPr>
          </a:lstStyle>
          <a:p>
            <a:pPr>
              <a:defRPr/>
            </a:pPr>
            <a:endParaRPr lang="en-CA"/>
          </a:p>
        </p:txBody>
      </p:sp>
      <p:sp>
        <p:nvSpPr>
          <p:cNvPr id="6" name="Slide Number Placeholder 5">
            <a:extLst>
              <a:ext uri="{FF2B5EF4-FFF2-40B4-BE49-F238E27FC236}">
                <a16:creationId xmlns:a16="http://schemas.microsoft.com/office/drawing/2014/main" id="{A9BD216A-39C6-4B68-8BE3-EB4B071244E3}"/>
              </a:ext>
            </a:extLst>
          </p:cNvPr>
          <p:cNvSpPr>
            <a:spLocks noGrp="1"/>
          </p:cNvSpPr>
          <p:nvPr>
            <p:ph type="sldNum" sz="quarter" idx="12"/>
          </p:nvPr>
        </p:nvSpPr>
        <p:spPr/>
        <p:txBody>
          <a:bodyPr/>
          <a:lstStyle>
            <a:lvl1pPr>
              <a:defRPr/>
            </a:lvl1pPr>
          </a:lstStyle>
          <a:p>
            <a:pPr>
              <a:defRPr/>
            </a:pPr>
            <a:fld id="{9B6C9311-DB9D-4CCB-8E8A-443956525B9E}" type="slidenum">
              <a:rPr lang="en-CA" altLang="en-US"/>
              <a:pPr>
                <a:defRPr/>
              </a:pPr>
              <a:t>‹#›</a:t>
            </a:fld>
            <a:endParaRPr lang="en-CA" altLang="en-US"/>
          </a:p>
        </p:txBody>
      </p:sp>
    </p:spTree>
    <p:extLst>
      <p:ext uri="{BB962C8B-B14F-4D97-AF65-F5344CB8AC3E}">
        <p14:creationId xmlns:p14="http://schemas.microsoft.com/office/powerpoint/2010/main" val="3266367268"/>
      </p:ext>
    </p:extLst>
  </p:cSld>
  <p:clrMapOvr>
    <a:masterClrMapping/>
  </p:clrMapOvr>
  <p:transition/>
</p:sldLayout>
</file>

<file path=ppt/slideLayouts/slideLayout1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16602C36-C819-4B94-8695-349F813F0E34}"/>
              </a:ext>
            </a:extLst>
          </p:cNvPr>
          <p:cNvSpPr>
            <a:spLocks noGrp="1"/>
          </p:cNvSpPr>
          <p:nvPr>
            <p:ph type="dt" sz="half" idx="10"/>
          </p:nvPr>
        </p:nvSpPr>
        <p:spPr/>
        <p:txBody>
          <a:bodyPr/>
          <a:lstStyle>
            <a:lvl1pPr>
              <a:defRPr/>
            </a:lvl1pPr>
          </a:lstStyle>
          <a:p>
            <a:pPr>
              <a:defRPr/>
            </a:pPr>
            <a:endParaRPr lang="en-CA"/>
          </a:p>
        </p:txBody>
      </p:sp>
      <p:sp>
        <p:nvSpPr>
          <p:cNvPr id="5" name="Footer Placeholder 4">
            <a:extLst>
              <a:ext uri="{FF2B5EF4-FFF2-40B4-BE49-F238E27FC236}">
                <a16:creationId xmlns:a16="http://schemas.microsoft.com/office/drawing/2014/main" id="{303CD1F1-7A75-46A8-A097-B9905181710E}"/>
              </a:ext>
            </a:extLst>
          </p:cNvPr>
          <p:cNvSpPr>
            <a:spLocks noGrp="1"/>
          </p:cNvSpPr>
          <p:nvPr>
            <p:ph type="ftr" sz="quarter" idx="11"/>
          </p:nvPr>
        </p:nvSpPr>
        <p:spPr/>
        <p:txBody>
          <a:bodyPr/>
          <a:lstStyle>
            <a:lvl1pPr>
              <a:defRPr/>
            </a:lvl1pPr>
          </a:lstStyle>
          <a:p>
            <a:pPr>
              <a:defRPr/>
            </a:pPr>
            <a:endParaRPr lang="en-CA"/>
          </a:p>
        </p:txBody>
      </p:sp>
      <p:sp>
        <p:nvSpPr>
          <p:cNvPr id="6" name="Slide Number Placeholder 5">
            <a:extLst>
              <a:ext uri="{FF2B5EF4-FFF2-40B4-BE49-F238E27FC236}">
                <a16:creationId xmlns:a16="http://schemas.microsoft.com/office/drawing/2014/main" id="{2911E703-FFC1-4AD6-8CB3-81D35C82B835}"/>
              </a:ext>
            </a:extLst>
          </p:cNvPr>
          <p:cNvSpPr>
            <a:spLocks noGrp="1"/>
          </p:cNvSpPr>
          <p:nvPr>
            <p:ph type="sldNum" sz="quarter" idx="12"/>
          </p:nvPr>
        </p:nvSpPr>
        <p:spPr/>
        <p:txBody>
          <a:bodyPr/>
          <a:lstStyle>
            <a:lvl1pPr>
              <a:defRPr/>
            </a:lvl1pPr>
          </a:lstStyle>
          <a:p>
            <a:pPr>
              <a:defRPr/>
            </a:pPr>
            <a:fld id="{15B42F99-831C-41B6-811A-9F644D350BE5}" type="slidenum">
              <a:rPr lang="en-CA" altLang="en-US"/>
              <a:pPr>
                <a:defRPr/>
              </a:pPr>
              <a:t>‹#›</a:t>
            </a:fld>
            <a:endParaRPr lang="en-CA" altLang="en-US"/>
          </a:p>
        </p:txBody>
      </p:sp>
    </p:spTree>
    <p:extLst>
      <p:ext uri="{BB962C8B-B14F-4D97-AF65-F5344CB8AC3E}">
        <p14:creationId xmlns:p14="http://schemas.microsoft.com/office/powerpoint/2010/main" val="3562241481"/>
      </p:ext>
    </p:extLst>
  </p:cSld>
  <p:clrMapOvr>
    <a:masterClrMapping/>
  </p:clrMapOvr>
  <p:transition/>
</p:sldLayout>
</file>

<file path=ppt/slideLayouts/slideLayout124.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CA0D1384-7716-4DF5-AA18-9F034A452544}"/>
              </a:ext>
            </a:extLst>
          </p:cNvPr>
          <p:cNvSpPr>
            <a:spLocks noGrp="1"/>
          </p:cNvSpPr>
          <p:nvPr>
            <p:ph type="dt" sz="half" idx="10"/>
          </p:nvPr>
        </p:nvSpPr>
        <p:spPr/>
        <p:txBody>
          <a:bodyPr/>
          <a:lstStyle>
            <a:lvl1pPr>
              <a:defRPr/>
            </a:lvl1pPr>
          </a:lstStyle>
          <a:p>
            <a:pPr>
              <a:defRPr/>
            </a:pPr>
            <a:endParaRPr lang="en-CA"/>
          </a:p>
        </p:txBody>
      </p:sp>
      <p:sp>
        <p:nvSpPr>
          <p:cNvPr id="5" name="Footer Placeholder 4">
            <a:extLst>
              <a:ext uri="{FF2B5EF4-FFF2-40B4-BE49-F238E27FC236}">
                <a16:creationId xmlns:a16="http://schemas.microsoft.com/office/drawing/2014/main" id="{4420EC0D-3386-453B-B8B5-0FBDA126BBBD}"/>
              </a:ext>
            </a:extLst>
          </p:cNvPr>
          <p:cNvSpPr>
            <a:spLocks noGrp="1"/>
          </p:cNvSpPr>
          <p:nvPr>
            <p:ph type="ftr" sz="quarter" idx="11"/>
          </p:nvPr>
        </p:nvSpPr>
        <p:spPr/>
        <p:txBody>
          <a:bodyPr/>
          <a:lstStyle>
            <a:lvl1pPr>
              <a:defRPr/>
            </a:lvl1pPr>
          </a:lstStyle>
          <a:p>
            <a:pPr>
              <a:defRPr/>
            </a:pPr>
            <a:endParaRPr lang="en-CA"/>
          </a:p>
        </p:txBody>
      </p:sp>
      <p:sp>
        <p:nvSpPr>
          <p:cNvPr id="6" name="Slide Number Placeholder 5">
            <a:extLst>
              <a:ext uri="{FF2B5EF4-FFF2-40B4-BE49-F238E27FC236}">
                <a16:creationId xmlns:a16="http://schemas.microsoft.com/office/drawing/2014/main" id="{75737C99-FEE1-4CFD-A825-1D2D0BED30B5}"/>
              </a:ext>
            </a:extLst>
          </p:cNvPr>
          <p:cNvSpPr>
            <a:spLocks noGrp="1"/>
          </p:cNvSpPr>
          <p:nvPr>
            <p:ph type="sldNum" sz="quarter" idx="12"/>
          </p:nvPr>
        </p:nvSpPr>
        <p:spPr/>
        <p:txBody>
          <a:bodyPr/>
          <a:lstStyle>
            <a:lvl1pPr>
              <a:defRPr/>
            </a:lvl1pPr>
          </a:lstStyle>
          <a:p>
            <a:pPr>
              <a:defRPr/>
            </a:pPr>
            <a:fld id="{AF7EFF2A-48FE-422C-8C1B-5811C7AAB493}" type="slidenum">
              <a:rPr lang="en-CA" altLang="en-US"/>
              <a:pPr>
                <a:defRPr/>
              </a:pPr>
              <a:t>‹#›</a:t>
            </a:fld>
            <a:endParaRPr lang="en-CA" altLang="en-US"/>
          </a:p>
        </p:txBody>
      </p:sp>
    </p:spTree>
    <p:extLst>
      <p:ext uri="{BB962C8B-B14F-4D97-AF65-F5344CB8AC3E}">
        <p14:creationId xmlns:p14="http://schemas.microsoft.com/office/powerpoint/2010/main" val="4115207120"/>
      </p:ext>
    </p:extLst>
  </p:cSld>
  <p:clrMapOvr>
    <a:masterClrMapping/>
  </p:clrMapOvr>
  <p:transition/>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AB852F3-A32E-40AB-AFBC-20298E88BCD8}"/>
              </a:ext>
            </a:extLst>
          </p:cNvPr>
          <p:cNvSpPr>
            <a:spLocks noGrp="1"/>
          </p:cNvSpPr>
          <p:nvPr>
            <p:ph type="dt" sz="half" idx="10"/>
          </p:nvPr>
        </p:nvSpPr>
        <p:spPr/>
        <p:txBody>
          <a:bodyPr/>
          <a:lstStyle>
            <a:lvl1pPr>
              <a:defRPr/>
            </a:lvl1pPr>
          </a:lstStyle>
          <a:p>
            <a:pPr>
              <a:defRPr/>
            </a:pPr>
            <a:endParaRPr lang="en-CA"/>
          </a:p>
        </p:txBody>
      </p:sp>
      <p:sp>
        <p:nvSpPr>
          <p:cNvPr id="5" name="Footer Placeholder 4">
            <a:extLst>
              <a:ext uri="{FF2B5EF4-FFF2-40B4-BE49-F238E27FC236}">
                <a16:creationId xmlns:a16="http://schemas.microsoft.com/office/drawing/2014/main" id="{47E920EE-4970-48B9-A0C3-77367D5F61E3}"/>
              </a:ext>
            </a:extLst>
          </p:cNvPr>
          <p:cNvSpPr>
            <a:spLocks noGrp="1"/>
          </p:cNvSpPr>
          <p:nvPr>
            <p:ph type="ftr" sz="quarter" idx="11"/>
          </p:nvPr>
        </p:nvSpPr>
        <p:spPr/>
        <p:txBody>
          <a:bodyPr/>
          <a:lstStyle>
            <a:lvl1pPr>
              <a:defRPr/>
            </a:lvl1pPr>
          </a:lstStyle>
          <a:p>
            <a:pPr>
              <a:defRPr/>
            </a:pPr>
            <a:endParaRPr lang="en-CA"/>
          </a:p>
        </p:txBody>
      </p:sp>
      <p:sp>
        <p:nvSpPr>
          <p:cNvPr id="6" name="Slide Number Placeholder 5">
            <a:extLst>
              <a:ext uri="{FF2B5EF4-FFF2-40B4-BE49-F238E27FC236}">
                <a16:creationId xmlns:a16="http://schemas.microsoft.com/office/drawing/2014/main" id="{908D9009-4470-4EAF-82E1-A58435F23970}"/>
              </a:ext>
            </a:extLst>
          </p:cNvPr>
          <p:cNvSpPr>
            <a:spLocks noGrp="1"/>
          </p:cNvSpPr>
          <p:nvPr>
            <p:ph type="sldNum" sz="quarter" idx="12"/>
          </p:nvPr>
        </p:nvSpPr>
        <p:spPr/>
        <p:txBody>
          <a:bodyPr/>
          <a:lstStyle>
            <a:lvl1pPr>
              <a:defRPr/>
            </a:lvl1pPr>
          </a:lstStyle>
          <a:p>
            <a:pPr>
              <a:defRPr/>
            </a:pPr>
            <a:fld id="{3C28197A-E44A-4E36-885C-6B20E4CB7C2C}" type="slidenum">
              <a:rPr lang="en-CA" altLang="en-US"/>
              <a:pPr>
                <a:defRPr/>
              </a:pPr>
              <a:t>‹#›</a:t>
            </a:fld>
            <a:endParaRPr lang="en-CA" altLang="en-US"/>
          </a:p>
        </p:txBody>
      </p:sp>
    </p:spTree>
    <p:extLst>
      <p:ext uri="{BB962C8B-B14F-4D97-AF65-F5344CB8AC3E}">
        <p14:creationId xmlns:p14="http://schemas.microsoft.com/office/powerpoint/2010/main" val="4132992155"/>
      </p:ext>
    </p:extLst>
  </p:cSld>
  <p:clrMapOvr>
    <a:masterClrMapping/>
  </p:clrMapOvr>
  <p:transition/>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3">
            <a:extLst>
              <a:ext uri="{FF2B5EF4-FFF2-40B4-BE49-F238E27FC236}">
                <a16:creationId xmlns:a16="http://schemas.microsoft.com/office/drawing/2014/main" id="{D04B73D9-065C-4F83-9057-7362818CC899}"/>
              </a:ext>
            </a:extLst>
          </p:cNvPr>
          <p:cNvSpPr>
            <a:spLocks noGrp="1"/>
          </p:cNvSpPr>
          <p:nvPr>
            <p:ph type="dt" sz="half" idx="10"/>
          </p:nvPr>
        </p:nvSpPr>
        <p:spPr/>
        <p:txBody>
          <a:bodyPr/>
          <a:lstStyle>
            <a:lvl1pPr>
              <a:defRPr/>
            </a:lvl1pPr>
          </a:lstStyle>
          <a:p>
            <a:pPr>
              <a:defRPr/>
            </a:pPr>
            <a:endParaRPr lang="en-CA"/>
          </a:p>
        </p:txBody>
      </p:sp>
      <p:sp>
        <p:nvSpPr>
          <p:cNvPr id="6" name="Footer Placeholder 4">
            <a:extLst>
              <a:ext uri="{FF2B5EF4-FFF2-40B4-BE49-F238E27FC236}">
                <a16:creationId xmlns:a16="http://schemas.microsoft.com/office/drawing/2014/main" id="{D388B94D-7C0C-41E4-99ED-7F042B98F1E9}"/>
              </a:ext>
            </a:extLst>
          </p:cNvPr>
          <p:cNvSpPr>
            <a:spLocks noGrp="1"/>
          </p:cNvSpPr>
          <p:nvPr>
            <p:ph type="ftr" sz="quarter" idx="11"/>
          </p:nvPr>
        </p:nvSpPr>
        <p:spPr/>
        <p:txBody>
          <a:bodyPr/>
          <a:lstStyle>
            <a:lvl1pPr>
              <a:defRPr/>
            </a:lvl1pPr>
          </a:lstStyle>
          <a:p>
            <a:pPr>
              <a:defRPr/>
            </a:pPr>
            <a:endParaRPr lang="en-CA"/>
          </a:p>
        </p:txBody>
      </p:sp>
      <p:sp>
        <p:nvSpPr>
          <p:cNvPr id="7" name="Slide Number Placeholder 5">
            <a:extLst>
              <a:ext uri="{FF2B5EF4-FFF2-40B4-BE49-F238E27FC236}">
                <a16:creationId xmlns:a16="http://schemas.microsoft.com/office/drawing/2014/main" id="{E0C83A81-D26F-4423-B213-9808C4AAB783}"/>
              </a:ext>
            </a:extLst>
          </p:cNvPr>
          <p:cNvSpPr>
            <a:spLocks noGrp="1"/>
          </p:cNvSpPr>
          <p:nvPr>
            <p:ph type="sldNum" sz="quarter" idx="12"/>
          </p:nvPr>
        </p:nvSpPr>
        <p:spPr/>
        <p:txBody>
          <a:bodyPr/>
          <a:lstStyle>
            <a:lvl1pPr>
              <a:defRPr/>
            </a:lvl1pPr>
          </a:lstStyle>
          <a:p>
            <a:pPr>
              <a:defRPr/>
            </a:pPr>
            <a:fld id="{0019F103-B4C4-469D-B864-BBC7F26D017E}" type="slidenum">
              <a:rPr lang="en-CA" altLang="en-US"/>
              <a:pPr>
                <a:defRPr/>
              </a:pPr>
              <a:t>‹#›</a:t>
            </a:fld>
            <a:endParaRPr lang="en-CA" altLang="en-US"/>
          </a:p>
        </p:txBody>
      </p:sp>
    </p:spTree>
    <p:extLst>
      <p:ext uri="{BB962C8B-B14F-4D97-AF65-F5344CB8AC3E}">
        <p14:creationId xmlns:p14="http://schemas.microsoft.com/office/powerpoint/2010/main" val="1954336401"/>
      </p:ext>
    </p:extLst>
  </p:cSld>
  <p:clrMapOvr>
    <a:masterClrMapping/>
  </p:clrMapOvr>
  <p:transition/>
</p:sldLayout>
</file>

<file path=ppt/slideLayouts/slideLayout127.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3">
            <a:extLst>
              <a:ext uri="{FF2B5EF4-FFF2-40B4-BE49-F238E27FC236}">
                <a16:creationId xmlns:a16="http://schemas.microsoft.com/office/drawing/2014/main" id="{F3C304EF-F9ED-4754-807F-9B04FCDF41E8}"/>
              </a:ext>
            </a:extLst>
          </p:cNvPr>
          <p:cNvSpPr>
            <a:spLocks noGrp="1"/>
          </p:cNvSpPr>
          <p:nvPr>
            <p:ph type="dt" sz="half" idx="10"/>
          </p:nvPr>
        </p:nvSpPr>
        <p:spPr/>
        <p:txBody>
          <a:bodyPr/>
          <a:lstStyle>
            <a:lvl1pPr>
              <a:defRPr/>
            </a:lvl1pPr>
          </a:lstStyle>
          <a:p>
            <a:pPr>
              <a:defRPr/>
            </a:pPr>
            <a:endParaRPr lang="en-CA"/>
          </a:p>
        </p:txBody>
      </p:sp>
      <p:sp>
        <p:nvSpPr>
          <p:cNvPr id="8" name="Footer Placeholder 4">
            <a:extLst>
              <a:ext uri="{FF2B5EF4-FFF2-40B4-BE49-F238E27FC236}">
                <a16:creationId xmlns:a16="http://schemas.microsoft.com/office/drawing/2014/main" id="{BEFFBE65-2E84-4951-AEC6-73E4466C9164}"/>
              </a:ext>
            </a:extLst>
          </p:cNvPr>
          <p:cNvSpPr>
            <a:spLocks noGrp="1"/>
          </p:cNvSpPr>
          <p:nvPr>
            <p:ph type="ftr" sz="quarter" idx="11"/>
          </p:nvPr>
        </p:nvSpPr>
        <p:spPr/>
        <p:txBody>
          <a:bodyPr/>
          <a:lstStyle>
            <a:lvl1pPr>
              <a:defRPr/>
            </a:lvl1pPr>
          </a:lstStyle>
          <a:p>
            <a:pPr>
              <a:defRPr/>
            </a:pPr>
            <a:endParaRPr lang="en-CA"/>
          </a:p>
        </p:txBody>
      </p:sp>
      <p:sp>
        <p:nvSpPr>
          <p:cNvPr id="9" name="Slide Number Placeholder 5">
            <a:extLst>
              <a:ext uri="{FF2B5EF4-FFF2-40B4-BE49-F238E27FC236}">
                <a16:creationId xmlns:a16="http://schemas.microsoft.com/office/drawing/2014/main" id="{A8034D47-C718-46AF-9272-728D85867E32}"/>
              </a:ext>
            </a:extLst>
          </p:cNvPr>
          <p:cNvSpPr>
            <a:spLocks noGrp="1"/>
          </p:cNvSpPr>
          <p:nvPr>
            <p:ph type="sldNum" sz="quarter" idx="12"/>
          </p:nvPr>
        </p:nvSpPr>
        <p:spPr/>
        <p:txBody>
          <a:bodyPr/>
          <a:lstStyle>
            <a:lvl1pPr>
              <a:defRPr/>
            </a:lvl1pPr>
          </a:lstStyle>
          <a:p>
            <a:pPr>
              <a:defRPr/>
            </a:pPr>
            <a:fld id="{2369B8B3-BE85-4376-96C3-BBE9152C38BE}" type="slidenum">
              <a:rPr lang="en-CA" altLang="en-US"/>
              <a:pPr>
                <a:defRPr/>
              </a:pPr>
              <a:t>‹#›</a:t>
            </a:fld>
            <a:endParaRPr lang="en-CA" altLang="en-US"/>
          </a:p>
        </p:txBody>
      </p:sp>
    </p:spTree>
    <p:extLst>
      <p:ext uri="{BB962C8B-B14F-4D97-AF65-F5344CB8AC3E}">
        <p14:creationId xmlns:p14="http://schemas.microsoft.com/office/powerpoint/2010/main" val="4079940717"/>
      </p:ext>
    </p:extLst>
  </p:cSld>
  <p:clrMapOvr>
    <a:masterClrMapping/>
  </p:clrMapOvr>
  <p:transition/>
</p:sldLayout>
</file>

<file path=ppt/slideLayouts/slideLayout128.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3">
            <a:extLst>
              <a:ext uri="{FF2B5EF4-FFF2-40B4-BE49-F238E27FC236}">
                <a16:creationId xmlns:a16="http://schemas.microsoft.com/office/drawing/2014/main" id="{22CB1294-2E12-4872-8E98-EEE7B8D47686}"/>
              </a:ext>
            </a:extLst>
          </p:cNvPr>
          <p:cNvSpPr>
            <a:spLocks noGrp="1"/>
          </p:cNvSpPr>
          <p:nvPr>
            <p:ph type="dt" sz="half" idx="10"/>
          </p:nvPr>
        </p:nvSpPr>
        <p:spPr/>
        <p:txBody>
          <a:bodyPr/>
          <a:lstStyle>
            <a:lvl1pPr>
              <a:defRPr/>
            </a:lvl1pPr>
          </a:lstStyle>
          <a:p>
            <a:pPr>
              <a:defRPr/>
            </a:pPr>
            <a:endParaRPr lang="en-CA"/>
          </a:p>
        </p:txBody>
      </p:sp>
      <p:sp>
        <p:nvSpPr>
          <p:cNvPr id="4" name="Footer Placeholder 4">
            <a:extLst>
              <a:ext uri="{FF2B5EF4-FFF2-40B4-BE49-F238E27FC236}">
                <a16:creationId xmlns:a16="http://schemas.microsoft.com/office/drawing/2014/main" id="{A17FC6A9-24FB-4092-944C-91901931D2FA}"/>
              </a:ext>
            </a:extLst>
          </p:cNvPr>
          <p:cNvSpPr>
            <a:spLocks noGrp="1"/>
          </p:cNvSpPr>
          <p:nvPr>
            <p:ph type="ftr" sz="quarter" idx="11"/>
          </p:nvPr>
        </p:nvSpPr>
        <p:spPr/>
        <p:txBody>
          <a:bodyPr/>
          <a:lstStyle>
            <a:lvl1pPr>
              <a:defRPr/>
            </a:lvl1pPr>
          </a:lstStyle>
          <a:p>
            <a:pPr>
              <a:defRPr/>
            </a:pPr>
            <a:endParaRPr lang="en-CA"/>
          </a:p>
        </p:txBody>
      </p:sp>
      <p:sp>
        <p:nvSpPr>
          <p:cNvPr id="5" name="Slide Number Placeholder 5">
            <a:extLst>
              <a:ext uri="{FF2B5EF4-FFF2-40B4-BE49-F238E27FC236}">
                <a16:creationId xmlns:a16="http://schemas.microsoft.com/office/drawing/2014/main" id="{94A651A6-D789-4379-9655-739A7AFD5C72}"/>
              </a:ext>
            </a:extLst>
          </p:cNvPr>
          <p:cNvSpPr>
            <a:spLocks noGrp="1"/>
          </p:cNvSpPr>
          <p:nvPr>
            <p:ph type="sldNum" sz="quarter" idx="12"/>
          </p:nvPr>
        </p:nvSpPr>
        <p:spPr/>
        <p:txBody>
          <a:bodyPr/>
          <a:lstStyle>
            <a:lvl1pPr>
              <a:defRPr/>
            </a:lvl1pPr>
          </a:lstStyle>
          <a:p>
            <a:pPr>
              <a:defRPr/>
            </a:pPr>
            <a:fld id="{182E234E-D9E5-4CD0-A748-EF4EEEC92E9B}" type="slidenum">
              <a:rPr lang="en-CA" altLang="en-US"/>
              <a:pPr>
                <a:defRPr/>
              </a:pPr>
              <a:t>‹#›</a:t>
            </a:fld>
            <a:endParaRPr lang="en-CA" altLang="en-US"/>
          </a:p>
        </p:txBody>
      </p:sp>
    </p:spTree>
    <p:extLst>
      <p:ext uri="{BB962C8B-B14F-4D97-AF65-F5344CB8AC3E}">
        <p14:creationId xmlns:p14="http://schemas.microsoft.com/office/powerpoint/2010/main" val="62388032"/>
      </p:ext>
    </p:extLst>
  </p:cSld>
  <p:clrMapOvr>
    <a:masterClrMapping/>
  </p:clrMapOvr>
  <p:transition/>
</p:sldLayout>
</file>

<file path=ppt/slideLayouts/slideLayout12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ABBB878D-766B-4199-86D9-4B347D84240D}"/>
              </a:ext>
            </a:extLst>
          </p:cNvPr>
          <p:cNvSpPr>
            <a:spLocks noGrp="1"/>
          </p:cNvSpPr>
          <p:nvPr>
            <p:ph type="dt" sz="half" idx="10"/>
          </p:nvPr>
        </p:nvSpPr>
        <p:spPr/>
        <p:txBody>
          <a:bodyPr/>
          <a:lstStyle>
            <a:lvl1pPr>
              <a:defRPr/>
            </a:lvl1pPr>
          </a:lstStyle>
          <a:p>
            <a:pPr>
              <a:defRPr/>
            </a:pPr>
            <a:endParaRPr lang="en-CA"/>
          </a:p>
        </p:txBody>
      </p:sp>
      <p:sp>
        <p:nvSpPr>
          <p:cNvPr id="3" name="Footer Placeholder 4">
            <a:extLst>
              <a:ext uri="{FF2B5EF4-FFF2-40B4-BE49-F238E27FC236}">
                <a16:creationId xmlns:a16="http://schemas.microsoft.com/office/drawing/2014/main" id="{E4AE2F3F-C146-4B34-AE61-CDCF09F54FE6}"/>
              </a:ext>
            </a:extLst>
          </p:cNvPr>
          <p:cNvSpPr>
            <a:spLocks noGrp="1"/>
          </p:cNvSpPr>
          <p:nvPr>
            <p:ph type="ftr" sz="quarter" idx="11"/>
          </p:nvPr>
        </p:nvSpPr>
        <p:spPr/>
        <p:txBody>
          <a:bodyPr/>
          <a:lstStyle>
            <a:lvl1pPr>
              <a:defRPr/>
            </a:lvl1pPr>
          </a:lstStyle>
          <a:p>
            <a:pPr>
              <a:defRPr/>
            </a:pPr>
            <a:endParaRPr lang="en-CA"/>
          </a:p>
        </p:txBody>
      </p:sp>
      <p:sp>
        <p:nvSpPr>
          <p:cNvPr id="4" name="Slide Number Placeholder 5">
            <a:extLst>
              <a:ext uri="{FF2B5EF4-FFF2-40B4-BE49-F238E27FC236}">
                <a16:creationId xmlns:a16="http://schemas.microsoft.com/office/drawing/2014/main" id="{5D35936C-9EA8-4494-983F-062EBE8CE675}"/>
              </a:ext>
            </a:extLst>
          </p:cNvPr>
          <p:cNvSpPr>
            <a:spLocks noGrp="1"/>
          </p:cNvSpPr>
          <p:nvPr>
            <p:ph type="sldNum" sz="quarter" idx="12"/>
          </p:nvPr>
        </p:nvSpPr>
        <p:spPr/>
        <p:txBody>
          <a:bodyPr/>
          <a:lstStyle>
            <a:lvl1pPr>
              <a:defRPr/>
            </a:lvl1pPr>
          </a:lstStyle>
          <a:p>
            <a:pPr>
              <a:defRPr/>
            </a:pPr>
            <a:fld id="{2DDC104F-FA26-467B-8E8F-10FF36EF2C9B}" type="slidenum">
              <a:rPr lang="en-CA" altLang="en-US"/>
              <a:pPr>
                <a:defRPr/>
              </a:pPr>
              <a:t>‹#›</a:t>
            </a:fld>
            <a:endParaRPr lang="en-CA" altLang="en-US"/>
          </a:p>
        </p:txBody>
      </p:sp>
    </p:spTree>
    <p:extLst>
      <p:ext uri="{BB962C8B-B14F-4D97-AF65-F5344CB8AC3E}">
        <p14:creationId xmlns:p14="http://schemas.microsoft.com/office/powerpoint/2010/main" val="2937667662"/>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97FDD1F7-63CB-45A5-AC1A-7E9BBD56DD90}"/>
              </a:ext>
            </a:extLst>
          </p:cNvPr>
          <p:cNvSpPr>
            <a:spLocks noGrp="1"/>
          </p:cNvSpPr>
          <p:nvPr>
            <p:ph type="dt" sz="half" idx="10"/>
          </p:nvPr>
        </p:nvSpPr>
        <p:spPr/>
        <p:txBody>
          <a:bodyPr/>
          <a:lstStyle>
            <a:lvl1pPr>
              <a:defRPr/>
            </a:lvl1pPr>
          </a:lstStyle>
          <a:p>
            <a:pPr>
              <a:defRPr/>
            </a:pPr>
            <a:endParaRPr lang="en-CA"/>
          </a:p>
        </p:txBody>
      </p:sp>
      <p:sp>
        <p:nvSpPr>
          <p:cNvPr id="5" name="Footer Placeholder 4">
            <a:extLst>
              <a:ext uri="{FF2B5EF4-FFF2-40B4-BE49-F238E27FC236}">
                <a16:creationId xmlns:a16="http://schemas.microsoft.com/office/drawing/2014/main" id="{C0E893D6-60D8-43E3-ADC0-8B1788C44A48}"/>
              </a:ext>
            </a:extLst>
          </p:cNvPr>
          <p:cNvSpPr>
            <a:spLocks noGrp="1"/>
          </p:cNvSpPr>
          <p:nvPr>
            <p:ph type="ftr" sz="quarter" idx="11"/>
          </p:nvPr>
        </p:nvSpPr>
        <p:spPr/>
        <p:txBody>
          <a:bodyPr/>
          <a:lstStyle>
            <a:lvl1pPr>
              <a:defRPr/>
            </a:lvl1pPr>
          </a:lstStyle>
          <a:p>
            <a:pPr>
              <a:defRPr/>
            </a:pPr>
            <a:endParaRPr lang="en-CA"/>
          </a:p>
        </p:txBody>
      </p:sp>
      <p:sp>
        <p:nvSpPr>
          <p:cNvPr id="6" name="Slide Number Placeholder 5">
            <a:extLst>
              <a:ext uri="{FF2B5EF4-FFF2-40B4-BE49-F238E27FC236}">
                <a16:creationId xmlns:a16="http://schemas.microsoft.com/office/drawing/2014/main" id="{F4B6AA5A-E192-47D9-AEC8-227569A494B1}"/>
              </a:ext>
            </a:extLst>
          </p:cNvPr>
          <p:cNvSpPr>
            <a:spLocks noGrp="1"/>
          </p:cNvSpPr>
          <p:nvPr>
            <p:ph type="sldNum" sz="quarter" idx="12"/>
          </p:nvPr>
        </p:nvSpPr>
        <p:spPr/>
        <p:txBody>
          <a:bodyPr/>
          <a:lstStyle>
            <a:lvl1pPr>
              <a:defRPr/>
            </a:lvl1pPr>
          </a:lstStyle>
          <a:p>
            <a:pPr>
              <a:defRPr/>
            </a:pPr>
            <a:fld id="{B9DDE541-FDF1-4AA7-95D6-49E27E266C0A}" type="slidenum">
              <a:rPr lang="en-CA" altLang="en-US"/>
              <a:pPr>
                <a:defRPr/>
              </a:pPr>
              <a:t>‹#›</a:t>
            </a:fld>
            <a:endParaRPr lang="en-CA" altLang="en-US"/>
          </a:p>
        </p:txBody>
      </p:sp>
    </p:spTree>
    <p:extLst>
      <p:ext uri="{BB962C8B-B14F-4D97-AF65-F5344CB8AC3E}">
        <p14:creationId xmlns:p14="http://schemas.microsoft.com/office/powerpoint/2010/main" val="3357474693"/>
      </p:ext>
    </p:extLst>
  </p:cSld>
  <p:clrMapOvr>
    <a:masterClrMapping/>
  </p:clrMapOvr>
  <p:transition/>
</p:sldLayout>
</file>

<file path=ppt/slideLayouts/slideLayout13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2BAC0223-E81F-4D11-A730-5CF7296E8E52}"/>
              </a:ext>
            </a:extLst>
          </p:cNvPr>
          <p:cNvSpPr>
            <a:spLocks noGrp="1"/>
          </p:cNvSpPr>
          <p:nvPr>
            <p:ph type="dt" sz="half" idx="10"/>
          </p:nvPr>
        </p:nvSpPr>
        <p:spPr/>
        <p:txBody>
          <a:bodyPr/>
          <a:lstStyle>
            <a:lvl1pPr>
              <a:defRPr/>
            </a:lvl1pPr>
          </a:lstStyle>
          <a:p>
            <a:pPr>
              <a:defRPr/>
            </a:pPr>
            <a:endParaRPr lang="en-CA"/>
          </a:p>
        </p:txBody>
      </p:sp>
      <p:sp>
        <p:nvSpPr>
          <p:cNvPr id="6" name="Footer Placeholder 4">
            <a:extLst>
              <a:ext uri="{FF2B5EF4-FFF2-40B4-BE49-F238E27FC236}">
                <a16:creationId xmlns:a16="http://schemas.microsoft.com/office/drawing/2014/main" id="{8200774C-C351-46B9-AEAC-E30EB7F2F35D}"/>
              </a:ext>
            </a:extLst>
          </p:cNvPr>
          <p:cNvSpPr>
            <a:spLocks noGrp="1"/>
          </p:cNvSpPr>
          <p:nvPr>
            <p:ph type="ftr" sz="quarter" idx="11"/>
          </p:nvPr>
        </p:nvSpPr>
        <p:spPr/>
        <p:txBody>
          <a:bodyPr/>
          <a:lstStyle>
            <a:lvl1pPr>
              <a:defRPr/>
            </a:lvl1pPr>
          </a:lstStyle>
          <a:p>
            <a:pPr>
              <a:defRPr/>
            </a:pPr>
            <a:endParaRPr lang="en-CA"/>
          </a:p>
        </p:txBody>
      </p:sp>
      <p:sp>
        <p:nvSpPr>
          <p:cNvPr id="7" name="Slide Number Placeholder 5">
            <a:extLst>
              <a:ext uri="{FF2B5EF4-FFF2-40B4-BE49-F238E27FC236}">
                <a16:creationId xmlns:a16="http://schemas.microsoft.com/office/drawing/2014/main" id="{F39CCD73-AD45-4AE1-A9E0-408F61D8DBDA}"/>
              </a:ext>
            </a:extLst>
          </p:cNvPr>
          <p:cNvSpPr>
            <a:spLocks noGrp="1"/>
          </p:cNvSpPr>
          <p:nvPr>
            <p:ph type="sldNum" sz="quarter" idx="12"/>
          </p:nvPr>
        </p:nvSpPr>
        <p:spPr/>
        <p:txBody>
          <a:bodyPr/>
          <a:lstStyle>
            <a:lvl1pPr>
              <a:defRPr/>
            </a:lvl1pPr>
          </a:lstStyle>
          <a:p>
            <a:pPr>
              <a:defRPr/>
            </a:pPr>
            <a:fld id="{9197F9C1-CABB-4C72-ADBF-AF387E98056B}" type="slidenum">
              <a:rPr lang="en-CA" altLang="en-US"/>
              <a:pPr>
                <a:defRPr/>
              </a:pPr>
              <a:t>‹#›</a:t>
            </a:fld>
            <a:endParaRPr lang="en-CA" altLang="en-US"/>
          </a:p>
        </p:txBody>
      </p:sp>
    </p:spTree>
    <p:extLst>
      <p:ext uri="{BB962C8B-B14F-4D97-AF65-F5344CB8AC3E}">
        <p14:creationId xmlns:p14="http://schemas.microsoft.com/office/powerpoint/2010/main" val="2595476320"/>
      </p:ext>
    </p:extLst>
  </p:cSld>
  <p:clrMapOvr>
    <a:masterClrMapping/>
  </p:clrMapOvr>
  <p:transition/>
</p:sldLayout>
</file>

<file path=ppt/slideLayouts/slideLayout1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6F70776A-791F-4A84-A765-556AF40A0A41}"/>
              </a:ext>
            </a:extLst>
          </p:cNvPr>
          <p:cNvSpPr>
            <a:spLocks noGrp="1"/>
          </p:cNvSpPr>
          <p:nvPr>
            <p:ph type="dt" sz="half" idx="10"/>
          </p:nvPr>
        </p:nvSpPr>
        <p:spPr/>
        <p:txBody>
          <a:bodyPr/>
          <a:lstStyle>
            <a:lvl1pPr>
              <a:defRPr/>
            </a:lvl1pPr>
          </a:lstStyle>
          <a:p>
            <a:pPr>
              <a:defRPr/>
            </a:pPr>
            <a:endParaRPr lang="en-CA"/>
          </a:p>
        </p:txBody>
      </p:sp>
      <p:sp>
        <p:nvSpPr>
          <p:cNvPr id="6" name="Footer Placeholder 4">
            <a:extLst>
              <a:ext uri="{FF2B5EF4-FFF2-40B4-BE49-F238E27FC236}">
                <a16:creationId xmlns:a16="http://schemas.microsoft.com/office/drawing/2014/main" id="{6969B133-D6FD-4A73-B304-0C0EA0BE8D94}"/>
              </a:ext>
            </a:extLst>
          </p:cNvPr>
          <p:cNvSpPr>
            <a:spLocks noGrp="1"/>
          </p:cNvSpPr>
          <p:nvPr>
            <p:ph type="ftr" sz="quarter" idx="11"/>
          </p:nvPr>
        </p:nvSpPr>
        <p:spPr/>
        <p:txBody>
          <a:bodyPr/>
          <a:lstStyle>
            <a:lvl1pPr>
              <a:defRPr/>
            </a:lvl1pPr>
          </a:lstStyle>
          <a:p>
            <a:pPr>
              <a:defRPr/>
            </a:pPr>
            <a:endParaRPr lang="en-CA"/>
          </a:p>
        </p:txBody>
      </p:sp>
      <p:sp>
        <p:nvSpPr>
          <p:cNvPr id="7" name="Slide Number Placeholder 5">
            <a:extLst>
              <a:ext uri="{FF2B5EF4-FFF2-40B4-BE49-F238E27FC236}">
                <a16:creationId xmlns:a16="http://schemas.microsoft.com/office/drawing/2014/main" id="{C150AD54-06CD-4A62-83BA-0A6823EE0014}"/>
              </a:ext>
            </a:extLst>
          </p:cNvPr>
          <p:cNvSpPr>
            <a:spLocks noGrp="1"/>
          </p:cNvSpPr>
          <p:nvPr>
            <p:ph type="sldNum" sz="quarter" idx="12"/>
          </p:nvPr>
        </p:nvSpPr>
        <p:spPr/>
        <p:txBody>
          <a:bodyPr/>
          <a:lstStyle>
            <a:lvl1pPr>
              <a:defRPr/>
            </a:lvl1pPr>
          </a:lstStyle>
          <a:p>
            <a:pPr>
              <a:defRPr/>
            </a:pPr>
            <a:fld id="{950358CE-B420-4EAD-B118-5FD1890D21A1}" type="slidenum">
              <a:rPr lang="en-CA" altLang="en-US"/>
              <a:pPr>
                <a:defRPr/>
              </a:pPr>
              <a:t>‹#›</a:t>
            </a:fld>
            <a:endParaRPr lang="en-CA" altLang="en-US"/>
          </a:p>
        </p:txBody>
      </p:sp>
    </p:spTree>
    <p:extLst>
      <p:ext uri="{BB962C8B-B14F-4D97-AF65-F5344CB8AC3E}">
        <p14:creationId xmlns:p14="http://schemas.microsoft.com/office/powerpoint/2010/main" val="2047751506"/>
      </p:ext>
    </p:extLst>
  </p:cSld>
  <p:clrMapOvr>
    <a:masterClrMapping/>
  </p:clrMapOvr>
  <p:transition/>
</p:sldLayout>
</file>

<file path=ppt/slideLayouts/slideLayout132.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C25448D6-7DEC-47AB-B29A-681CA8EC8A56}"/>
              </a:ext>
            </a:extLst>
          </p:cNvPr>
          <p:cNvSpPr>
            <a:spLocks noGrp="1"/>
          </p:cNvSpPr>
          <p:nvPr>
            <p:ph type="dt" sz="half" idx="10"/>
          </p:nvPr>
        </p:nvSpPr>
        <p:spPr/>
        <p:txBody>
          <a:bodyPr/>
          <a:lstStyle>
            <a:lvl1pPr>
              <a:defRPr/>
            </a:lvl1pPr>
          </a:lstStyle>
          <a:p>
            <a:pPr>
              <a:defRPr/>
            </a:pPr>
            <a:endParaRPr lang="en-CA"/>
          </a:p>
        </p:txBody>
      </p:sp>
      <p:sp>
        <p:nvSpPr>
          <p:cNvPr id="5" name="Footer Placeholder 4">
            <a:extLst>
              <a:ext uri="{FF2B5EF4-FFF2-40B4-BE49-F238E27FC236}">
                <a16:creationId xmlns:a16="http://schemas.microsoft.com/office/drawing/2014/main" id="{5F692F22-5973-4EA5-8049-034A600828CF}"/>
              </a:ext>
            </a:extLst>
          </p:cNvPr>
          <p:cNvSpPr>
            <a:spLocks noGrp="1"/>
          </p:cNvSpPr>
          <p:nvPr>
            <p:ph type="ftr" sz="quarter" idx="11"/>
          </p:nvPr>
        </p:nvSpPr>
        <p:spPr/>
        <p:txBody>
          <a:bodyPr/>
          <a:lstStyle>
            <a:lvl1pPr>
              <a:defRPr/>
            </a:lvl1pPr>
          </a:lstStyle>
          <a:p>
            <a:pPr>
              <a:defRPr/>
            </a:pPr>
            <a:endParaRPr lang="en-CA"/>
          </a:p>
        </p:txBody>
      </p:sp>
      <p:sp>
        <p:nvSpPr>
          <p:cNvPr id="6" name="Slide Number Placeholder 5">
            <a:extLst>
              <a:ext uri="{FF2B5EF4-FFF2-40B4-BE49-F238E27FC236}">
                <a16:creationId xmlns:a16="http://schemas.microsoft.com/office/drawing/2014/main" id="{FB5C5307-42F2-4ACB-8866-7F2675C20C52}"/>
              </a:ext>
            </a:extLst>
          </p:cNvPr>
          <p:cNvSpPr>
            <a:spLocks noGrp="1"/>
          </p:cNvSpPr>
          <p:nvPr>
            <p:ph type="sldNum" sz="quarter" idx="12"/>
          </p:nvPr>
        </p:nvSpPr>
        <p:spPr/>
        <p:txBody>
          <a:bodyPr/>
          <a:lstStyle>
            <a:lvl1pPr>
              <a:defRPr/>
            </a:lvl1pPr>
          </a:lstStyle>
          <a:p>
            <a:pPr>
              <a:defRPr/>
            </a:pPr>
            <a:fld id="{1F6A05D9-BE23-489A-A3D8-B9814B77B8AB}" type="slidenum">
              <a:rPr lang="en-CA" altLang="en-US"/>
              <a:pPr>
                <a:defRPr/>
              </a:pPr>
              <a:t>‹#›</a:t>
            </a:fld>
            <a:endParaRPr lang="en-CA" altLang="en-US"/>
          </a:p>
        </p:txBody>
      </p:sp>
    </p:spTree>
    <p:extLst>
      <p:ext uri="{BB962C8B-B14F-4D97-AF65-F5344CB8AC3E}">
        <p14:creationId xmlns:p14="http://schemas.microsoft.com/office/powerpoint/2010/main" val="586978133"/>
      </p:ext>
    </p:extLst>
  </p:cSld>
  <p:clrMapOvr>
    <a:masterClrMapping/>
  </p:clrMapOvr>
  <p:transition/>
</p:sldLayout>
</file>

<file path=ppt/slideLayouts/slideLayout13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6754825B-EA82-40F8-ADDD-8F24A45840EA}"/>
              </a:ext>
            </a:extLst>
          </p:cNvPr>
          <p:cNvSpPr>
            <a:spLocks noGrp="1"/>
          </p:cNvSpPr>
          <p:nvPr>
            <p:ph type="dt" sz="half" idx="10"/>
          </p:nvPr>
        </p:nvSpPr>
        <p:spPr/>
        <p:txBody>
          <a:bodyPr/>
          <a:lstStyle>
            <a:lvl1pPr>
              <a:defRPr/>
            </a:lvl1pPr>
          </a:lstStyle>
          <a:p>
            <a:pPr>
              <a:defRPr/>
            </a:pPr>
            <a:endParaRPr lang="en-CA"/>
          </a:p>
        </p:txBody>
      </p:sp>
      <p:sp>
        <p:nvSpPr>
          <p:cNvPr id="5" name="Footer Placeholder 4">
            <a:extLst>
              <a:ext uri="{FF2B5EF4-FFF2-40B4-BE49-F238E27FC236}">
                <a16:creationId xmlns:a16="http://schemas.microsoft.com/office/drawing/2014/main" id="{18057FEE-1725-44CF-B4F1-82C0C82A3CCB}"/>
              </a:ext>
            </a:extLst>
          </p:cNvPr>
          <p:cNvSpPr>
            <a:spLocks noGrp="1"/>
          </p:cNvSpPr>
          <p:nvPr>
            <p:ph type="ftr" sz="quarter" idx="11"/>
          </p:nvPr>
        </p:nvSpPr>
        <p:spPr/>
        <p:txBody>
          <a:bodyPr/>
          <a:lstStyle>
            <a:lvl1pPr>
              <a:defRPr/>
            </a:lvl1pPr>
          </a:lstStyle>
          <a:p>
            <a:pPr>
              <a:defRPr/>
            </a:pPr>
            <a:endParaRPr lang="en-CA"/>
          </a:p>
        </p:txBody>
      </p:sp>
      <p:sp>
        <p:nvSpPr>
          <p:cNvPr id="6" name="Slide Number Placeholder 5">
            <a:extLst>
              <a:ext uri="{FF2B5EF4-FFF2-40B4-BE49-F238E27FC236}">
                <a16:creationId xmlns:a16="http://schemas.microsoft.com/office/drawing/2014/main" id="{1D88CEB7-C8E0-4412-9D10-7E8855E6E86A}"/>
              </a:ext>
            </a:extLst>
          </p:cNvPr>
          <p:cNvSpPr>
            <a:spLocks noGrp="1"/>
          </p:cNvSpPr>
          <p:nvPr>
            <p:ph type="sldNum" sz="quarter" idx="12"/>
          </p:nvPr>
        </p:nvSpPr>
        <p:spPr/>
        <p:txBody>
          <a:bodyPr/>
          <a:lstStyle>
            <a:lvl1pPr>
              <a:defRPr/>
            </a:lvl1pPr>
          </a:lstStyle>
          <a:p>
            <a:pPr>
              <a:defRPr/>
            </a:pPr>
            <a:fld id="{B8F4B2F5-B19C-4F12-B815-1799A7675615}" type="slidenum">
              <a:rPr lang="en-CA" altLang="en-US"/>
              <a:pPr>
                <a:defRPr/>
              </a:pPr>
              <a:t>‹#›</a:t>
            </a:fld>
            <a:endParaRPr lang="en-CA" altLang="en-US"/>
          </a:p>
        </p:txBody>
      </p:sp>
    </p:spTree>
    <p:extLst>
      <p:ext uri="{BB962C8B-B14F-4D97-AF65-F5344CB8AC3E}">
        <p14:creationId xmlns:p14="http://schemas.microsoft.com/office/powerpoint/2010/main" val="876260064"/>
      </p:ext>
    </p:extLst>
  </p:cSld>
  <p:clrMapOvr>
    <a:masterClrMapping/>
  </p:clrMapOvr>
  <p:transition/>
</p:sldLayout>
</file>

<file path=ppt/slideLayouts/slideLayout1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304D6AB4-71F0-4C84-8F9D-FCA1430B5373}"/>
              </a:ext>
            </a:extLst>
          </p:cNvPr>
          <p:cNvSpPr>
            <a:spLocks noGrp="1"/>
          </p:cNvSpPr>
          <p:nvPr>
            <p:ph type="dt" sz="half" idx="10"/>
          </p:nvPr>
        </p:nvSpPr>
        <p:spPr/>
        <p:txBody>
          <a:bodyPr/>
          <a:lstStyle>
            <a:lvl1pPr>
              <a:defRPr/>
            </a:lvl1pPr>
          </a:lstStyle>
          <a:p>
            <a:pPr>
              <a:defRPr/>
            </a:pPr>
            <a:endParaRPr lang="en-CA"/>
          </a:p>
        </p:txBody>
      </p:sp>
      <p:sp>
        <p:nvSpPr>
          <p:cNvPr id="5" name="Footer Placeholder 4">
            <a:extLst>
              <a:ext uri="{FF2B5EF4-FFF2-40B4-BE49-F238E27FC236}">
                <a16:creationId xmlns:a16="http://schemas.microsoft.com/office/drawing/2014/main" id="{B4BEA860-8F15-4309-9999-FE9E7B433AAB}"/>
              </a:ext>
            </a:extLst>
          </p:cNvPr>
          <p:cNvSpPr>
            <a:spLocks noGrp="1"/>
          </p:cNvSpPr>
          <p:nvPr>
            <p:ph type="ftr" sz="quarter" idx="11"/>
          </p:nvPr>
        </p:nvSpPr>
        <p:spPr/>
        <p:txBody>
          <a:bodyPr/>
          <a:lstStyle>
            <a:lvl1pPr>
              <a:defRPr/>
            </a:lvl1pPr>
          </a:lstStyle>
          <a:p>
            <a:pPr>
              <a:defRPr/>
            </a:pPr>
            <a:endParaRPr lang="en-CA"/>
          </a:p>
        </p:txBody>
      </p:sp>
      <p:sp>
        <p:nvSpPr>
          <p:cNvPr id="6" name="Slide Number Placeholder 5">
            <a:extLst>
              <a:ext uri="{FF2B5EF4-FFF2-40B4-BE49-F238E27FC236}">
                <a16:creationId xmlns:a16="http://schemas.microsoft.com/office/drawing/2014/main" id="{FFB66BB1-10B7-4F58-A4B3-8D516E5104F8}"/>
              </a:ext>
            </a:extLst>
          </p:cNvPr>
          <p:cNvSpPr>
            <a:spLocks noGrp="1"/>
          </p:cNvSpPr>
          <p:nvPr>
            <p:ph type="sldNum" sz="quarter" idx="12"/>
          </p:nvPr>
        </p:nvSpPr>
        <p:spPr/>
        <p:txBody>
          <a:bodyPr/>
          <a:lstStyle>
            <a:lvl1pPr>
              <a:defRPr/>
            </a:lvl1pPr>
          </a:lstStyle>
          <a:p>
            <a:pPr>
              <a:defRPr/>
            </a:pPr>
            <a:fld id="{8975A5C1-201D-4429-B8C9-6A1812173A49}" type="slidenum">
              <a:rPr lang="en-CA" altLang="en-US"/>
              <a:pPr>
                <a:defRPr/>
              </a:pPr>
              <a:t>‹#›</a:t>
            </a:fld>
            <a:endParaRPr lang="en-CA" altLang="en-US"/>
          </a:p>
        </p:txBody>
      </p:sp>
    </p:spTree>
    <p:extLst>
      <p:ext uri="{BB962C8B-B14F-4D97-AF65-F5344CB8AC3E}">
        <p14:creationId xmlns:p14="http://schemas.microsoft.com/office/powerpoint/2010/main" val="3656308562"/>
      </p:ext>
    </p:extLst>
  </p:cSld>
  <p:clrMapOvr>
    <a:masterClrMapping/>
  </p:clrMapOvr>
  <p:transition/>
</p:sldLayout>
</file>

<file path=ppt/slideLayouts/slideLayout135.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B1CD8A17-F570-407F-9655-27A4DD3FE0D1}"/>
              </a:ext>
            </a:extLst>
          </p:cNvPr>
          <p:cNvSpPr>
            <a:spLocks noGrp="1"/>
          </p:cNvSpPr>
          <p:nvPr>
            <p:ph type="dt" sz="half" idx="10"/>
          </p:nvPr>
        </p:nvSpPr>
        <p:spPr/>
        <p:txBody>
          <a:bodyPr/>
          <a:lstStyle>
            <a:lvl1pPr>
              <a:defRPr/>
            </a:lvl1pPr>
          </a:lstStyle>
          <a:p>
            <a:pPr>
              <a:defRPr/>
            </a:pPr>
            <a:endParaRPr lang="en-CA"/>
          </a:p>
        </p:txBody>
      </p:sp>
      <p:sp>
        <p:nvSpPr>
          <p:cNvPr id="5" name="Footer Placeholder 4">
            <a:extLst>
              <a:ext uri="{FF2B5EF4-FFF2-40B4-BE49-F238E27FC236}">
                <a16:creationId xmlns:a16="http://schemas.microsoft.com/office/drawing/2014/main" id="{ED9AD9B9-D632-400B-84BE-6B6014FEE75D}"/>
              </a:ext>
            </a:extLst>
          </p:cNvPr>
          <p:cNvSpPr>
            <a:spLocks noGrp="1"/>
          </p:cNvSpPr>
          <p:nvPr>
            <p:ph type="ftr" sz="quarter" idx="11"/>
          </p:nvPr>
        </p:nvSpPr>
        <p:spPr/>
        <p:txBody>
          <a:bodyPr/>
          <a:lstStyle>
            <a:lvl1pPr>
              <a:defRPr/>
            </a:lvl1pPr>
          </a:lstStyle>
          <a:p>
            <a:pPr>
              <a:defRPr/>
            </a:pPr>
            <a:endParaRPr lang="en-CA"/>
          </a:p>
        </p:txBody>
      </p:sp>
      <p:sp>
        <p:nvSpPr>
          <p:cNvPr id="6" name="Slide Number Placeholder 5">
            <a:extLst>
              <a:ext uri="{FF2B5EF4-FFF2-40B4-BE49-F238E27FC236}">
                <a16:creationId xmlns:a16="http://schemas.microsoft.com/office/drawing/2014/main" id="{E98FA2D5-4773-4935-A62B-A22DA99E4647}"/>
              </a:ext>
            </a:extLst>
          </p:cNvPr>
          <p:cNvSpPr>
            <a:spLocks noGrp="1"/>
          </p:cNvSpPr>
          <p:nvPr>
            <p:ph type="sldNum" sz="quarter" idx="12"/>
          </p:nvPr>
        </p:nvSpPr>
        <p:spPr/>
        <p:txBody>
          <a:bodyPr/>
          <a:lstStyle>
            <a:lvl1pPr>
              <a:defRPr/>
            </a:lvl1pPr>
          </a:lstStyle>
          <a:p>
            <a:pPr>
              <a:defRPr/>
            </a:pPr>
            <a:fld id="{F9A65FB6-1883-41B5-98F4-7900DA7CA72D}" type="slidenum">
              <a:rPr lang="en-CA" altLang="en-US"/>
              <a:pPr>
                <a:defRPr/>
              </a:pPr>
              <a:t>‹#›</a:t>
            </a:fld>
            <a:endParaRPr lang="en-CA" altLang="en-US"/>
          </a:p>
        </p:txBody>
      </p:sp>
    </p:spTree>
    <p:extLst>
      <p:ext uri="{BB962C8B-B14F-4D97-AF65-F5344CB8AC3E}">
        <p14:creationId xmlns:p14="http://schemas.microsoft.com/office/powerpoint/2010/main" val="1394882837"/>
      </p:ext>
    </p:extLst>
  </p:cSld>
  <p:clrMapOvr>
    <a:masterClrMapping/>
  </p:clrMapOvr>
  <p:transition/>
</p:sldLayout>
</file>

<file path=ppt/slideLayouts/slideLayout13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8DD3FF8-AD69-4071-8E0E-7310EF12BD93}"/>
              </a:ext>
            </a:extLst>
          </p:cNvPr>
          <p:cNvSpPr>
            <a:spLocks noGrp="1"/>
          </p:cNvSpPr>
          <p:nvPr>
            <p:ph type="dt" sz="half" idx="10"/>
          </p:nvPr>
        </p:nvSpPr>
        <p:spPr/>
        <p:txBody>
          <a:bodyPr/>
          <a:lstStyle>
            <a:lvl1pPr>
              <a:defRPr/>
            </a:lvl1pPr>
          </a:lstStyle>
          <a:p>
            <a:pPr>
              <a:defRPr/>
            </a:pPr>
            <a:endParaRPr lang="en-CA"/>
          </a:p>
        </p:txBody>
      </p:sp>
      <p:sp>
        <p:nvSpPr>
          <p:cNvPr id="5" name="Footer Placeholder 4">
            <a:extLst>
              <a:ext uri="{FF2B5EF4-FFF2-40B4-BE49-F238E27FC236}">
                <a16:creationId xmlns:a16="http://schemas.microsoft.com/office/drawing/2014/main" id="{91A63AE9-4E94-4538-A5E4-A3262AD2630D}"/>
              </a:ext>
            </a:extLst>
          </p:cNvPr>
          <p:cNvSpPr>
            <a:spLocks noGrp="1"/>
          </p:cNvSpPr>
          <p:nvPr>
            <p:ph type="ftr" sz="quarter" idx="11"/>
          </p:nvPr>
        </p:nvSpPr>
        <p:spPr/>
        <p:txBody>
          <a:bodyPr/>
          <a:lstStyle>
            <a:lvl1pPr>
              <a:defRPr/>
            </a:lvl1pPr>
          </a:lstStyle>
          <a:p>
            <a:pPr>
              <a:defRPr/>
            </a:pPr>
            <a:endParaRPr lang="en-CA"/>
          </a:p>
        </p:txBody>
      </p:sp>
      <p:sp>
        <p:nvSpPr>
          <p:cNvPr id="6" name="Slide Number Placeholder 5">
            <a:extLst>
              <a:ext uri="{FF2B5EF4-FFF2-40B4-BE49-F238E27FC236}">
                <a16:creationId xmlns:a16="http://schemas.microsoft.com/office/drawing/2014/main" id="{04E41F28-ED35-40B8-8DD9-DC9E7528EBE7}"/>
              </a:ext>
            </a:extLst>
          </p:cNvPr>
          <p:cNvSpPr>
            <a:spLocks noGrp="1"/>
          </p:cNvSpPr>
          <p:nvPr>
            <p:ph type="sldNum" sz="quarter" idx="12"/>
          </p:nvPr>
        </p:nvSpPr>
        <p:spPr/>
        <p:txBody>
          <a:bodyPr/>
          <a:lstStyle>
            <a:lvl1pPr>
              <a:defRPr/>
            </a:lvl1pPr>
          </a:lstStyle>
          <a:p>
            <a:pPr>
              <a:defRPr/>
            </a:pPr>
            <a:fld id="{DFB40F3D-596E-409B-9717-39ABD033BC17}" type="slidenum">
              <a:rPr lang="en-CA" altLang="en-US"/>
              <a:pPr>
                <a:defRPr/>
              </a:pPr>
              <a:t>‹#›</a:t>
            </a:fld>
            <a:endParaRPr lang="en-CA" altLang="en-US"/>
          </a:p>
        </p:txBody>
      </p:sp>
    </p:spTree>
    <p:extLst>
      <p:ext uri="{BB962C8B-B14F-4D97-AF65-F5344CB8AC3E}">
        <p14:creationId xmlns:p14="http://schemas.microsoft.com/office/powerpoint/2010/main" val="1450319629"/>
      </p:ext>
    </p:extLst>
  </p:cSld>
  <p:clrMapOvr>
    <a:masterClrMapping/>
  </p:clrMapOvr>
  <p:transition/>
</p:sldLayout>
</file>

<file path=ppt/slideLayouts/slideLayout137.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3">
            <a:extLst>
              <a:ext uri="{FF2B5EF4-FFF2-40B4-BE49-F238E27FC236}">
                <a16:creationId xmlns:a16="http://schemas.microsoft.com/office/drawing/2014/main" id="{4E9E2C9B-D5EE-4512-BDF7-410FCEAD8D41}"/>
              </a:ext>
            </a:extLst>
          </p:cNvPr>
          <p:cNvSpPr>
            <a:spLocks noGrp="1"/>
          </p:cNvSpPr>
          <p:nvPr>
            <p:ph type="dt" sz="half" idx="10"/>
          </p:nvPr>
        </p:nvSpPr>
        <p:spPr/>
        <p:txBody>
          <a:bodyPr/>
          <a:lstStyle>
            <a:lvl1pPr>
              <a:defRPr/>
            </a:lvl1pPr>
          </a:lstStyle>
          <a:p>
            <a:pPr>
              <a:defRPr/>
            </a:pPr>
            <a:endParaRPr lang="en-CA"/>
          </a:p>
        </p:txBody>
      </p:sp>
      <p:sp>
        <p:nvSpPr>
          <p:cNvPr id="6" name="Footer Placeholder 4">
            <a:extLst>
              <a:ext uri="{FF2B5EF4-FFF2-40B4-BE49-F238E27FC236}">
                <a16:creationId xmlns:a16="http://schemas.microsoft.com/office/drawing/2014/main" id="{8F15492E-EE04-4847-9FB4-D7E839A32308}"/>
              </a:ext>
            </a:extLst>
          </p:cNvPr>
          <p:cNvSpPr>
            <a:spLocks noGrp="1"/>
          </p:cNvSpPr>
          <p:nvPr>
            <p:ph type="ftr" sz="quarter" idx="11"/>
          </p:nvPr>
        </p:nvSpPr>
        <p:spPr/>
        <p:txBody>
          <a:bodyPr/>
          <a:lstStyle>
            <a:lvl1pPr>
              <a:defRPr/>
            </a:lvl1pPr>
          </a:lstStyle>
          <a:p>
            <a:pPr>
              <a:defRPr/>
            </a:pPr>
            <a:endParaRPr lang="en-CA"/>
          </a:p>
        </p:txBody>
      </p:sp>
      <p:sp>
        <p:nvSpPr>
          <p:cNvPr id="7" name="Slide Number Placeholder 5">
            <a:extLst>
              <a:ext uri="{FF2B5EF4-FFF2-40B4-BE49-F238E27FC236}">
                <a16:creationId xmlns:a16="http://schemas.microsoft.com/office/drawing/2014/main" id="{706EF212-04E4-45BF-A8C6-1EABB614B689}"/>
              </a:ext>
            </a:extLst>
          </p:cNvPr>
          <p:cNvSpPr>
            <a:spLocks noGrp="1"/>
          </p:cNvSpPr>
          <p:nvPr>
            <p:ph type="sldNum" sz="quarter" idx="12"/>
          </p:nvPr>
        </p:nvSpPr>
        <p:spPr/>
        <p:txBody>
          <a:bodyPr/>
          <a:lstStyle>
            <a:lvl1pPr>
              <a:defRPr/>
            </a:lvl1pPr>
          </a:lstStyle>
          <a:p>
            <a:pPr>
              <a:defRPr/>
            </a:pPr>
            <a:fld id="{A6EED915-A30C-4F42-BD63-4E20BA40D430}" type="slidenum">
              <a:rPr lang="en-CA" altLang="en-US"/>
              <a:pPr>
                <a:defRPr/>
              </a:pPr>
              <a:t>‹#›</a:t>
            </a:fld>
            <a:endParaRPr lang="en-CA" altLang="en-US"/>
          </a:p>
        </p:txBody>
      </p:sp>
    </p:spTree>
    <p:extLst>
      <p:ext uri="{BB962C8B-B14F-4D97-AF65-F5344CB8AC3E}">
        <p14:creationId xmlns:p14="http://schemas.microsoft.com/office/powerpoint/2010/main" val="3939896870"/>
      </p:ext>
    </p:extLst>
  </p:cSld>
  <p:clrMapOvr>
    <a:masterClrMapping/>
  </p:clrMapOvr>
  <p:transition/>
</p:sldLayout>
</file>

<file path=ppt/slideLayouts/slideLayout138.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3">
            <a:extLst>
              <a:ext uri="{FF2B5EF4-FFF2-40B4-BE49-F238E27FC236}">
                <a16:creationId xmlns:a16="http://schemas.microsoft.com/office/drawing/2014/main" id="{3705C908-039B-4848-B1AB-A5D07CF3531B}"/>
              </a:ext>
            </a:extLst>
          </p:cNvPr>
          <p:cNvSpPr>
            <a:spLocks noGrp="1"/>
          </p:cNvSpPr>
          <p:nvPr>
            <p:ph type="dt" sz="half" idx="10"/>
          </p:nvPr>
        </p:nvSpPr>
        <p:spPr/>
        <p:txBody>
          <a:bodyPr/>
          <a:lstStyle>
            <a:lvl1pPr>
              <a:defRPr/>
            </a:lvl1pPr>
          </a:lstStyle>
          <a:p>
            <a:pPr>
              <a:defRPr/>
            </a:pPr>
            <a:endParaRPr lang="en-CA"/>
          </a:p>
        </p:txBody>
      </p:sp>
      <p:sp>
        <p:nvSpPr>
          <p:cNvPr id="8" name="Footer Placeholder 4">
            <a:extLst>
              <a:ext uri="{FF2B5EF4-FFF2-40B4-BE49-F238E27FC236}">
                <a16:creationId xmlns:a16="http://schemas.microsoft.com/office/drawing/2014/main" id="{5C341415-63FC-421F-9CE0-8EC2B254A965}"/>
              </a:ext>
            </a:extLst>
          </p:cNvPr>
          <p:cNvSpPr>
            <a:spLocks noGrp="1"/>
          </p:cNvSpPr>
          <p:nvPr>
            <p:ph type="ftr" sz="quarter" idx="11"/>
          </p:nvPr>
        </p:nvSpPr>
        <p:spPr/>
        <p:txBody>
          <a:bodyPr/>
          <a:lstStyle>
            <a:lvl1pPr>
              <a:defRPr/>
            </a:lvl1pPr>
          </a:lstStyle>
          <a:p>
            <a:pPr>
              <a:defRPr/>
            </a:pPr>
            <a:endParaRPr lang="en-CA"/>
          </a:p>
        </p:txBody>
      </p:sp>
      <p:sp>
        <p:nvSpPr>
          <p:cNvPr id="9" name="Slide Number Placeholder 5">
            <a:extLst>
              <a:ext uri="{FF2B5EF4-FFF2-40B4-BE49-F238E27FC236}">
                <a16:creationId xmlns:a16="http://schemas.microsoft.com/office/drawing/2014/main" id="{89230ECC-0A46-42F6-A0F8-8655270D77E9}"/>
              </a:ext>
            </a:extLst>
          </p:cNvPr>
          <p:cNvSpPr>
            <a:spLocks noGrp="1"/>
          </p:cNvSpPr>
          <p:nvPr>
            <p:ph type="sldNum" sz="quarter" idx="12"/>
          </p:nvPr>
        </p:nvSpPr>
        <p:spPr/>
        <p:txBody>
          <a:bodyPr/>
          <a:lstStyle>
            <a:lvl1pPr>
              <a:defRPr/>
            </a:lvl1pPr>
          </a:lstStyle>
          <a:p>
            <a:pPr>
              <a:defRPr/>
            </a:pPr>
            <a:fld id="{5F629F5F-F960-4657-AF38-72C5FDB7EB3E}" type="slidenum">
              <a:rPr lang="en-CA" altLang="en-US"/>
              <a:pPr>
                <a:defRPr/>
              </a:pPr>
              <a:t>‹#›</a:t>
            </a:fld>
            <a:endParaRPr lang="en-CA" altLang="en-US"/>
          </a:p>
        </p:txBody>
      </p:sp>
    </p:spTree>
    <p:extLst>
      <p:ext uri="{BB962C8B-B14F-4D97-AF65-F5344CB8AC3E}">
        <p14:creationId xmlns:p14="http://schemas.microsoft.com/office/powerpoint/2010/main" val="3516279653"/>
      </p:ext>
    </p:extLst>
  </p:cSld>
  <p:clrMapOvr>
    <a:masterClrMapping/>
  </p:clrMapOvr>
  <p:transition/>
</p:sldLayout>
</file>

<file path=ppt/slideLayouts/slideLayout139.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3">
            <a:extLst>
              <a:ext uri="{FF2B5EF4-FFF2-40B4-BE49-F238E27FC236}">
                <a16:creationId xmlns:a16="http://schemas.microsoft.com/office/drawing/2014/main" id="{2EA01321-442C-499B-A5B3-DDEE38FA68E0}"/>
              </a:ext>
            </a:extLst>
          </p:cNvPr>
          <p:cNvSpPr>
            <a:spLocks noGrp="1"/>
          </p:cNvSpPr>
          <p:nvPr>
            <p:ph type="dt" sz="half" idx="10"/>
          </p:nvPr>
        </p:nvSpPr>
        <p:spPr/>
        <p:txBody>
          <a:bodyPr/>
          <a:lstStyle>
            <a:lvl1pPr>
              <a:defRPr/>
            </a:lvl1pPr>
          </a:lstStyle>
          <a:p>
            <a:pPr>
              <a:defRPr/>
            </a:pPr>
            <a:endParaRPr lang="en-CA"/>
          </a:p>
        </p:txBody>
      </p:sp>
      <p:sp>
        <p:nvSpPr>
          <p:cNvPr id="4" name="Footer Placeholder 4">
            <a:extLst>
              <a:ext uri="{FF2B5EF4-FFF2-40B4-BE49-F238E27FC236}">
                <a16:creationId xmlns:a16="http://schemas.microsoft.com/office/drawing/2014/main" id="{5FF4ED25-C659-4667-BDDB-AA535F557624}"/>
              </a:ext>
            </a:extLst>
          </p:cNvPr>
          <p:cNvSpPr>
            <a:spLocks noGrp="1"/>
          </p:cNvSpPr>
          <p:nvPr>
            <p:ph type="ftr" sz="quarter" idx="11"/>
          </p:nvPr>
        </p:nvSpPr>
        <p:spPr/>
        <p:txBody>
          <a:bodyPr/>
          <a:lstStyle>
            <a:lvl1pPr>
              <a:defRPr/>
            </a:lvl1pPr>
          </a:lstStyle>
          <a:p>
            <a:pPr>
              <a:defRPr/>
            </a:pPr>
            <a:endParaRPr lang="en-CA"/>
          </a:p>
        </p:txBody>
      </p:sp>
      <p:sp>
        <p:nvSpPr>
          <p:cNvPr id="5" name="Slide Number Placeholder 5">
            <a:extLst>
              <a:ext uri="{FF2B5EF4-FFF2-40B4-BE49-F238E27FC236}">
                <a16:creationId xmlns:a16="http://schemas.microsoft.com/office/drawing/2014/main" id="{B8D4BAD9-4BDC-43B3-8EEE-2838CDB5D3FA}"/>
              </a:ext>
            </a:extLst>
          </p:cNvPr>
          <p:cNvSpPr>
            <a:spLocks noGrp="1"/>
          </p:cNvSpPr>
          <p:nvPr>
            <p:ph type="sldNum" sz="quarter" idx="12"/>
          </p:nvPr>
        </p:nvSpPr>
        <p:spPr/>
        <p:txBody>
          <a:bodyPr/>
          <a:lstStyle>
            <a:lvl1pPr>
              <a:defRPr/>
            </a:lvl1pPr>
          </a:lstStyle>
          <a:p>
            <a:pPr>
              <a:defRPr/>
            </a:pPr>
            <a:fld id="{1B103253-6AF0-4084-9849-6A1B597C625D}" type="slidenum">
              <a:rPr lang="en-CA" altLang="en-US"/>
              <a:pPr>
                <a:defRPr/>
              </a:pPr>
              <a:t>‹#›</a:t>
            </a:fld>
            <a:endParaRPr lang="en-CA" altLang="en-US"/>
          </a:p>
        </p:txBody>
      </p:sp>
    </p:spTree>
    <p:extLst>
      <p:ext uri="{BB962C8B-B14F-4D97-AF65-F5344CB8AC3E}">
        <p14:creationId xmlns:p14="http://schemas.microsoft.com/office/powerpoint/2010/main" val="2886477721"/>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098F232A-8A1D-4A7B-A56B-3DD60A44A8B8}"/>
              </a:ext>
            </a:extLst>
          </p:cNvPr>
          <p:cNvSpPr>
            <a:spLocks noGrp="1"/>
          </p:cNvSpPr>
          <p:nvPr>
            <p:ph type="dt" sz="half" idx="10"/>
          </p:nvPr>
        </p:nvSpPr>
        <p:spPr/>
        <p:txBody>
          <a:bodyPr/>
          <a:lstStyle>
            <a:lvl1pPr>
              <a:defRPr/>
            </a:lvl1pPr>
          </a:lstStyle>
          <a:p>
            <a:pPr>
              <a:defRPr/>
            </a:pPr>
            <a:endParaRPr lang="en-CA"/>
          </a:p>
        </p:txBody>
      </p:sp>
      <p:sp>
        <p:nvSpPr>
          <p:cNvPr id="5" name="Footer Placeholder 4">
            <a:extLst>
              <a:ext uri="{FF2B5EF4-FFF2-40B4-BE49-F238E27FC236}">
                <a16:creationId xmlns:a16="http://schemas.microsoft.com/office/drawing/2014/main" id="{9093B42E-C2B3-4BB8-96F3-BA461D2FB15F}"/>
              </a:ext>
            </a:extLst>
          </p:cNvPr>
          <p:cNvSpPr>
            <a:spLocks noGrp="1"/>
          </p:cNvSpPr>
          <p:nvPr>
            <p:ph type="ftr" sz="quarter" idx="11"/>
          </p:nvPr>
        </p:nvSpPr>
        <p:spPr/>
        <p:txBody>
          <a:bodyPr/>
          <a:lstStyle>
            <a:lvl1pPr>
              <a:defRPr/>
            </a:lvl1pPr>
          </a:lstStyle>
          <a:p>
            <a:pPr>
              <a:defRPr/>
            </a:pPr>
            <a:endParaRPr lang="en-CA"/>
          </a:p>
        </p:txBody>
      </p:sp>
      <p:sp>
        <p:nvSpPr>
          <p:cNvPr id="6" name="Slide Number Placeholder 5">
            <a:extLst>
              <a:ext uri="{FF2B5EF4-FFF2-40B4-BE49-F238E27FC236}">
                <a16:creationId xmlns:a16="http://schemas.microsoft.com/office/drawing/2014/main" id="{21DBCB7D-3C87-48C0-9E58-9078FEC87C56}"/>
              </a:ext>
            </a:extLst>
          </p:cNvPr>
          <p:cNvSpPr>
            <a:spLocks noGrp="1"/>
          </p:cNvSpPr>
          <p:nvPr>
            <p:ph type="sldNum" sz="quarter" idx="12"/>
          </p:nvPr>
        </p:nvSpPr>
        <p:spPr/>
        <p:txBody>
          <a:bodyPr/>
          <a:lstStyle>
            <a:lvl1pPr>
              <a:defRPr/>
            </a:lvl1pPr>
          </a:lstStyle>
          <a:p>
            <a:pPr>
              <a:defRPr/>
            </a:pPr>
            <a:fld id="{92427D29-D874-4D81-B695-BE7EF4BDE880}" type="slidenum">
              <a:rPr lang="en-CA" altLang="en-US"/>
              <a:pPr>
                <a:defRPr/>
              </a:pPr>
              <a:t>‹#›</a:t>
            </a:fld>
            <a:endParaRPr lang="en-CA" altLang="en-US"/>
          </a:p>
        </p:txBody>
      </p:sp>
    </p:spTree>
    <p:extLst>
      <p:ext uri="{BB962C8B-B14F-4D97-AF65-F5344CB8AC3E}">
        <p14:creationId xmlns:p14="http://schemas.microsoft.com/office/powerpoint/2010/main" val="274775566"/>
      </p:ext>
    </p:extLst>
  </p:cSld>
  <p:clrMapOvr>
    <a:masterClrMapping/>
  </p:clrMapOvr>
  <p:transition/>
</p:sldLayout>
</file>

<file path=ppt/slideLayouts/slideLayout14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BDBF1A90-F307-40CC-A7BB-957A876E0C71}"/>
              </a:ext>
            </a:extLst>
          </p:cNvPr>
          <p:cNvSpPr>
            <a:spLocks noGrp="1"/>
          </p:cNvSpPr>
          <p:nvPr>
            <p:ph type="dt" sz="half" idx="10"/>
          </p:nvPr>
        </p:nvSpPr>
        <p:spPr/>
        <p:txBody>
          <a:bodyPr/>
          <a:lstStyle>
            <a:lvl1pPr>
              <a:defRPr/>
            </a:lvl1pPr>
          </a:lstStyle>
          <a:p>
            <a:pPr>
              <a:defRPr/>
            </a:pPr>
            <a:endParaRPr lang="en-CA"/>
          </a:p>
        </p:txBody>
      </p:sp>
      <p:sp>
        <p:nvSpPr>
          <p:cNvPr id="3" name="Footer Placeholder 4">
            <a:extLst>
              <a:ext uri="{FF2B5EF4-FFF2-40B4-BE49-F238E27FC236}">
                <a16:creationId xmlns:a16="http://schemas.microsoft.com/office/drawing/2014/main" id="{6B9E5681-43D4-428A-8023-5B7FF84147E2}"/>
              </a:ext>
            </a:extLst>
          </p:cNvPr>
          <p:cNvSpPr>
            <a:spLocks noGrp="1"/>
          </p:cNvSpPr>
          <p:nvPr>
            <p:ph type="ftr" sz="quarter" idx="11"/>
          </p:nvPr>
        </p:nvSpPr>
        <p:spPr/>
        <p:txBody>
          <a:bodyPr/>
          <a:lstStyle>
            <a:lvl1pPr>
              <a:defRPr/>
            </a:lvl1pPr>
          </a:lstStyle>
          <a:p>
            <a:pPr>
              <a:defRPr/>
            </a:pPr>
            <a:endParaRPr lang="en-CA"/>
          </a:p>
        </p:txBody>
      </p:sp>
      <p:sp>
        <p:nvSpPr>
          <p:cNvPr id="4" name="Slide Number Placeholder 5">
            <a:extLst>
              <a:ext uri="{FF2B5EF4-FFF2-40B4-BE49-F238E27FC236}">
                <a16:creationId xmlns:a16="http://schemas.microsoft.com/office/drawing/2014/main" id="{F0DAF70A-2B88-4736-9FB5-9753BF52D561}"/>
              </a:ext>
            </a:extLst>
          </p:cNvPr>
          <p:cNvSpPr>
            <a:spLocks noGrp="1"/>
          </p:cNvSpPr>
          <p:nvPr>
            <p:ph type="sldNum" sz="quarter" idx="12"/>
          </p:nvPr>
        </p:nvSpPr>
        <p:spPr/>
        <p:txBody>
          <a:bodyPr/>
          <a:lstStyle>
            <a:lvl1pPr>
              <a:defRPr/>
            </a:lvl1pPr>
          </a:lstStyle>
          <a:p>
            <a:pPr>
              <a:defRPr/>
            </a:pPr>
            <a:fld id="{289AB294-8E8B-4206-AAE6-F9A8F01469D8}" type="slidenum">
              <a:rPr lang="en-CA" altLang="en-US"/>
              <a:pPr>
                <a:defRPr/>
              </a:pPr>
              <a:t>‹#›</a:t>
            </a:fld>
            <a:endParaRPr lang="en-CA" altLang="en-US"/>
          </a:p>
        </p:txBody>
      </p:sp>
    </p:spTree>
    <p:extLst>
      <p:ext uri="{BB962C8B-B14F-4D97-AF65-F5344CB8AC3E}">
        <p14:creationId xmlns:p14="http://schemas.microsoft.com/office/powerpoint/2010/main" val="1640769111"/>
      </p:ext>
    </p:extLst>
  </p:cSld>
  <p:clrMapOvr>
    <a:masterClrMapping/>
  </p:clrMapOvr>
  <p:transition/>
</p:sldLayout>
</file>

<file path=ppt/slideLayouts/slideLayout14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BDF2E219-6408-4C1D-8E01-6301CE652DF0}"/>
              </a:ext>
            </a:extLst>
          </p:cNvPr>
          <p:cNvSpPr>
            <a:spLocks noGrp="1"/>
          </p:cNvSpPr>
          <p:nvPr>
            <p:ph type="dt" sz="half" idx="10"/>
          </p:nvPr>
        </p:nvSpPr>
        <p:spPr/>
        <p:txBody>
          <a:bodyPr/>
          <a:lstStyle>
            <a:lvl1pPr>
              <a:defRPr/>
            </a:lvl1pPr>
          </a:lstStyle>
          <a:p>
            <a:pPr>
              <a:defRPr/>
            </a:pPr>
            <a:endParaRPr lang="en-CA"/>
          </a:p>
        </p:txBody>
      </p:sp>
      <p:sp>
        <p:nvSpPr>
          <p:cNvPr id="6" name="Footer Placeholder 4">
            <a:extLst>
              <a:ext uri="{FF2B5EF4-FFF2-40B4-BE49-F238E27FC236}">
                <a16:creationId xmlns:a16="http://schemas.microsoft.com/office/drawing/2014/main" id="{A84479AE-E6DA-43A5-9A20-4FE2E3EA833A}"/>
              </a:ext>
            </a:extLst>
          </p:cNvPr>
          <p:cNvSpPr>
            <a:spLocks noGrp="1"/>
          </p:cNvSpPr>
          <p:nvPr>
            <p:ph type="ftr" sz="quarter" idx="11"/>
          </p:nvPr>
        </p:nvSpPr>
        <p:spPr/>
        <p:txBody>
          <a:bodyPr/>
          <a:lstStyle>
            <a:lvl1pPr>
              <a:defRPr/>
            </a:lvl1pPr>
          </a:lstStyle>
          <a:p>
            <a:pPr>
              <a:defRPr/>
            </a:pPr>
            <a:endParaRPr lang="en-CA"/>
          </a:p>
        </p:txBody>
      </p:sp>
      <p:sp>
        <p:nvSpPr>
          <p:cNvPr id="7" name="Slide Number Placeholder 5">
            <a:extLst>
              <a:ext uri="{FF2B5EF4-FFF2-40B4-BE49-F238E27FC236}">
                <a16:creationId xmlns:a16="http://schemas.microsoft.com/office/drawing/2014/main" id="{B15012A2-CEE2-4FA7-B257-103B28748EA9}"/>
              </a:ext>
            </a:extLst>
          </p:cNvPr>
          <p:cNvSpPr>
            <a:spLocks noGrp="1"/>
          </p:cNvSpPr>
          <p:nvPr>
            <p:ph type="sldNum" sz="quarter" idx="12"/>
          </p:nvPr>
        </p:nvSpPr>
        <p:spPr/>
        <p:txBody>
          <a:bodyPr/>
          <a:lstStyle>
            <a:lvl1pPr>
              <a:defRPr/>
            </a:lvl1pPr>
          </a:lstStyle>
          <a:p>
            <a:pPr>
              <a:defRPr/>
            </a:pPr>
            <a:fld id="{8B457CAC-C46B-4A86-8A8E-985F36C16935}" type="slidenum">
              <a:rPr lang="en-CA" altLang="en-US"/>
              <a:pPr>
                <a:defRPr/>
              </a:pPr>
              <a:t>‹#›</a:t>
            </a:fld>
            <a:endParaRPr lang="en-CA" altLang="en-US"/>
          </a:p>
        </p:txBody>
      </p:sp>
    </p:spTree>
    <p:extLst>
      <p:ext uri="{BB962C8B-B14F-4D97-AF65-F5344CB8AC3E}">
        <p14:creationId xmlns:p14="http://schemas.microsoft.com/office/powerpoint/2010/main" val="403833870"/>
      </p:ext>
    </p:extLst>
  </p:cSld>
  <p:clrMapOvr>
    <a:masterClrMapping/>
  </p:clrMapOvr>
  <p:transition/>
</p:sldLayout>
</file>

<file path=ppt/slideLayouts/slideLayout14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388601AF-9BBB-4875-86B2-8C5160A9EDC7}"/>
              </a:ext>
            </a:extLst>
          </p:cNvPr>
          <p:cNvSpPr>
            <a:spLocks noGrp="1"/>
          </p:cNvSpPr>
          <p:nvPr>
            <p:ph type="dt" sz="half" idx="10"/>
          </p:nvPr>
        </p:nvSpPr>
        <p:spPr/>
        <p:txBody>
          <a:bodyPr/>
          <a:lstStyle>
            <a:lvl1pPr>
              <a:defRPr/>
            </a:lvl1pPr>
          </a:lstStyle>
          <a:p>
            <a:pPr>
              <a:defRPr/>
            </a:pPr>
            <a:endParaRPr lang="en-CA"/>
          </a:p>
        </p:txBody>
      </p:sp>
      <p:sp>
        <p:nvSpPr>
          <p:cNvPr id="6" name="Footer Placeholder 4">
            <a:extLst>
              <a:ext uri="{FF2B5EF4-FFF2-40B4-BE49-F238E27FC236}">
                <a16:creationId xmlns:a16="http://schemas.microsoft.com/office/drawing/2014/main" id="{707347A4-ABB1-4652-ADB8-725ED7610EEB}"/>
              </a:ext>
            </a:extLst>
          </p:cNvPr>
          <p:cNvSpPr>
            <a:spLocks noGrp="1"/>
          </p:cNvSpPr>
          <p:nvPr>
            <p:ph type="ftr" sz="quarter" idx="11"/>
          </p:nvPr>
        </p:nvSpPr>
        <p:spPr/>
        <p:txBody>
          <a:bodyPr/>
          <a:lstStyle>
            <a:lvl1pPr>
              <a:defRPr/>
            </a:lvl1pPr>
          </a:lstStyle>
          <a:p>
            <a:pPr>
              <a:defRPr/>
            </a:pPr>
            <a:endParaRPr lang="en-CA"/>
          </a:p>
        </p:txBody>
      </p:sp>
      <p:sp>
        <p:nvSpPr>
          <p:cNvPr id="7" name="Slide Number Placeholder 5">
            <a:extLst>
              <a:ext uri="{FF2B5EF4-FFF2-40B4-BE49-F238E27FC236}">
                <a16:creationId xmlns:a16="http://schemas.microsoft.com/office/drawing/2014/main" id="{1DD2E718-EBE3-4E2B-BB0D-13E503EF9B74}"/>
              </a:ext>
            </a:extLst>
          </p:cNvPr>
          <p:cNvSpPr>
            <a:spLocks noGrp="1"/>
          </p:cNvSpPr>
          <p:nvPr>
            <p:ph type="sldNum" sz="quarter" idx="12"/>
          </p:nvPr>
        </p:nvSpPr>
        <p:spPr/>
        <p:txBody>
          <a:bodyPr/>
          <a:lstStyle>
            <a:lvl1pPr>
              <a:defRPr/>
            </a:lvl1pPr>
          </a:lstStyle>
          <a:p>
            <a:pPr>
              <a:defRPr/>
            </a:pPr>
            <a:fld id="{5A059E87-4832-4EAC-B924-D013C29813D9}" type="slidenum">
              <a:rPr lang="en-CA" altLang="en-US"/>
              <a:pPr>
                <a:defRPr/>
              </a:pPr>
              <a:t>‹#›</a:t>
            </a:fld>
            <a:endParaRPr lang="en-CA" altLang="en-US"/>
          </a:p>
        </p:txBody>
      </p:sp>
    </p:spTree>
    <p:extLst>
      <p:ext uri="{BB962C8B-B14F-4D97-AF65-F5344CB8AC3E}">
        <p14:creationId xmlns:p14="http://schemas.microsoft.com/office/powerpoint/2010/main" val="3097241903"/>
      </p:ext>
    </p:extLst>
  </p:cSld>
  <p:clrMapOvr>
    <a:masterClrMapping/>
  </p:clrMapOvr>
  <p:transition/>
</p:sldLayout>
</file>

<file path=ppt/slideLayouts/slideLayout143.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FA6EEC55-C517-4E57-B1D4-6C772F355A0E}"/>
              </a:ext>
            </a:extLst>
          </p:cNvPr>
          <p:cNvSpPr>
            <a:spLocks noGrp="1"/>
          </p:cNvSpPr>
          <p:nvPr>
            <p:ph type="dt" sz="half" idx="10"/>
          </p:nvPr>
        </p:nvSpPr>
        <p:spPr/>
        <p:txBody>
          <a:bodyPr/>
          <a:lstStyle>
            <a:lvl1pPr>
              <a:defRPr/>
            </a:lvl1pPr>
          </a:lstStyle>
          <a:p>
            <a:pPr>
              <a:defRPr/>
            </a:pPr>
            <a:endParaRPr lang="en-CA"/>
          </a:p>
        </p:txBody>
      </p:sp>
      <p:sp>
        <p:nvSpPr>
          <p:cNvPr id="5" name="Footer Placeholder 4">
            <a:extLst>
              <a:ext uri="{FF2B5EF4-FFF2-40B4-BE49-F238E27FC236}">
                <a16:creationId xmlns:a16="http://schemas.microsoft.com/office/drawing/2014/main" id="{045B350F-5081-49C5-92B8-E0A31DAD1EB5}"/>
              </a:ext>
            </a:extLst>
          </p:cNvPr>
          <p:cNvSpPr>
            <a:spLocks noGrp="1"/>
          </p:cNvSpPr>
          <p:nvPr>
            <p:ph type="ftr" sz="quarter" idx="11"/>
          </p:nvPr>
        </p:nvSpPr>
        <p:spPr/>
        <p:txBody>
          <a:bodyPr/>
          <a:lstStyle>
            <a:lvl1pPr>
              <a:defRPr/>
            </a:lvl1pPr>
          </a:lstStyle>
          <a:p>
            <a:pPr>
              <a:defRPr/>
            </a:pPr>
            <a:endParaRPr lang="en-CA"/>
          </a:p>
        </p:txBody>
      </p:sp>
      <p:sp>
        <p:nvSpPr>
          <p:cNvPr id="6" name="Slide Number Placeholder 5">
            <a:extLst>
              <a:ext uri="{FF2B5EF4-FFF2-40B4-BE49-F238E27FC236}">
                <a16:creationId xmlns:a16="http://schemas.microsoft.com/office/drawing/2014/main" id="{4136488A-CDA8-47AE-8A5E-17B53780C1D0}"/>
              </a:ext>
            </a:extLst>
          </p:cNvPr>
          <p:cNvSpPr>
            <a:spLocks noGrp="1"/>
          </p:cNvSpPr>
          <p:nvPr>
            <p:ph type="sldNum" sz="quarter" idx="12"/>
          </p:nvPr>
        </p:nvSpPr>
        <p:spPr/>
        <p:txBody>
          <a:bodyPr/>
          <a:lstStyle>
            <a:lvl1pPr>
              <a:defRPr/>
            </a:lvl1pPr>
          </a:lstStyle>
          <a:p>
            <a:pPr>
              <a:defRPr/>
            </a:pPr>
            <a:fld id="{C1FEC179-50B1-4D51-B2B8-A748D575655D}" type="slidenum">
              <a:rPr lang="en-CA" altLang="en-US"/>
              <a:pPr>
                <a:defRPr/>
              </a:pPr>
              <a:t>‹#›</a:t>
            </a:fld>
            <a:endParaRPr lang="en-CA" altLang="en-US"/>
          </a:p>
        </p:txBody>
      </p:sp>
    </p:spTree>
    <p:extLst>
      <p:ext uri="{BB962C8B-B14F-4D97-AF65-F5344CB8AC3E}">
        <p14:creationId xmlns:p14="http://schemas.microsoft.com/office/powerpoint/2010/main" val="3956513106"/>
      </p:ext>
    </p:extLst>
  </p:cSld>
  <p:clrMapOvr>
    <a:masterClrMapping/>
  </p:clrMapOvr>
  <p:transition/>
</p:sldLayout>
</file>

<file path=ppt/slideLayouts/slideLayout14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BC3099F2-6385-4ED8-B678-C6854AC97832}"/>
              </a:ext>
            </a:extLst>
          </p:cNvPr>
          <p:cNvSpPr>
            <a:spLocks noGrp="1"/>
          </p:cNvSpPr>
          <p:nvPr>
            <p:ph type="dt" sz="half" idx="10"/>
          </p:nvPr>
        </p:nvSpPr>
        <p:spPr/>
        <p:txBody>
          <a:bodyPr/>
          <a:lstStyle>
            <a:lvl1pPr>
              <a:defRPr/>
            </a:lvl1pPr>
          </a:lstStyle>
          <a:p>
            <a:pPr>
              <a:defRPr/>
            </a:pPr>
            <a:endParaRPr lang="en-CA"/>
          </a:p>
        </p:txBody>
      </p:sp>
      <p:sp>
        <p:nvSpPr>
          <p:cNvPr id="5" name="Footer Placeholder 4">
            <a:extLst>
              <a:ext uri="{FF2B5EF4-FFF2-40B4-BE49-F238E27FC236}">
                <a16:creationId xmlns:a16="http://schemas.microsoft.com/office/drawing/2014/main" id="{6FC0A8D9-3B2C-46B5-8185-DE1F0F36C2D4}"/>
              </a:ext>
            </a:extLst>
          </p:cNvPr>
          <p:cNvSpPr>
            <a:spLocks noGrp="1"/>
          </p:cNvSpPr>
          <p:nvPr>
            <p:ph type="ftr" sz="quarter" idx="11"/>
          </p:nvPr>
        </p:nvSpPr>
        <p:spPr/>
        <p:txBody>
          <a:bodyPr/>
          <a:lstStyle>
            <a:lvl1pPr>
              <a:defRPr/>
            </a:lvl1pPr>
          </a:lstStyle>
          <a:p>
            <a:pPr>
              <a:defRPr/>
            </a:pPr>
            <a:endParaRPr lang="en-CA"/>
          </a:p>
        </p:txBody>
      </p:sp>
      <p:sp>
        <p:nvSpPr>
          <p:cNvPr id="6" name="Slide Number Placeholder 5">
            <a:extLst>
              <a:ext uri="{FF2B5EF4-FFF2-40B4-BE49-F238E27FC236}">
                <a16:creationId xmlns:a16="http://schemas.microsoft.com/office/drawing/2014/main" id="{5510D73D-831E-4CE5-9CCE-974CEECC704F}"/>
              </a:ext>
            </a:extLst>
          </p:cNvPr>
          <p:cNvSpPr>
            <a:spLocks noGrp="1"/>
          </p:cNvSpPr>
          <p:nvPr>
            <p:ph type="sldNum" sz="quarter" idx="12"/>
          </p:nvPr>
        </p:nvSpPr>
        <p:spPr/>
        <p:txBody>
          <a:bodyPr/>
          <a:lstStyle>
            <a:lvl1pPr>
              <a:defRPr/>
            </a:lvl1pPr>
          </a:lstStyle>
          <a:p>
            <a:pPr>
              <a:defRPr/>
            </a:pPr>
            <a:fld id="{163BC36C-5AF9-4048-8FD2-EE07846EB348}" type="slidenum">
              <a:rPr lang="en-CA" altLang="en-US"/>
              <a:pPr>
                <a:defRPr/>
              </a:pPr>
              <a:t>‹#›</a:t>
            </a:fld>
            <a:endParaRPr lang="en-CA" altLang="en-US"/>
          </a:p>
        </p:txBody>
      </p:sp>
    </p:spTree>
    <p:extLst>
      <p:ext uri="{BB962C8B-B14F-4D97-AF65-F5344CB8AC3E}">
        <p14:creationId xmlns:p14="http://schemas.microsoft.com/office/powerpoint/2010/main" val="624256974"/>
      </p:ext>
    </p:extLst>
  </p:cSld>
  <p:clrMapOvr>
    <a:masterClrMapping/>
  </p:clrMapOvr>
  <p:transition/>
</p:sldLayout>
</file>

<file path=ppt/slideLayouts/slideLayout14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9C4612F5-B176-449F-A297-0F63308F5D43}"/>
              </a:ext>
            </a:extLst>
          </p:cNvPr>
          <p:cNvSpPr>
            <a:spLocks noGrp="1"/>
          </p:cNvSpPr>
          <p:nvPr>
            <p:ph type="dt" sz="half" idx="10"/>
          </p:nvPr>
        </p:nvSpPr>
        <p:spPr/>
        <p:txBody>
          <a:bodyPr/>
          <a:lstStyle>
            <a:lvl1pPr>
              <a:defRPr/>
            </a:lvl1pPr>
          </a:lstStyle>
          <a:p>
            <a:pPr>
              <a:defRPr/>
            </a:pPr>
            <a:endParaRPr lang="en-CA"/>
          </a:p>
        </p:txBody>
      </p:sp>
      <p:sp>
        <p:nvSpPr>
          <p:cNvPr id="5" name="Footer Placeholder 4">
            <a:extLst>
              <a:ext uri="{FF2B5EF4-FFF2-40B4-BE49-F238E27FC236}">
                <a16:creationId xmlns:a16="http://schemas.microsoft.com/office/drawing/2014/main" id="{3C1607A4-4280-485B-B58F-E3B9DA7EB34E}"/>
              </a:ext>
            </a:extLst>
          </p:cNvPr>
          <p:cNvSpPr>
            <a:spLocks noGrp="1"/>
          </p:cNvSpPr>
          <p:nvPr>
            <p:ph type="ftr" sz="quarter" idx="11"/>
          </p:nvPr>
        </p:nvSpPr>
        <p:spPr/>
        <p:txBody>
          <a:bodyPr/>
          <a:lstStyle>
            <a:lvl1pPr>
              <a:defRPr/>
            </a:lvl1pPr>
          </a:lstStyle>
          <a:p>
            <a:pPr>
              <a:defRPr/>
            </a:pPr>
            <a:endParaRPr lang="en-CA"/>
          </a:p>
        </p:txBody>
      </p:sp>
      <p:sp>
        <p:nvSpPr>
          <p:cNvPr id="6" name="Slide Number Placeholder 5">
            <a:extLst>
              <a:ext uri="{FF2B5EF4-FFF2-40B4-BE49-F238E27FC236}">
                <a16:creationId xmlns:a16="http://schemas.microsoft.com/office/drawing/2014/main" id="{8EEE7B76-FB10-4101-B98D-F42CFBBB33B1}"/>
              </a:ext>
            </a:extLst>
          </p:cNvPr>
          <p:cNvSpPr>
            <a:spLocks noGrp="1"/>
          </p:cNvSpPr>
          <p:nvPr>
            <p:ph type="sldNum" sz="quarter" idx="12"/>
          </p:nvPr>
        </p:nvSpPr>
        <p:spPr/>
        <p:txBody>
          <a:bodyPr/>
          <a:lstStyle>
            <a:lvl1pPr>
              <a:defRPr/>
            </a:lvl1pPr>
          </a:lstStyle>
          <a:p>
            <a:pPr>
              <a:defRPr/>
            </a:pPr>
            <a:fld id="{87E04629-32B9-4C21-BC86-00D54B6ACF4A}" type="slidenum">
              <a:rPr lang="en-CA" altLang="en-US"/>
              <a:pPr>
                <a:defRPr/>
              </a:pPr>
              <a:t>‹#›</a:t>
            </a:fld>
            <a:endParaRPr lang="en-CA" altLang="en-US"/>
          </a:p>
        </p:txBody>
      </p:sp>
    </p:spTree>
    <p:extLst>
      <p:ext uri="{BB962C8B-B14F-4D97-AF65-F5344CB8AC3E}">
        <p14:creationId xmlns:p14="http://schemas.microsoft.com/office/powerpoint/2010/main" val="4111458313"/>
      </p:ext>
    </p:extLst>
  </p:cSld>
  <p:clrMapOvr>
    <a:masterClrMapping/>
  </p:clrMapOvr>
  <p:transition/>
</p:sldLayout>
</file>

<file path=ppt/slideLayouts/slideLayout146.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073F5E74-D2F5-45CB-AA89-011538A4E4BF}"/>
              </a:ext>
            </a:extLst>
          </p:cNvPr>
          <p:cNvSpPr>
            <a:spLocks noGrp="1"/>
          </p:cNvSpPr>
          <p:nvPr>
            <p:ph type="dt" sz="half" idx="10"/>
          </p:nvPr>
        </p:nvSpPr>
        <p:spPr/>
        <p:txBody>
          <a:bodyPr/>
          <a:lstStyle>
            <a:lvl1pPr>
              <a:defRPr/>
            </a:lvl1pPr>
          </a:lstStyle>
          <a:p>
            <a:pPr>
              <a:defRPr/>
            </a:pPr>
            <a:endParaRPr lang="en-CA"/>
          </a:p>
        </p:txBody>
      </p:sp>
      <p:sp>
        <p:nvSpPr>
          <p:cNvPr id="5" name="Footer Placeholder 4">
            <a:extLst>
              <a:ext uri="{FF2B5EF4-FFF2-40B4-BE49-F238E27FC236}">
                <a16:creationId xmlns:a16="http://schemas.microsoft.com/office/drawing/2014/main" id="{22FD1470-F3C6-4721-9B8E-F566443B6DF5}"/>
              </a:ext>
            </a:extLst>
          </p:cNvPr>
          <p:cNvSpPr>
            <a:spLocks noGrp="1"/>
          </p:cNvSpPr>
          <p:nvPr>
            <p:ph type="ftr" sz="quarter" idx="11"/>
          </p:nvPr>
        </p:nvSpPr>
        <p:spPr/>
        <p:txBody>
          <a:bodyPr/>
          <a:lstStyle>
            <a:lvl1pPr>
              <a:defRPr/>
            </a:lvl1pPr>
          </a:lstStyle>
          <a:p>
            <a:pPr>
              <a:defRPr/>
            </a:pPr>
            <a:endParaRPr lang="en-CA"/>
          </a:p>
        </p:txBody>
      </p:sp>
      <p:sp>
        <p:nvSpPr>
          <p:cNvPr id="6" name="Slide Number Placeholder 5">
            <a:extLst>
              <a:ext uri="{FF2B5EF4-FFF2-40B4-BE49-F238E27FC236}">
                <a16:creationId xmlns:a16="http://schemas.microsoft.com/office/drawing/2014/main" id="{ABDEDD72-72AF-421F-B9C2-CDE5B2D6E693}"/>
              </a:ext>
            </a:extLst>
          </p:cNvPr>
          <p:cNvSpPr>
            <a:spLocks noGrp="1"/>
          </p:cNvSpPr>
          <p:nvPr>
            <p:ph type="sldNum" sz="quarter" idx="12"/>
          </p:nvPr>
        </p:nvSpPr>
        <p:spPr/>
        <p:txBody>
          <a:bodyPr/>
          <a:lstStyle>
            <a:lvl1pPr>
              <a:defRPr/>
            </a:lvl1pPr>
          </a:lstStyle>
          <a:p>
            <a:pPr>
              <a:defRPr/>
            </a:pPr>
            <a:fld id="{82BB1AA7-C4B6-4105-8FEB-2EE0633828B2}" type="slidenum">
              <a:rPr lang="en-CA" altLang="en-US"/>
              <a:pPr>
                <a:defRPr/>
              </a:pPr>
              <a:t>‹#›</a:t>
            </a:fld>
            <a:endParaRPr lang="en-CA" altLang="en-US"/>
          </a:p>
        </p:txBody>
      </p:sp>
    </p:spTree>
    <p:extLst>
      <p:ext uri="{BB962C8B-B14F-4D97-AF65-F5344CB8AC3E}">
        <p14:creationId xmlns:p14="http://schemas.microsoft.com/office/powerpoint/2010/main" val="2917496894"/>
      </p:ext>
    </p:extLst>
  </p:cSld>
  <p:clrMapOvr>
    <a:masterClrMapping/>
  </p:clrMapOvr>
  <p:transition/>
</p:sldLayout>
</file>

<file path=ppt/slideLayouts/slideLayout14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D26E234-DE46-4133-BBF8-CA0D50F3D845}"/>
              </a:ext>
            </a:extLst>
          </p:cNvPr>
          <p:cNvSpPr>
            <a:spLocks noGrp="1"/>
          </p:cNvSpPr>
          <p:nvPr>
            <p:ph type="dt" sz="half" idx="10"/>
          </p:nvPr>
        </p:nvSpPr>
        <p:spPr/>
        <p:txBody>
          <a:bodyPr/>
          <a:lstStyle>
            <a:lvl1pPr>
              <a:defRPr/>
            </a:lvl1pPr>
          </a:lstStyle>
          <a:p>
            <a:pPr>
              <a:defRPr/>
            </a:pPr>
            <a:endParaRPr lang="en-CA"/>
          </a:p>
        </p:txBody>
      </p:sp>
      <p:sp>
        <p:nvSpPr>
          <p:cNvPr id="5" name="Footer Placeholder 4">
            <a:extLst>
              <a:ext uri="{FF2B5EF4-FFF2-40B4-BE49-F238E27FC236}">
                <a16:creationId xmlns:a16="http://schemas.microsoft.com/office/drawing/2014/main" id="{98246070-0BF7-4813-9316-D849F2BFEA38}"/>
              </a:ext>
            </a:extLst>
          </p:cNvPr>
          <p:cNvSpPr>
            <a:spLocks noGrp="1"/>
          </p:cNvSpPr>
          <p:nvPr>
            <p:ph type="ftr" sz="quarter" idx="11"/>
          </p:nvPr>
        </p:nvSpPr>
        <p:spPr/>
        <p:txBody>
          <a:bodyPr/>
          <a:lstStyle>
            <a:lvl1pPr>
              <a:defRPr/>
            </a:lvl1pPr>
          </a:lstStyle>
          <a:p>
            <a:pPr>
              <a:defRPr/>
            </a:pPr>
            <a:endParaRPr lang="en-CA"/>
          </a:p>
        </p:txBody>
      </p:sp>
      <p:sp>
        <p:nvSpPr>
          <p:cNvPr id="6" name="Slide Number Placeholder 5">
            <a:extLst>
              <a:ext uri="{FF2B5EF4-FFF2-40B4-BE49-F238E27FC236}">
                <a16:creationId xmlns:a16="http://schemas.microsoft.com/office/drawing/2014/main" id="{00B97006-19B3-4767-8EAA-9FFD635E50B1}"/>
              </a:ext>
            </a:extLst>
          </p:cNvPr>
          <p:cNvSpPr>
            <a:spLocks noGrp="1"/>
          </p:cNvSpPr>
          <p:nvPr>
            <p:ph type="sldNum" sz="quarter" idx="12"/>
          </p:nvPr>
        </p:nvSpPr>
        <p:spPr/>
        <p:txBody>
          <a:bodyPr/>
          <a:lstStyle>
            <a:lvl1pPr>
              <a:defRPr/>
            </a:lvl1pPr>
          </a:lstStyle>
          <a:p>
            <a:pPr>
              <a:defRPr/>
            </a:pPr>
            <a:fld id="{09BE43FB-1AC1-461D-8C69-91284B59660A}" type="slidenum">
              <a:rPr lang="en-CA" altLang="en-US"/>
              <a:pPr>
                <a:defRPr/>
              </a:pPr>
              <a:t>‹#›</a:t>
            </a:fld>
            <a:endParaRPr lang="en-CA" altLang="en-US"/>
          </a:p>
        </p:txBody>
      </p:sp>
    </p:spTree>
    <p:extLst>
      <p:ext uri="{BB962C8B-B14F-4D97-AF65-F5344CB8AC3E}">
        <p14:creationId xmlns:p14="http://schemas.microsoft.com/office/powerpoint/2010/main" val="3079049559"/>
      </p:ext>
    </p:extLst>
  </p:cSld>
  <p:clrMapOvr>
    <a:masterClrMapping/>
  </p:clrMapOvr>
  <p:transition/>
</p:sldLayout>
</file>

<file path=ppt/slideLayouts/slideLayout148.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3">
            <a:extLst>
              <a:ext uri="{FF2B5EF4-FFF2-40B4-BE49-F238E27FC236}">
                <a16:creationId xmlns:a16="http://schemas.microsoft.com/office/drawing/2014/main" id="{8075073D-4549-4CED-A37A-CE74F97C03CF}"/>
              </a:ext>
            </a:extLst>
          </p:cNvPr>
          <p:cNvSpPr>
            <a:spLocks noGrp="1"/>
          </p:cNvSpPr>
          <p:nvPr>
            <p:ph type="dt" sz="half" idx="10"/>
          </p:nvPr>
        </p:nvSpPr>
        <p:spPr/>
        <p:txBody>
          <a:bodyPr/>
          <a:lstStyle>
            <a:lvl1pPr>
              <a:defRPr/>
            </a:lvl1pPr>
          </a:lstStyle>
          <a:p>
            <a:pPr>
              <a:defRPr/>
            </a:pPr>
            <a:endParaRPr lang="en-CA"/>
          </a:p>
        </p:txBody>
      </p:sp>
      <p:sp>
        <p:nvSpPr>
          <p:cNvPr id="6" name="Footer Placeholder 4">
            <a:extLst>
              <a:ext uri="{FF2B5EF4-FFF2-40B4-BE49-F238E27FC236}">
                <a16:creationId xmlns:a16="http://schemas.microsoft.com/office/drawing/2014/main" id="{13B5CDCD-EE71-4881-8719-B01ABFA32A78}"/>
              </a:ext>
            </a:extLst>
          </p:cNvPr>
          <p:cNvSpPr>
            <a:spLocks noGrp="1"/>
          </p:cNvSpPr>
          <p:nvPr>
            <p:ph type="ftr" sz="quarter" idx="11"/>
          </p:nvPr>
        </p:nvSpPr>
        <p:spPr/>
        <p:txBody>
          <a:bodyPr/>
          <a:lstStyle>
            <a:lvl1pPr>
              <a:defRPr/>
            </a:lvl1pPr>
          </a:lstStyle>
          <a:p>
            <a:pPr>
              <a:defRPr/>
            </a:pPr>
            <a:endParaRPr lang="en-CA"/>
          </a:p>
        </p:txBody>
      </p:sp>
      <p:sp>
        <p:nvSpPr>
          <p:cNvPr id="7" name="Slide Number Placeholder 5">
            <a:extLst>
              <a:ext uri="{FF2B5EF4-FFF2-40B4-BE49-F238E27FC236}">
                <a16:creationId xmlns:a16="http://schemas.microsoft.com/office/drawing/2014/main" id="{FDE9D118-EB83-4251-B7F8-BE2EB4170E8D}"/>
              </a:ext>
            </a:extLst>
          </p:cNvPr>
          <p:cNvSpPr>
            <a:spLocks noGrp="1"/>
          </p:cNvSpPr>
          <p:nvPr>
            <p:ph type="sldNum" sz="quarter" idx="12"/>
          </p:nvPr>
        </p:nvSpPr>
        <p:spPr/>
        <p:txBody>
          <a:bodyPr/>
          <a:lstStyle>
            <a:lvl1pPr>
              <a:defRPr/>
            </a:lvl1pPr>
          </a:lstStyle>
          <a:p>
            <a:pPr>
              <a:defRPr/>
            </a:pPr>
            <a:fld id="{A346899D-8F71-4776-8A24-9E205B19AC6F}" type="slidenum">
              <a:rPr lang="en-CA" altLang="en-US"/>
              <a:pPr>
                <a:defRPr/>
              </a:pPr>
              <a:t>‹#›</a:t>
            </a:fld>
            <a:endParaRPr lang="en-CA" altLang="en-US"/>
          </a:p>
        </p:txBody>
      </p:sp>
    </p:spTree>
    <p:extLst>
      <p:ext uri="{BB962C8B-B14F-4D97-AF65-F5344CB8AC3E}">
        <p14:creationId xmlns:p14="http://schemas.microsoft.com/office/powerpoint/2010/main" val="2207745290"/>
      </p:ext>
    </p:extLst>
  </p:cSld>
  <p:clrMapOvr>
    <a:masterClrMapping/>
  </p:clrMapOvr>
  <p:transition/>
</p:sldLayout>
</file>

<file path=ppt/slideLayouts/slideLayout149.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3">
            <a:extLst>
              <a:ext uri="{FF2B5EF4-FFF2-40B4-BE49-F238E27FC236}">
                <a16:creationId xmlns:a16="http://schemas.microsoft.com/office/drawing/2014/main" id="{5246889F-FABF-4965-B0D6-0CA88C463302}"/>
              </a:ext>
            </a:extLst>
          </p:cNvPr>
          <p:cNvSpPr>
            <a:spLocks noGrp="1"/>
          </p:cNvSpPr>
          <p:nvPr>
            <p:ph type="dt" sz="half" idx="10"/>
          </p:nvPr>
        </p:nvSpPr>
        <p:spPr/>
        <p:txBody>
          <a:bodyPr/>
          <a:lstStyle>
            <a:lvl1pPr>
              <a:defRPr/>
            </a:lvl1pPr>
          </a:lstStyle>
          <a:p>
            <a:pPr>
              <a:defRPr/>
            </a:pPr>
            <a:endParaRPr lang="en-CA"/>
          </a:p>
        </p:txBody>
      </p:sp>
      <p:sp>
        <p:nvSpPr>
          <p:cNvPr id="8" name="Footer Placeholder 4">
            <a:extLst>
              <a:ext uri="{FF2B5EF4-FFF2-40B4-BE49-F238E27FC236}">
                <a16:creationId xmlns:a16="http://schemas.microsoft.com/office/drawing/2014/main" id="{E2827A3A-68D7-49D6-9D4A-06540BBF686F}"/>
              </a:ext>
            </a:extLst>
          </p:cNvPr>
          <p:cNvSpPr>
            <a:spLocks noGrp="1"/>
          </p:cNvSpPr>
          <p:nvPr>
            <p:ph type="ftr" sz="quarter" idx="11"/>
          </p:nvPr>
        </p:nvSpPr>
        <p:spPr/>
        <p:txBody>
          <a:bodyPr/>
          <a:lstStyle>
            <a:lvl1pPr>
              <a:defRPr/>
            </a:lvl1pPr>
          </a:lstStyle>
          <a:p>
            <a:pPr>
              <a:defRPr/>
            </a:pPr>
            <a:endParaRPr lang="en-CA"/>
          </a:p>
        </p:txBody>
      </p:sp>
      <p:sp>
        <p:nvSpPr>
          <p:cNvPr id="9" name="Slide Number Placeholder 5">
            <a:extLst>
              <a:ext uri="{FF2B5EF4-FFF2-40B4-BE49-F238E27FC236}">
                <a16:creationId xmlns:a16="http://schemas.microsoft.com/office/drawing/2014/main" id="{F06B7CE2-3465-49DB-9F50-30E9F64DAF93}"/>
              </a:ext>
            </a:extLst>
          </p:cNvPr>
          <p:cNvSpPr>
            <a:spLocks noGrp="1"/>
          </p:cNvSpPr>
          <p:nvPr>
            <p:ph type="sldNum" sz="quarter" idx="12"/>
          </p:nvPr>
        </p:nvSpPr>
        <p:spPr/>
        <p:txBody>
          <a:bodyPr/>
          <a:lstStyle>
            <a:lvl1pPr>
              <a:defRPr/>
            </a:lvl1pPr>
          </a:lstStyle>
          <a:p>
            <a:pPr>
              <a:defRPr/>
            </a:pPr>
            <a:fld id="{21AB8F0A-EC2F-499F-AB17-408FB656755C}" type="slidenum">
              <a:rPr lang="en-CA" altLang="en-US"/>
              <a:pPr>
                <a:defRPr/>
              </a:pPr>
              <a:t>‹#›</a:t>
            </a:fld>
            <a:endParaRPr lang="en-CA" altLang="en-US"/>
          </a:p>
        </p:txBody>
      </p:sp>
    </p:spTree>
    <p:extLst>
      <p:ext uri="{BB962C8B-B14F-4D97-AF65-F5344CB8AC3E}">
        <p14:creationId xmlns:p14="http://schemas.microsoft.com/office/powerpoint/2010/main" val="1484111713"/>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DF71D40-AFF3-46ED-A52E-0B48B404F80C}"/>
              </a:ext>
            </a:extLst>
          </p:cNvPr>
          <p:cNvSpPr>
            <a:spLocks noGrp="1"/>
          </p:cNvSpPr>
          <p:nvPr>
            <p:ph type="dt" sz="half" idx="10"/>
          </p:nvPr>
        </p:nvSpPr>
        <p:spPr/>
        <p:txBody>
          <a:bodyPr/>
          <a:lstStyle>
            <a:lvl1pPr>
              <a:defRPr/>
            </a:lvl1pPr>
          </a:lstStyle>
          <a:p>
            <a:pPr>
              <a:defRPr/>
            </a:pPr>
            <a:endParaRPr lang="en-CA"/>
          </a:p>
        </p:txBody>
      </p:sp>
      <p:sp>
        <p:nvSpPr>
          <p:cNvPr id="5" name="Footer Placeholder 4">
            <a:extLst>
              <a:ext uri="{FF2B5EF4-FFF2-40B4-BE49-F238E27FC236}">
                <a16:creationId xmlns:a16="http://schemas.microsoft.com/office/drawing/2014/main" id="{B5357E08-9B39-444E-B220-0EEE471C5A6D}"/>
              </a:ext>
            </a:extLst>
          </p:cNvPr>
          <p:cNvSpPr>
            <a:spLocks noGrp="1"/>
          </p:cNvSpPr>
          <p:nvPr>
            <p:ph type="ftr" sz="quarter" idx="11"/>
          </p:nvPr>
        </p:nvSpPr>
        <p:spPr/>
        <p:txBody>
          <a:bodyPr/>
          <a:lstStyle>
            <a:lvl1pPr>
              <a:defRPr/>
            </a:lvl1pPr>
          </a:lstStyle>
          <a:p>
            <a:pPr>
              <a:defRPr/>
            </a:pPr>
            <a:endParaRPr lang="en-CA"/>
          </a:p>
        </p:txBody>
      </p:sp>
      <p:sp>
        <p:nvSpPr>
          <p:cNvPr id="6" name="Slide Number Placeholder 5">
            <a:extLst>
              <a:ext uri="{FF2B5EF4-FFF2-40B4-BE49-F238E27FC236}">
                <a16:creationId xmlns:a16="http://schemas.microsoft.com/office/drawing/2014/main" id="{38BADA45-E2EB-4F6C-92A5-FEF242CE7CD5}"/>
              </a:ext>
            </a:extLst>
          </p:cNvPr>
          <p:cNvSpPr>
            <a:spLocks noGrp="1"/>
          </p:cNvSpPr>
          <p:nvPr>
            <p:ph type="sldNum" sz="quarter" idx="12"/>
          </p:nvPr>
        </p:nvSpPr>
        <p:spPr/>
        <p:txBody>
          <a:bodyPr/>
          <a:lstStyle>
            <a:lvl1pPr>
              <a:defRPr/>
            </a:lvl1pPr>
          </a:lstStyle>
          <a:p>
            <a:pPr>
              <a:defRPr/>
            </a:pPr>
            <a:fld id="{EB051B4E-E8B4-4F8A-9A22-D532F550C38F}" type="slidenum">
              <a:rPr lang="en-CA" altLang="en-US"/>
              <a:pPr>
                <a:defRPr/>
              </a:pPr>
              <a:t>‹#›</a:t>
            </a:fld>
            <a:endParaRPr lang="en-CA" altLang="en-US"/>
          </a:p>
        </p:txBody>
      </p:sp>
    </p:spTree>
    <p:extLst>
      <p:ext uri="{BB962C8B-B14F-4D97-AF65-F5344CB8AC3E}">
        <p14:creationId xmlns:p14="http://schemas.microsoft.com/office/powerpoint/2010/main" val="1565752319"/>
      </p:ext>
    </p:extLst>
  </p:cSld>
  <p:clrMapOvr>
    <a:masterClrMapping/>
  </p:clrMapOvr>
  <p:transition/>
</p:sldLayout>
</file>

<file path=ppt/slideLayouts/slideLayout150.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3">
            <a:extLst>
              <a:ext uri="{FF2B5EF4-FFF2-40B4-BE49-F238E27FC236}">
                <a16:creationId xmlns:a16="http://schemas.microsoft.com/office/drawing/2014/main" id="{177CDA0D-055B-4B92-B707-D49C128C80E4}"/>
              </a:ext>
            </a:extLst>
          </p:cNvPr>
          <p:cNvSpPr>
            <a:spLocks noGrp="1"/>
          </p:cNvSpPr>
          <p:nvPr>
            <p:ph type="dt" sz="half" idx="10"/>
          </p:nvPr>
        </p:nvSpPr>
        <p:spPr/>
        <p:txBody>
          <a:bodyPr/>
          <a:lstStyle>
            <a:lvl1pPr>
              <a:defRPr/>
            </a:lvl1pPr>
          </a:lstStyle>
          <a:p>
            <a:pPr>
              <a:defRPr/>
            </a:pPr>
            <a:endParaRPr lang="en-CA"/>
          </a:p>
        </p:txBody>
      </p:sp>
      <p:sp>
        <p:nvSpPr>
          <p:cNvPr id="4" name="Footer Placeholder 4">
            <a:extLst>
              <a:ext uri="{FF2B5EF4-FFF2-40B4-BE49-F238E27FC236}">
                <a16:creationId xmlns:a16="http://schemas.microsoft.com/office/drawing/2014/main" id="{985DFB7C-A649-4D70-8D06-2D6DD0FC8DDF}"/>
              </a:ext>
            </a:extLst>
          </p:cNvPr>
          <p:cNvSpPr>
            <a:spLocks noGrp="1"/>
          </p:cNvSpPr>
          <p:nvPr>
            <p:ph type="ftr" sz="quarter" idx="11"/>
          </p:nvPr>
        </p:nvSpPr>
        <p:spPr/>
        <p:txBody>
          <a:bodyPr/>
          <a:lstStyle>
            <a:lvl1pPr>
              <a:defRPr/>
            </a:lvl1pPr>
          </a:lstStyle>
          <a:p>
            <a:pPr>
              <a:defRPr/>
            </a:pPr>
            <a:endParaRPr lang="en-CA"/>
          </a:p>
        </p:txBody>
      </p:sp>
      <p:sp>
        <p:nvSpPr>
          <p:cNvPr id="5" name="Slide Number Placeholder 5">
            <a:extLst>
              <a:ext uri="{FF2B5EF4-FFF2-40B4-BE49-F238E27FC236}">
                <a16:creationId xmlns:a16="http://schemas.microsoft.com/office/drawing/2014/main" id="{D6FCA9E5-7811-4E28-BFA6-A20E5B92B447}"/>
              </a:ext>
            </a:extLst>
          </p:cNvPr>
          <p:cNvSpPr>
            <a:spLocks noGrp="1"/>
          </p:cNvSpPr>
          <p:nvPr>
            <p:ph type="sldNum" sz="quarter" idx="12"/>
          </p:nvPr>
        </p:nvSpPr>
        <p:spPr/>
        <p:txBody>
          <a:bodyPr/>
          <a:lstStyle>
            <a:lvl1pPr>
              <a:defRPr/>
            </a:lvl1pPr>
          </a:lstStyle>
          <a:p>
            <a:pPr>
              <a:defRPr/>
            </a:pPr>
            <a:fld id="{598F9B94-F0F3-44D8-97D5-01CF13AE3C6B}" type="slidenum">
              <a:rPr lang="en-CA" altLang="en-US"/>
              <a:pPr>
                <a:defRPr/>
              </a:pPr>
              <a:t>‹#›</a:t>
            </a:fld>
            <a:endParaRPr lang="en-CA" altLang="en-US"/>
          </a:p>
        </p:txBody>
      </p:sp>
    </p:spTree>
    <p:extLst>
      <p:ext uri="{BB962C8B-B14F-4D97-AF65-F5344CB8AC3E}">
        <p14:creationId xmlns:p14="http://schemas.microsoft.com/office/powerpoint/2010/main" val="137856298"/>
      </p:ext>
    </p:extLst>
  </p:cSld>
  <p:clrMapOvr>
    <a:masterClrMapping/>
  </p:clrMapOvr>
  <p:transition/>
</p:sldLayout>
</file>

<file path=ppt/slideLayouts/slideLayout15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055690A3-5D8D-439C-9D1F-A9873E2285C3}"/>
              </a:ext>
            </a:extLst>
          </p:cNvPr>
          <p:cNvSpPr>
            <a:spLocks noGrp="1"/>
          </p:cNvSpPr>
          <p:nvPr>
            <p:ph type="dt" sz="half" idx="10"/>
          </p:nvPr>
        </p:nvSpPr>
        <p:spPr/>
        <p:txBody>
          <a:bodyPr/>
          <a:lstStyle>
            <a:lvl1pPr>
              <a:defRPr/>
            </a:lvl1pPr>
          </a:lstStyle>
          <a:p>
            <a:pPr>
              <a:defRPr/>
            </a:pPr>
            <a:endParaRPr lang="en-CA"/>
          </a:p>
        </p:txBody>
      </p:sp>
      <p:sp>
        <p:nvSpPr>
          <p:cNvPr id="3" name="Footer Placeholder 4">
            <a:extLst>
              <a:ext uri="{FF2B5EF4-FFF2-40B4-BE49-F238E27FC236}">
                <a16:creationId xmlns:a16="http://schemas.microsoft.com/office/drawing/2014/main" id="{F4F76CF5-FB9A-43E5-BA31-C85D7F8B290E}"/>
              </a:ext>
            </a:extLst>
          </p:cNvPr>
          <p:cNvSpPr>
            <a:spLocks noGrp="1"/>
          </p:cNvSpPr>
          <p:nvPr>
            <p:ph type="ftr" sz="quarter" idx="11"/>
          </p:nvPr>
        </p:nvSpPr>
        <p:spPr/>
        <p:txBody>
          <a:bodyPr/>
          <a:lstStyle>
            <a:lvl1pPr>
              <a:defRPr/>
            </a:lvl1pPr>
          </a:lstStyle>
          <a:p>
            <a:pPr>
              <a:defRPr/>
            </a:pPr>
            <a:endParaRPr lang="en-CA"/>
          </a:p>
        </p:txBody>
      </p:sp>
      <p:sp>
        <p:nvSpPr>
          <p:cNvPr id="4" name="Slide Number Placeholder 5">
            <a:extLst>
              <a:ext uri="{FF2B5EF4-FFF2-40B4-BE49-F238E27FC236}">
                <a16:creationId xmlns:a16="http://schemas.microsoft.com/office/drawing/2014/main" id="{3B7EC2E9-4E47-4A82-8138-33AA18CECD2F}"/>
              </a:ext>
            </a:extLst>
          </p:cNvPr>
          <p:cNvSpPr>
            <a:spLocks noGrp="1"/>
          </p:cNvSpPr>
          <p:nvPr>
            <p:ph type="sldNum" sz="quarter" idx="12"/>
          </p:nvPr>
        </p:nvSpPr>
        <p:spPr/>
        <p:txBody>
          <a:bodyPr/>
          <a:lstStyle>
            <a:lvl1pPr>
              <a:defRPr/>
            </a:lvl1pPr>
          </a:lstStyle>
          <a:p>
            <a:pPr>
              <a:defRPr/>
            </a:pPr>
            <a:fld id="{8558B7B3-E5C8-4077-85C8-6492D7B2524F}" type="slidenum">
              <a:rPr lang="en-CA" altLang="en-US"/>
              <a:pPr>
                <a:defRPr/>
              </a:pPr>
              <a:t>‹#›</a:t>
            </a:fld>
            <a:endParaRPr lang="en-CA" altLang="en-US"/>
          </a:p>
        </p:txBody>
      </p:sp>
    </p:spTree>
    <p:extLst>
      <p:ext uri="{BB962C8B-B14F-4D97-AF65-F5344CB8AC3E}">
        <p14:creationId xmlns:p14="http://schemas.microsoft.com/office/powerpoint/2010/main" val="865142443"/>
      </p:ext>
    </p:extLst>
  </p:cSld>
  <p:clrMapOvr>
    <a:masterClrMapping/>
  </p:clrMapOvr>
  <p:transition/>
</p:sldLayout>
</file>

<file path=ppt/slideLayouts/slideLayout15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EBDF9777-E5C1-49F4-BAEA-9779D1B80ADC}"/>
              </a:ext>
            </a:extLst>
          </p:cNvPr>
          <p:cNvSpPr>
            <a:spLocks noGrp="1"/>
          </p:cNvSpPr>
          <p:nvPr>
            <p:ph type="dt" sz="half" idx="10"/>
          </p:nvPr>
        </p:nvSpPr>
        <p:spPr/>
        <p:txBody>
          <a:bodyPr/>
          <a:lstStyle>
            <a:lvl1pPr>
              <a:defRPr/>
            </a:lvl1pPr>
          </a:lstStyle>
          <a:p>
            <a:pPr>
              <a:defRPr/>
            </a:pPr>
            <a:endParaRPr lang="en-CA"/>
          </a:p>
        </p:txBody>
      </p:sp>
      <p:sp>
        <p:nvSpPr>
          <p:cNvPr id="6" name="Footer Placeholder 4">
            <a:extLst>
              <a:ext uri="{FF2B5EF4-FFF2-40B4-BE49-F238E27FC236}">
                <a16:creationId xmlns:a16="http://schemas.microsoft.com/office/drawing/2014/main" id="{C8970F56-473B-455C-94F3-33139FD9FC78}"/>
              </a:ext>
            </a:extLst>
          </p:cNvPr>
          <p:cNvSpPr>
            <a:spLocks noGrp="1"/>
          </p:cNvSpPr>
          <p:nvPr>
            <p:ph type="ftr" sz="quarter" idx="11"/>
          </p:nvPr>
        </p:nvSpPr>
        <p:spPr/>
        <p:txBody>
          <a:bodyPr/>
          <a:lstStyle>
            <a:lvl1pPr>
              <a:defRPr/>
            </a:lvl1pPr>
          </a:lstStyle>
          <a:p>
            <a:pPr>
              <a:defRPr/>
            </a:pPr>
            <a:endParaRPr lang="en-CA"/>
          </a:p>
        </p:txBody>
      </p:sp>
      <p:sp>
        <p:nvSpPr>
          <p:cNvPr id="7" name="Slide Number Placeholder 5">
            <a:extLst>
              <a:ext uri="{FF2B5EF4-FFF2-40B4-BE49-F238E27FC236}">
                <a16:creationId xmlns:a16="http://schemas.microsoft.com/office/drawing/2014/main" id="{FB96A5E7-E607-4A95-991B-C5B5EFF3B91E}"/>
              </a:ext>
            </a:extLst>
          </p:cNvPr>
          <p:cNvSpPr>
            <a:spLocks noGrp="1"/>
          </p:cNvSpPr>
          <p:nvPr>
            <p:ph type="sldNum" sz="quarter" idx="12"/>
          </p:nvPr>
        </p:nvSpPr>
        <p:spPr/>
        <p:txBody>
          <a:bodyPr/>
          <a:lstStyle>
            <a:lvl1pPr>
              <a:defRPr/>
            </a:lvl1pPr>
          </a:lstStyle>
          <a:p>
            <a:pPr>
              <a:defRPr/>
            </a:pPr>
            <a:fld id="{3652EE8A-2BED-4E10-B820-D10F40F09C1C}" type="slidenum">
              <a:rPr lang="en-CA" altLang="en-US"/>
              <a:pPr>
                <a:defRPr/>
              </a:pPr>
              <a:t>‹#›</a:t>
            </a:fld>
            <a:endParaRPr lang="en-CA" altLang="en-US"/>
          </a:p>
        </p:txBody>
      </p:sp>
    </p:spTree>
    <p:extLst>
      <p:ext uri="{BB962C8B-B14F-4D97-AF65-F5344CB8AC3E}">
        <p14:creationId xmlns:p14="http://schemas.microsoft.com/office/powerpoint/2010/main" val="4271323049"/>
      </p:ext>
    </p:extLst>
  </p:cSld>
  <p:clrMapOvr>
    <a:masterClrMapping/>
  </p:clrMapOvr>
  <p:transition/>
</p:sldLayout>
</file>

<file path=ppt/slideLayouts/slideLayout15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C46F5BF1-6757-435E-BA53-AE7F31C70436}"/>
              </a:ext>
            </a:extLst>
          </p:cNvPr>
          <p:cNvSpPr>
            <a:spLocks noGrp="1"/>
          </p:cNvSpPr>
          <p:nvPr>
            <p:ph type="dt" sz="half" idx="10"/>
          </p:nvPr>
        </p:nvSpPr>
        <p:spPr/>
        <p:txBody>
          <a:bodyPr/>
          <a:lstStyle>
            <a:lvl1pPr>
              <a:defRPr/>
            </a:lvl1pPr>
          </a:lstStyle>
          <a:p>
            <a:pPr>
              <a:defRPr/>
            </a:pPr>
            <a:endParaRPr lang="en-CA"/>
          </a:p>
        </p:txBody>
      </p:sp>
      <p:sp>
        <p:nvSpPr>
          <p:cNvPr id="6" name="Footer Placeholder 4">
            <a:extLst>
              <a:ext uri="{FF2B5EF4-FFF2-40B4-BE49-F238E27FC236}">
                <a16:creationId xmlns:a16="http://schemas.microsoft.com/office/drawing/2014/main" id="{93D83F48-78BE-41EF-BE12-3A8158998A5A}"/>
              </a:ext>
            </a:extLst>
          </p:cNvPr>
          <p:cNvSpPr>
            <a:spLocks noGrp="1"/>
          </p:cNvSpPr>
          <p:nvPr>
            <p:ph type="ftr" sz="quarter" idx="11"/>
          </p:nvPr>
        </p:nvSpPr>
        <p:spPr/>
        <p:txBody>
          <a:bodyPr/>
          <a:lstStyle>
            <a:lvl1pPr>
              <a:defRPr/>
            </a:lvl1pPr>
          </a:lstStyle>
          <a:p>
            <a:pPr>
              <a:defRPr/>
            </a:pPr>
            <a:endParaRPr lang="en-CA"/>
          </a:p>
        </p:txBody>
      </p:sp>
      <p:sp>
        <p:nvSpPr>
          <p:cNvPr id="7" name="Slide Number Placeholder 5">
            <a:extLst>
              <a:ext uri="{FF2B5EF4-FFF2-40B4-BE49-F238E27FC236}">
                <a16:creationId xmlns:a16="http://schemas.microsoft.com/office/drawing/2014/main" id="{D86E4164-6D84-41ED-A691-F3F0C3F7F707}"/>
              </a:ext>
            </a:extLst>
          </p:cNvPr>
          <p:cNvSpPr>
            <a:spLocks noGrp="1"/>
          </p:cNvSpPr>
          <p:nvPr>
            <p:ph type="sldNum" sz="quarter" idx="12"/>
          </p:nvPr>
        </p:nvSpPr>
        <p:spPr/>
        <p:txBody>
          <a:bodyPr/>
          <a:lstStyle>
            <a:lvl1pPr>
              <a:defRPr/>
            </a:lvl1pPr>
          </a:lstStyle>
          <a:p>
            <a:pPr>
              <a:defRPr/>
            </a:pPr>
            <a:fld id="{43FA79A8-0754-4061-A070-F93B42001927}" type="slidenum">
              <a:rPr lang="en-CA" altLang="en-US"/>
              <a:pPr>
                <a:defRPr/>
              </a:pPr>
              <a:t>‹#›</a:t>
            </a:fld>
            <a:endParaRPr lang="en-CA" altLang="en-US"/>
          </a:p>
        </p:txBody>
      </p:sp>
    </p:spTree>
    <p:extLst>
      <p:ext uri="{BB962C8B-B14F-4D97-AF65-F5344CB8AC3E}">
        <p14:creationId xmlns:p14="http://schemas.microsoft.com/office/powerpoint/2010/main" val="3426672858"/>
      </p:ext>
    </p:extLst>
  </p:cSld>
  <p:clrMapOvr>
    <a:masterClrMapping/>
  </p:clrMapOvr>
  <p:transition/>
</p:sldLayout>
</file>

<file path=ppt/slideLayouts/slideLayout154.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6142A5AC-4AA8-424E-BE9C-40EC1561F58E}"/>
              </a:ext>
            </a:extLst>
          </p:cNvPr>
          <p:cNvSpPr>
            <a:spLocks noGrp="1"/>
          </p:cNvSpPr>
          <p:nvPr>
            <p:ph type="dt" sz="half" idx="10"/>
          </p:nvPr>
        </p:nvSpPr>
        <p:spPr/>
        <p:txBody>
          <a:bodyPr/>
          <a:lstStyle>
            <a:lvl1pPr>
              <a:defRPr/>
            </a:lvl1pPr>
          </a:lstStyle>
          <a:p>
            <a:pPr>
              <a:defRPr/>
            </a:pPr>
            <a:endParaRPr lang="en-CA"/>
          </a:p>
        </p:txBody>
      </p:sp>
      <p:sp>
        <p:nvSpPr>
          <p:cNvPr id="5" name="Footer Placeholder 4">
            <a:extLst>
              <a:ext uri="{FF2B5EF4-FFF2-40B4-BE49-F238E27FC236}">
                <a16:creationId xmlns:a16="http://schemas.microsoft.com/office/drawing/2014/main" id="{C1C68347-BE6C-4E0F-9FA0-C0B3B0D5E51B}"/>
              </a:ext>
            </a:extLst>
          </p:cNvPr>
          <p:cNvSpPr>
            <a:spLocks noGrp="1"/>
          </p:cNvSpPr>
          <p:nvPr>
            <p:ph type="ftr" sz="quarter" idx="11"/>
          </p:nvPr>
        </p:nvSpPr>
        <p:spPr/>
        <p:txBody>
          <a:bodyPr/>
          <a:lstStyle>
            <a:lvl1pPr>
              <a:defRPr/>
            </a:lvl1pPr>
          </a:lstStyle>
          <a:p>
            <a:pPr>
              <a:defRPr/>
            </a:pPr>
            <a:endParaRPr lang="en-CA"/>
          </a:p>
        </p:txBody>
      </p:sp>
      <p:sp>
        <p:nvSpPr>
          <p:cNvPr id="6" name="Slide Number Placeholder 5">
            <a:extLst>
              <a:ext uri="{FF2B5EF4-FFF2-40B4-BE49-F238E27FC236}">
                <a16:creationId xmlns:a16="http://schemas.microsoft.com/office/drawing/2014/main" id="{C015EA2F-1DCF-4185-8E86-19E27D5EA9A0}"/>
              </a:ext>
            </a:extLst>
          </p:cNvPr>
          <p:cNvSpPr>
            <a:spLocks noGrp="1"/>
          </p:cNvSpPr>
          <p:nvPr>
            <p:ph type="sldNum" sz="quarter" idx="12"/>
          </p:nvPr>
        </p:nvSpPr>
        <p:spPr/>
        <p:txBody>
          <a:bodyPr/>
          <a:lstStyle>
            <a:lvl1pPr>
              <a:defRPr/>
            </a:lvl1pPr>
          </a:lstStyle>
          <a:p>
            <a:pPr>
              <a:defRPr/>
            </a:pPr>
            <a:fld id="{32E35C55-FA7A-406C-A3AF-745AF31F4C26}" type="slidenum">
              <a:rPr lang="en-CA" altLang="en-US"/>
              <a:pPr>
                <a:defRPr/>
              </a:pPr>
              <a:t>‹#›</a:t>
            </a:fld>
            <a:endParaRPr lang="en-CA" altLang="en-US"/>
          </a:p>
        </p:txBody>
      </p:sp>
    </p:spTree>
    <p:extLst>
      <p:ext uri="{BB962C8B-B14F-4D97-AF65-F5344CB8AC3E}">
        <p14:creationId xmlns:p14="http://schemas.microsoft.com/office/powerpoint/2010/main" val="3307607177"/>
      </p:ext>
    </p:extLst>
  </p:cSld>
  <p:clrMapOvr>
    <a:masterClrMapping/>
  </p:clrMapOvr>
  <p:transition/>
</p:sldLayout>
</file>

<file path=ppt/slideLayouts/slideLayout15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A99443ED-C12B-403E-94AB-FD726DD794FC}"/>
              </a:ext>
            </a:extLst>
          </p:cNvPr>
          <p:cNvSpPr>
            <a:spLocks noGrp="1"/>
          </p:cNvSpPr>
          <p:nvPr>
            <p:ph type="dt" sz="half" idx="10"/>
          </p:nvPr>
        </p:nvSpPr>
        <p:spPr/>
        <p:txBody>
          <a:bodyPr/>
          <a:lstStyle>
            <a:lvl1pPr>
              <a:defRPr/>
            </a:lvl1pPr>
          </a:lstStyle>
          <a:p>
            <a:pPr>
              <a:defRPr/>
            </a:pPr>
            <a:endParaRPr lang="en-CA"/>
          </a:p>
        </p:txBody>
      </p:sp>
      <p:sp>
        <p:nvSpPr>
          <p:cNvPr id="5" name="Footer Placeholder 4">
            <a:extLst>
              <a:ext uri="{FF2B5EF4-FFF2-40B4-BE49-F238E27FC236}">
                <a16:creationId xmlns:a16="http://schemas.microsoft.com/office/drawing/2014/main" id="{452E3796-8913-405C-9AD4-0A83D93A8F04}"/>
              </a:ext>
            </a:extLst>
          </p:cNvPr>
          <p:cNvSpPr>
            <a:spLocks noGrp="1"/>
          </p:cNvSpPr>
          <p:nvPr>
            <p:ph type="ftr" sz="quarter" idx="11"/>
          </p:nvPr>
        </p:nvSpPr>
        <p:spPr/>
        <p:txBody>
          <a:bodyPr/>
          <a:lstStyle>
            <a:lvl1pPr>
              <a:defRPr/>
            </a:lvl1pPr>
          </a:lstStyle>
          <a:p>
            <a:pPr>
              <a:defRPr/>
            </a:pPr>
            <a:endParaRPr lang="en-CA"/>
          </a:p>
        </p:txBody>
      </p:sp>
      <p:sp>
        <p:nvSpPr>
          <p:cNvPr id="6" name="Slide Number Placeholder 5">
            <a:extLst>
              <a:ext uri="{FF2B5EF4-FFF2-40B4-BE49-F238E27FC236}">
                <a16:creationId xmlns:a16="http://schemas.microsoft.com/office/drawing/2014/main" id="{7134C13B-ABB6-4DCC-878E-071EFC05A20C}"/>
              </a:ext>
            </a:extLst>
          </p:cNvPr>
          <p:cNvSpPr>
            <a:spLocks noGrp="1"/>
          </p:cNvSpPr>
          <p:nvPr>
            <p:ph type="sldNum" sz="quarter" idx="12"/>
          </p:nvPr>
        </p:nvSpPr>
        <p:spPr/>
        <p:txBody>
          <a:bodyPr/>
          <a:lstStyle>
            <a:lvl1pPr>
              <a:defRPr/>
            </a:lvl1pPr>
          </a:lstStyle>
          <a:p>
            <a:pPr>
              <a:defRPr/>
            </a:pPr>
            <a:fld id="{B027D6E3-91E9-48D8-B451-0749B42489AB}" type="slidenum">
              <a:rPr lang="en-CA" altLang="en-US"/>
              <a:pPr>
                <a:defRPr/>
              </a:pPr>
              <a:t>‹#›</a:t>
            </a:fld>
            <a:endParaRPr lang="en-CA" altLang="en-US"/>
          </a:p>
        </p:txBody>
      </p:sp>
    </p:spTree>
    <p:extLst>
      <p:ext uri="{BB962C8B-B14F-4D97-AF65-F5344CB8AC3E}">
        <p14:creationId xmlns:p14="http://schemas.microsoft.com/office/powerpoint/2010/main" val="3190898924"/>
      </p:ext>
    </p:extLst>
  </p:cSld>
  <p:clrMapOvr>
    <a:masterClrMapping/>
  </p:clrMapOvr>
  <p:transition/>
</p:sldLayout>
</file>

<file path=ppt/slideLayouts/slideLayout15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EAC82AB4-AAF3-4078-8715-4C0C1B6618BE}"/>
              </a:ext>
            </a:extLst>
          </p:cNvPr>
          <p:cNvSpPr>
            <a:spLocks noGrp="1"/>
          </p:cNvSpPr>
          <p:nvPr>
            <p:ph type="dt" sz="half" idx="10"/>
          </p:nvPr>
        </p:nvSpPr>
        <p:spPr/>
        <p:txBody>
          <a:bodyPr/>
          <a:lstStyle>
            <a:lvl1pPr>
              <a:defRPr/>
            </a:lvl1pPr>
          </a:lstStyle>
          <a:p>
            <a:pPr>
              <a:defRPr/>
            </a:pPr>
            <a:endParaRPr lang="en-CA"/>
          </a:p>
        </p:txBody>
      </p:sp>
      <p:sp>
        <p:nvSpPr>
          <p:cNvPr id="5" name="Footer Placeholder 4">
            <a:extLst>
              <a:ext uri="{FF2B5EF4-FFF2-40B4-BE49-F238E27FC236}">
                <a16:creationId xmlns:a16="http://schemas.microsoft.com/office/drawing/2014/main" id="{FB71A231-EF23-4367-8A69-63D89F9400DA}"/>
              </a:ext>
            </a:extLst>
          </p:cNvPr>
          <p:cNvSpPr>
            <a:spLocks noGrp="1"/>
          </p:cNvSpPr>
          <p:nvPr>
            <p:ph type="ftr" sz="quarter" idx="11"/>
          </p:nvPr>
        </p:nvSpPr>
        <p:spPr/>
        <p:txBody>
          <a:bodyPr/>
          <a:lstStyle>
            <a:lvl1pPr>
              <a:defRPr/>
            </a:lvl1pPr>
          </a:lstStyle>
          <a:p>
            <a:pPr>
              <a:defRPr/>
            </a:pPr>
            <a:endParaRPr lang="en-CA"/>
          </a:p>
        </p:txBody>
      </p:sp>
      <p:sp>
        <p:nvSpPr>
          <p:cNvPr id="6" name="Slide Number Placeholder 5">
            <a:extLst>
              <a:ext uri="{FF2B5EF4-FFF2-40B4-BE49-F238E27FC236}">
                <a16:creationId xmlns:a16="http://schemas.microsoft.com/office/drawing/2014/main" id="{8A3305B6-CA6F-4E68-A2B3-601B3134A6CD}"/>
              </a:ext>
            </a:extLst>
          </p:cNvPr>
          <p:cNvSpPr>
            <a:spLocks noGrp="1"/>
          </p:cNvSpPr>
          <p:nvPr>
            <p:ph type="sldNum" sz="quarter" idx="12"/>
          </p:nvPr>
        </p:nvSpPr>
        <p:spPr/>
        <p:txBody>
          <a:bodyPr/>
          <a:lstStyle>
            <a:lvl1pPr>
              <a:defRPr/>
            </a:lvl1pPr>
          </a:lstStyle>
          <a:p>
            <a:pPr>
              <a:defRPr/>
            </a:pPr>
            <a:fld id="{91AF0E5D-B0DF-43C2-8F87-619C1D2781CC}" type="slidenum">
              <a:rPr lang="en-CA" altLang="en-US"/>
              <a:pPr>
                <a:defRPr/>
              </a:pPr>
              <a:t>‹#›</a:t>
            </a:fld>
            <a:endParaRPr lang="en-CA" altLang="en-US"/>
          </a:p>
        </p:txBody>
      </p:sp>
    </p:spTree>
    <p:extLst>
      <p:ext uri="{BB962C8B-B14F-4D97-AF65-F5344CB8AC3E}">
        <p14:creationId xmlns:p14="http://schemas.microsoft.com/office/powerpoint/2010/main" val="1871214356"/>
      </p:ext>
    </p:extLst>
  </p:cSld>
  <p:clrMapOvr>
    <a:masterClrMapping/>
  </p:clrMapOvr>
  <p:transition/>
</p:sldLayout>
</file>

<file path=ppt/slideLayouts/slideLayout157.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0B7EA67C-D98F-44AC-9B4F-426D575021EC}"/>
              </a:ext>
            </a:extLst>
          </p:cNvPr>
          <p:cNvSpPr>
            <a:spLocks noGrp="1"/>
          </p:cNvSpPr>
          <p:nvPr>
            <p:ph type="dt" sz="half" idx="10"/>
          </p:nvPr>
        </p:nvSpPr>
        <p:spPr/>
        <p:txBody>
          <a:bodyPr/>
          <a:lstStyle>
            <a:lvl1pPr>
              <a:defRPr/>
            </a:lvl1pPr>
          </a:lstStyle>
          <a:p>
            <a:pPr>
              <a:defRPr/>
            </a:pPr>
            <a:endParaRPr lang="en-CA"/>
          </a:p>
        </p:txBody>
      </p:sp>
      <p:sp>
        <p:nvSpPr>
          <p:cNvPr id="5" name="Footer Placeholder 4">
            <a:extLst>
              <a:ext uri="{FF2B5EF4-FFF2-40B4-BE49-F238E27FC236}">
                <a16:creationId xmlns:a16="http://schemas.microsoft.com/office/drawing/2014/main" id="{874D5550-CFDE-4983-8E67-4E3D3E26D69E}"/>
              </a:ext>
            </a:extLst>
          </p:cNvPr>
          <p:cNvSpPr>
            <a:spLocks noGrp="1"/>
          </p:cNvSpPr>
          <p:nvPr>
            <p:ph type="ftr" sz="quarter" idx="11"/>
          </p:nvPr>
        </p:nvSpPr>
        <p:spPr/>
        <p:txBody>
          <a:bodyPr/>
          <a:lstStyle>
            <a:lvl1pPr>
              <a:defRPr/>
            </a:lvl1pPr>
          </a:lstStyle>
          <a:p>
            <a:pPr>
              <a:defRPr/>
            </a:pPr>
            <a:endParaRPr lang="en-CA"/>
          </a:p>
        </p:txBody>
      </p:sp>
      <p:sp>
        <p:nvSpPr>
          <p:cNvPr id="6" name="Slide Number Placeholder 5">
            <a:extLst>
              <a:ext uri="{FF2B5EF4-FFF2-40B4-BE49-F238E27FC236}">
                <a16:creationId xmlns:a16="http://schemas.microsoft.com/office/drawing/2014/main" id="{07325615-A42C-46C1-8840-11745BE8BADC}"/>
              </a:ext>
            </a:extLst>
          </p:cNvPr>
          <p:cNvSpPr>
            <a:spLocks noGrp="1"/>
          </p:cNvSpPr>
          <p:nvPr>
            <p:ph type="sldNum" sz="quarter" idx="12"/>
          </p:nvPr>
        </p:nvSpPr>
        <p:spPr/>
        <p:txBody>
          <a:bodyPr/>
          <a:lstStyle>
            <a:lvl1pPr>
              <a:defRPr/>
            </a:lvl1pPr>
          </a:lstStyle>
          <a:p>
            <a:pPr>
              <a:defRPr/>
            </a:pPr>
            <a:fld id="{63D9D050-38EE-4471-89B0-CD01051CA3E1}" type="slidenum">
              <a:rPr lang="en-CA" altLang="en-US"/>
              <a:pPr>
                <a:defRPr/>
              </a:pPr>
              <a:t>‹#›</a:t>
            </a:fld>
            <a:endParaRPr lang="en-CA" altLang="en-US"/>
          </a:p>
        </p:txBody>
      </p:sp>
    </p:spTree>
    <p:extLst>
      <p:ext uri="{BB962C8B-B14F-4D97-AF65-F5344CB8AC3E}">
        <p14:creationId xmlns:p14="http://schemas.microsoft.com/office/powerpoint/2010/main" val="466952189"/>
      </p:ext>
    </p:extLst>
  </p:cSld>
  <p:clrMapOvr>
    <a:masterClrMapping/>
  </p:clrMapOvr>
  <p:transition/>
</p:sldLayout>
</file>

<file path=ppt/slideLayouts/slideLayout158.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390D897-0620-4643-8785-FA33BE8BED70}"/>
              </a:ext>
            </a:extLst>
          </p:cNvPr>
          <p:cNvSpPr>
            <a:spLocks noGrp="1"/>
          </p:cNvSpPr>
          <p:nvPr>
            <p:ph type="dt" sz="half" idx="10"/>
          </p:nvPr>
        </p:nvSpPr>
        <p:spPr/>
        <p:txBody>
          <a:bodyPr/>
          <a:lstStyle>
            <a:lvl1pPr>
              <a:defRPr/>
            </a:lvl1pPr>
          </a:lstStyle>
          <a:p>
            <a:pPr>
              <a:defRPr/>
            </a:pPr>
            <a:endParaRPr lang="en-CA"/>
          </a:p>
        </p:txBody>
      </p:sp>
      <p:sp>
        <p:nvSpPr>
          <p:cNvPr id="5" name="Footer Placeholder 4">
            <a:extLst>
              <a:ext uri="{FF2B5EF4-FFF2-40B4-BE49-F238E27FC236}">
                <a16:creationId xmlns:a16="http://schemas.microsoft.com/office/drawing/2014/main" id="{7F2E4D46-BC18-45D0-B165-08793CCD5439}"/>
              </a:ext>
            </a:extLst>
          </p:cNvPr>
          <p:cNvSpPr>
            <a:spLocks noGrp="1"/>
          </p:cNvSpPr>
          <p:nvPr>
            <p:ph type="ftr" sz="quarter" idx="11"/>
          </p:nvPr>
        </p:nvSpPr>
        <p:spPr/>
        <p:txBody>
          <a:bodyPr/>
          <a:lstStyle>
            <a:lvl1pPr>
              <a:defRPr/>
            </a:lvl1pPr>
          </a:lstStyle>
          <a:p>
            <a:pPr>
              <a:defRPr/>
            </a:pPr>
            <a:endParaRPr lang="en-CA"/>
          </a:p>
        </p:txBody>
      </p:sp>
      <p:sp>
        <p:nvSpPr>
          <p:cNvPr id="6" name="Slide Number Placeholder 5">
            <a:extLst>
              <a:ext uri="{FF2B5EF4-FFF2-40B4-BE49-F238E27FC236}">
                <a16:creationId xmlns:a16="http://schemas.microsoft.com/office/drawing/2014/main" id="{7582396D-0E8F-47AB-8001-D2199988B0D5}"/>
              </a:ext>
            </a:extLst>
          </p:cNvPr>
          <p:cNvSpPr>
            <a:spLocks noGrp="1"/>
          </p:cNvSpPr>
          <p:nvPr>
            <p:ph type="sldNum" sz="quarter" idx="12"/>
          </p:nvPr>
        </p:nvSpPr>
        <p:spPr/>
        <p:txBody>
          <a:bodyPr/>
          <a:lstStyle>
            <a:lvl1pPr>
              <a:defRPr/>
            </a:lvl1pPr>
          </a:lstStyle>
          <a:p>
            <a:pPr>
              <a:defRPr/>
            </a:pPr>
            <a:fld id="{E7FF4C6C-4FC1-4D19-BF5C-F2353CAC68FB}" type="slidenum">
              <a:rPr lang="en-CA" altLang="en-US"/>
              <a:pPr>
                <a:defRPr/>
              </a:pPr>
              <a:t>‹#›</a:t>
            </a:fld>
            <a:endParaRPr lang="en-CA" altLang="en-US"/>
          </a:p>
        </p:txBody>
      </p:sp>
    </p:spTree>
    <p:extLst>
      <p:ext uri="{BB962C8B-B14F-4D97-AF65-F5344CB8AC3E}">
        <p14:creationId xmlns:p14="http://schemas.microsoft.com/office/powerpoint/2010/main" val="224658079"/>
      </p:ext>
    </p:extLst>
  </p:cSld>
  <p:clrMapOvr>
    <a:masterClrMapping/>
  </p:clrMapOvr>
  <p:transition/>
</p:sldLayout>
</file>

<file path=ppt/slideLayouts/slideLayout159.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3">
            <a:extLst>
              <a:ext uri="{FF2B5EF4-FFF2-40B4-BE49-F238E27FC236}">
                <a16:creationId xmlns:a16="http://schemas.microsoft.com/office/drawing/2014/main" id="{ECD6A6B5-690F-4A4D-B946-76DFEDAB6400}"/>
              </a:ext>
            </a:extLst>
          </p:cNvPr>
          <p:cNvSpPr>
            <a:spLocks noGrp="1"/>
          </p:cNvSpPr>
          <p:nvPr>
            <p:ph type="dt" sz="half" idx="10"/>
          </p:nvPr>
        </p:nvSpPr>
        <p:spPr/>
        <p:txBody>
          <a:bodyPr/>
          <a:lstStyle>
            <a:lvl1pPr>
              <a:defRPr/>
            </a:lvl1pPr>
          </a:lstStyle>
          <a:p>
            <a:pPr>
              <a:defRPr/>
            </a:pPr>
            <a:endParaRPr lang="en-CA"/>
          </a:p>
        </p:txBody>
      </p:sp>
      <p:sp>
        <p:nvSpPr>
          <p:cNvPr id="6" name="Footer Placeholder 4">
            <a:extLst>
              <a:ext uri="{FF2B5EF4-FFF2-40B4-BE49-F238E27FC236}">
                <a16:creationId xmlns:a16="http://schemas.microsoft.com/office/drawing/2014/main" id="{884C5ECB-4EB0-4EBF-811C-64CC95AF92EE}"/>
              </a:ext>
            </a:extLst>
          </p:cNvPr>
          <p:cNvSpPr>
            <a:spLocks noGrp="1"/>
          </p:cNvSpPr>
          <p:nvPr>
            <p:ph type="ftr" sz="quarter" idx="11"/>
          </p:nvPr>
        </p:nvSpPr>
        <p:spPr/>
        <p:txBody>
          <a:bodyPr/>
          <a:lstStyle>
            <a:lvl1pPr>
              <a:defRPr/>
            </a:lvl1pPr>
          </a:lstStyle>
          <a:p>
            <a:pPr>
              <a:defRPr/>
            </a:pPr>
            <a:endParaRPr lang="en-CA"/>
          </a:p>
        </p:txBody>
      </p:sp>
      <p:sp>
        <p:nvSpPr>
          <p:cNvPr id="7" name="Slide Number Placeholder 5">
            <a:extLst>
              <a:ext uri="{FF2B5EF4-FFF2-40B4-BE49-F238E27FC236}">
                <a16:creationId xmlns:a16="http://schemas.microsoft.com/office/drawing/2014/main" id="{C6EC2A19-A447-4077-9281-2727C6C17A96}"/>
              </a:ext>
            </a:extLst>
          </p:cNvPr>
          <p:cNvSpPr>
            <a:spLocks noGrp="1"/>
          </p:cNvSpPr>
          <p:nvPr>
            <p:ph type="sldNum" sz="quarter" idx="12"/>
          </p:nvPr>
        </p:nvSpPr>
        <p:spPr/>
        <p:txBody>
          <a:bodyPr/>
          <a:lstStyle>
            <a:lvl1pPr>
              <a:defRPr/>
            </a:lvl1pPr>
          </a:lstStyle>
          <a:p>
            <a:pPr>
              <a:defRPr/>
            </a:pPr>
            <a:fld id="{663ECF15-0B4B-4084-9ABA-39D6F8D64D18}" type="slidenum">
              <a:rPr lang="en-CA" altLang="en-US"/>
              <a:pPr>
                <a:defRPr/>
              </a:pPr>
              <a:t>‹#›</a:t>
            </a:fld>
            <a:endParaRPr lang="en-CA" altLang="en-US"/>
          </a:p>
        </p:txBody>
      </p:sp>
    </p:spTree>
    <p:extLst>
      <p:ext uri="{BB962C8B-B14F-4D97-AF65-F5344CB8AC3E}">
        <p14:creationId xmlns:p14="http://schemas.microsoft.com/office/powerpoint/2010/main" val="3038827771"/>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3">
            <a:extLst>
              <a:ext uri="{FF2B5EF4-FFF2-40B4-BE49-F238E27FC236}">
                <a16:creationId xmlns:a16="http://schemas.microsoft.com/office/drawing/2014/main" id="{DF142D7F-BC69-4DAF-A149-B47F90224D11}"/>
              </a:ext>
            </a:extLst>
          </p:cNvPr>
          <p:cNvSpPr>
            <a:spLocks noGrp="1"/>
          </p:cNvSpPr>
          <p:nvPr>
            <p:ph type="dt" sz="half" idx="10"/>
          </p:nvPr>
        </p:nvSpPr>
        <p:spPr/>
        <p:txBody>
          <a:bodyPr/>
          <a:lstStyle>
            <a:lvl1pPr>
              <a:defRPr/>
            </a:lvl1pPr>
          </a:lstStyle>
          <a:p>
            <a:pPr>
              <a:defRPr/>
            </a:pPr>
            <a:endParaRPr lang="en-CA"/>
          </a:p>
        </p:txBody>
      </p:sp>
      <p:sp>
        <p:nvSpPr>
          <p:cNvPr id="6" name="Footer Placeholder 4">
            <a:extLst>
              <a:ext uri="{FF2B5EF4-FFF2-40B4-BE49-F238E27FC236}">
                <a16:creationId xmlns:a16="http://schemas.microsoft.com/office/drawing/2014/main" id="{9145C4F2-F1BE-4FE7-A715-DFCF462AC901}"/>
              </a:ext>
            </a:extLst>
          </p:cNvPr>
          <p:cNvSpPr>
            <a:spLocks noGrp="1"/>
          </p:cNvSpPr>
          <p:nvPr>
            <p:ph type="ftr" sz="quarter" idx="11"/>
          </p:nvPr>
        </p:nvSpPr>
        <p:spPr/>
        <p:txBody>
          <a:bodyPr/>
          <a:lstStyle>
            <a:lvl1pPr>
              <a:defRPr/>
            </a:lvl1pPr>
          </a:lstStyle>
          <a:p>
            <a:pPr>
              <a:defRPr/>
            </a:pPr>
            <a:endParaRPr lang="en-CA"/>
          </a:p>
        </p:txBody>
      </p:sp>
      <p:sp>
        <p:nvSpPr>
          <p:cNvPr id="7" name="Slide Number Placeholder 5">
            <a:extLst>
              <a:ext uri="{FF2B5EF4-FFF2-40B4-BE49-F238E27FC236}">
                <a16:creationId xmlns:a16="http://schemas.microsoft.com/office/drawing/2014/main" id="{68A87E1B-0619-4C6F-AB3B-31C0C49DD29A}"/>
              </a:ext>
            </a:extLst>
          </p:cNvPr>
          <p:cNvSpPr>
            <a:spLocks noGrp="1"/>
          </p:cNvSpPr>
          <p:nvPr>
            <p:ph type="sldNum" sz="quarter" idx="12"/>
          </p:nvPr>
        </p:nvSpPr>
        <p:spPr/>
        <p:txBody>
          <a:bodyPr/>
          <a:lstStyle>
            <a:lvl1pPr>
              <a:defRPr/>
            </a:lvl1pPr>
          </a:lstStyle>
          <a:p>
            <a:pPr>
              <a:defRPr/>
            </a:pPr>
            <a:fld id="{F7A24A29-61E3-4273-BB91-38E624A7FF52}" type="slidenum">
              <a:rPr lang="en-CA" altLang="en-US"/>
              <a:pPr>
                <a:defRPr/>
              </a:pPr>
              <a:t>‹#›</a:t>
            </a:fld>
            <a:endParaRPr lang="en-CA" altLang="en-US"/>
          </a:p>
        </p:txBody>
      </p:sp>
    </p:spTree>
    <p:extLst>
      <p:ext uri="{BB962C8B-B14F-4D97-AF65-F5344CB8AC3E}">
        <p14:creationId xmlns:p14="http://schemas.microsoft.com/office/powerpoint/2010/main" val="2727886021"/>
      </p:ext>
    </p:extLst>
  </p:cSld>
  <p:clrMapOvr>
    <a:masterClrMapping/>
  </p:clrMapOvr>
  <p:transition/>
</p:sldLayout>
</file>

<file path=ppt/slideLayouts/slideLayout160.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3">
            <a:extLst>
              <a:ext uri="{FF2B5EF4-FFF2-40B4-BE49-F238E27FC236}">
                <a16:creationId xmlns:a16="http://schemas.microsoft.com/office/drawing/2014/main" id="{36E002A6-B57E-4097-A7FE-67F25D158062}"/>
              </a:ext>
            </a:extLst>
          </p:cNvPr>
          <p:cNvSpPr>
            <a:spLocks noGrp="1"/>
          </p:cNvSpPr>
          <p:nvPr>
            <p:ph type="dt" sz="half" idx="10"/>
          </p:nvPr>
        </p:nvSpPr>
        <p:spPr/>
        <p:txBody>
          <a:bodyPr/>
          <a:lstStyle>
            <a:lvl1pPr>
              <a:defRPr/>
            </a:lvl1pPr>
          </a:lstStyle>
          <a:p>
            <a:pPr>
              <a:defRPr/>
            </a:pPr>
            <a:endParaRPr lang="en-CA"/>
          </a:p>
        </p:txBody>
      </p:sp>
      <p:sp>
        <p:nvSpPr>
          <p:cNvPr id="8" name="Footer Placeholder 4">
            <a:extLst>
              <a:ext uri="{FF2B5EF4-FFF2-40B4-BE49-F238E27FC236}">
                <a16:creationId xmlns:a16="http://schemas.microsoft.com/office/drawing/2014/main" id="{BC2C3B4D-38DA-4743-8889-29B17652E04F}"/>
              </a:ext>
            </a:extLst>
          </p:cNvPr>
          <p:cNvSpPr>
            <a:spLocks noGrp="1"/>
          </p:cNvSpPr>
          <p:nvPr>
            <p:ph type="ftr" sz="quarter" idx="11"/>
          </p:nvPr>
        </p:nvSpPr>
        <p:spPr/>
        <p:txBody>
          <a:bodyPr/>
          <a:lstStyle>
            <a:lvl1pPr>
              <a:defRPr/>
            </a:lvl1pPr>
          </a:lstStyle>
          <a:p>
            <a:pPr>
              <a:defRPr/>
            </a:pPr>
            <a:endParaRPr lang="en-CA"/>
          </a:p>
        </p:txBody>
      </p:sp>
      <p:sp>
        <p:nvSpPr>
          <p:cNvPr id="9" name="Slide Number Placeholder 5">
            <a:extLst>
              <a:ext uri="{FF2B5EF4-FFF2-40B4-BE49-F238E27FC236}">
                <a16:creationId xmlns:a16="http://schemas.microsoft.com/office/drawing/2014/main" id="{98B89270-5E96-4913-839B-E368D973A5F6}"/>
              </a:ext>
            </a:extLst>
          </p:cNvPr>
          <p:cNvSpPr>
            <a:spLocks noGrp="1"/>
          </p:cNvSpPr>
          <p:nvPr>
            <p:ph type="sldNum" sz="quarter" idx="12"/>
          </p:nvPr>
        </p:nvSpPr>
        <p:spPr/>
        <p:txBody>
          <a:bodyPr/>
          <a:lstStyle>
            <a:lvl1pPr>
              <a:defRPr/>
            </a:lvl1pPr>
          </a:lstStyle>
          <a:p>
            <a:pPr>
              <a:defRPr/>
            </a:pPr>
            <a:fld id="{6501322E-CF1F-42EF-9B3F-ADD8875D3AC5}" type="slidenum">
              <a:rPr lang="en-CA" altLang="en-US"/>
              <a:pPr>
                <a:defRPr/>
              </a:pPr>
              <a:t>‹#›</a:t>
            </a:fld>
            <a:endParaRPr lang="en-CA" altLang="en-US"/>
          </a:p>
        </p:txBody>
      </p:sp>
    </p:spTree>
    <p:extLst>
      <p:ext uri="{BB962C8B-B14F-4D97-AF65-F5344CB8AC3E}">
        <p14:creationId xmlns:p14="http://schemas.microsoft.com/office/powerpoint/2010/main" val="982391355"/>
      </p:ext>
    </p:extLst>
  </p:cSld>
  <p:clrMapOvr>
    <a:masterClrMapping/>
  </p:clrMapOvr>
  <p:transition/>
</p:sldLayout>
</file>

<file path=ppt/slideLayouts/slideLayout161.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3">
            <a:extLst>
              <a:ext uri="{FF2B5EF4-FFF2-40B4-BE49-F238E27FC236}">
                <a16:creationId xmlns:a16="http://schemas.microsoft.com/office/drawing/2014/main" id="{B49BA951-C618-4A4F-873B-8B1C142A474B}"/>
              </a:ext>
            </a:extLst>
          </p:cNvPr>
          <p:cNvSpPr>
            <a:spLocks noGrp="1"/>
          </p:cNvSpPr>
          <p:nvPr>
            <p:ph type="dt" sz="half" idx="10"/>
          </p:nvPr>
        </p:nvSpPr>
        <p:spPr/>
        <p:txBody>
          <a:bodyPr/>
          <a:lstStyle>
            <a:lvl1pPr>
              <a:defRPr/>
            </a:lvl1pPr>
          </a:lstStyle>
          <a:p>
            <a:pPr>
              <a:defRPr/>
            </a:pPr>
            <a:endParaRPr lang="en-CA"/>
          </a:p>
        </p:txBody>
      </p:sp>
      <p:sp>
        <p:nvSpPr>
          <p:cNvPr id="4" name="Footer Placeholder 4">
            <a:extLst>
              <a:ext uri="{FF2B5EF4-FFF2-40B4-BE49-F238E27FC236}">
                <a16:creationId xmlns:a16="http://schemas.microsoft.com/office/drawing/2014/main" id="{C22D0FBF-57E0-49AF-ACEF-DFC06A0582BB}"/>
              </a:ext>
            </a:extLst>
          </p:cNvPr>
          <p:cNvSpPr>
            <a:spLocks noGrp="1"/>
          </p:cNvSpPr>
          <p:nvPr>
            <p:ph type="ftr" sz="quarter" idx="11"/>
          </p:nvPr>
        </p:nvSpPr>
        <p:spPr/>
        <p:txBody>
          <a:bodyPr/>
          <a:lstStyle>
            <a:lvl1pPr>
              <a:defRPr/>
            </a:lvl1pPr>
          </a:lstStyle>
          <a:p>
            <a:pPr>
              <a:defRPr/>
            </a:pPr>
            <a:endParaRPr lang="en-CA"/>
          </a:p>
        </p:txBody>
      </p:sp>
      <p:sp>
        <p:nvSpPr>
          <p:cNvPr id="5" name="Slide Number Placeholder 5">
            <a:extLst>
              <a:ext uri="{FF2B5EF4-FFF2-40B4-BE49-F238E27FC236}">
                <a16:creationId xmlns:a16="http://schemas.microsoft.com/office/drawing/2014/main" id="{F090A536-020E-4699-9379-BD5924F06C3F}"/>
              </a:ext>
            </a:extLst>
          </p:cNvPr>
          <p:cNvSpPr>
            <a:spLocks noGrp="1"/>
          </p:cNvSpPr>
          <p:nvPr>
            <p:ph type="sldNum" sz="quarter" idx="12"/>
          </p:nvPr>
        </p:nvSpPr>
        <p:spPr/>
        <p:txBody>
          <a:bodyPr/>
          <a:lstStyle>
            <a:lvl1pPr>
              <a:defRPr/>
            </a:lvl1pPr>
          </a:lstStyle>
          <a:p>
            <a:pPr>
              <a:defRPr/>
            </a:pPr>
            <a:fld id="{FE7340E4-FA2B-41B0-9614-D443F609F8AE}" type="slidenum">
              <a:rPr lang="en-CA" altLang="en-US"/>
              <a:pPr>
                <a:defRPr/>
              </a:pPr>
              <a:t>‹#›</a:t>
            </a:fld>
            <a:endParaRPr lang="en-CA" altLang="en-US"/>
          </a:p>
        </p:txBody>
      </p:sp>
    </p:spTree>
    <p:extLst>
      <p:ext uri="{BB962C8B-B14F-4D97-AF65-F5344CB8AC3E}">
        <p14:creationId xmlns:p14="http://schemas.microsoft.com/office/powerpoint/2010/main" val="347942526"/>
      </p:ext>
    </p:extLst>
  </p:cSld>
  <p:clrMapOvr>
    <a:masterClrMapping/>
  </p:clrMapOvr>
  <p:transition/>
</p:sldLayout>
</file>

<file path=ppt/slideLayouts/slideLayout16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96809A08-1A6D-4137-AB74-5AF043E1B0FC}"/>
              </a:ext>
            </a:extLst>
          </p:cNvPr>
          <p:cNvSpPr>
            <a:spLocks noGrp="1"/>
          </p:cNvSpPr>
          <p:nvPr>
            <p:ph type="dt" sz="half" idx="10"/>
          </p:nvPr>
        </p:nvSpPr>
        <p:spPr/>
        <p:txBody>
          <a:bodyPr/>
          <a:lstStyle>
            <a:lvl1pPr>
              <a:defRPr/>
            </a:lvl1pPr>
          </a:lstStyle>
          <a:p>
            <a:pPr>
              <a:defRPr/>
            </a:pPr>
            <a:endParaRPr lang="en-CA"/>
          </a:p>
        </p:txBody>
      </p:sp>
      <p:sp>
        <p:nvSpPr>
          <p:cNvPr id="3" name="Footer Placeholder 4">
            <a:extLst>
              <a:ext uri="{FF2B5EF4-FFF2-40B4-BE49-F238E27FC236}">
                <a16:creationId xmlns:a16="http://schemas.microsoft.com/office/drawing/2014/main" id="{DA6484A3-71F7-4E35-94A6-4D443BC02BD3}"/>
              </a:ext>
            </a:extLst>
          </p:cNvPr>
          <p:cNvSpPr>
            <a:spLocks noGrp="1"/>
          </p:cNvSpPr>
          <p:nvPr>
            <p:ph type="ftr" sz="quarter" idx="11"/>
          </p:nvPr>
        </p:nvSpPr>
        <p:spPr/>
        <p:txBody>
          <a:bodyPr/>
          <a:lstStyle>
            <a:lvl1pPr>
              <a:defRPr/>
            </a:lvl1pPr>
          </a:lstStyle>
          <a:p>
            <a:pPr>
              <a:defRPr/>
            </a:pPr>
            <a:endParaRPr lang="en-CA"/>
          </a:p>
        </p:txBody>
      </p:sp>
      <p:sp>
        <p:nvSpPr>
          <p:cNvPr id="4" name="Slide Number Placeholder 5">
            <a:extLst>
              <a:ext uri="{FF2B5EF4-FFF2-40B4-BE49-F238E27FC236}">
                <a16:creationId xmlns:a16="http://schemas.microsoft.com/office/drawing/2014/main" id="{60B09028-40DB-4777-A021-B11CCC4120B0}"/>
              </a:ext>
            </a:extLst>
          </p:cNvPr>
          <p:cNvSpPr>
            <a:spLocks noGrp="1"/>
          </p:cNvSpPr>
          <p:nvPr>
            <p:ph type="sldNum" sz="quarter" idx="12"/>
          </p:nvPr>
        </p:nvSpPr>
        <p:spPr/>
        <p:txBody>
          <a:bodyPr/>
          <a:lstStyle>
            <a:lvl1pPr>
              <a:defRPr/>
            </a:lvl1pPr>
          </a:lstStyle>
          <a:p>
            <a:pPr>
              <a:defRPr/>
            </a:pPr>
            <a:fld id="{D1D75711-0D76-4B78-B565-07691AD1C63C}" type="slidenum">
              <a:rPr lang="en-CA" altLang="en-US"/>
              <a:pPr>
                <a:defRPr/>
              </a:pPr>
              <a:t>‹#›</a:t>
            </a:fld>
            <a:endParaRPr lang="en-CA" altLang="en-US"/>
          </a:p>
        </p:txBody>
      </p:sp>
    </p:spTree>
    <p:extLst>
      <p:ext uri="{BB962C8B-B14F-4D97-AF65-F5344CB8AC3E}">
        <p14:creationId xmlns:p14="http://schemas.microsoft.com/office/powerpoint/2010/main" val="1379476292"/>
      </p:ext>
    </p:extLst>
  </p:cSld>
  <p:clrMapOvr>
    <a:masterClrMapping/>
  </p:clrMapOvr>
  <p:transition/>
</p:sldLayout>
</file>

<file path=ppt/slideLayouts/slideLayout163.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6C9464C6-4E4E-45E5-B083-42977294F2DE}"/>
              </a:ext>
            </a:extLst>
          </p:cNvPr>
          <p:cNvSpPr>
            <a:spLocks noGrp="1"/>
          </p:cNvSpPr>
          <p:nvPr>
            <p:ph type="dt" sz="half" idx="10"/>
          </p:nvPr>
        </p:nvSpPr>
        <p:spPr/>
        <p:txBody>
          <a:bodyPr/>
          <a:lstStyle>
            <a:lvl1pPr>
              <a:defRPr/>
            </a:lvl1pPr>
          </a:lstStyle>
          <a:p>
            <a:pPr>
              <a:defRPr/>
            </a:pPr>
            <a:endParaRPr lang="en-CA"/>
          </a:p>
        </p:txBody>
      </p:sp>
      <p:sp>
        <p:nvSpPr>
          <p:cNvPr id="6" name="Footer Placeholder 4">
            <a:extLst>
              <a:ext uri="{FF2B5EF4-FFF2-40B4-BE49-F238E27FC236}">
                <a16:creationId xmlns:a16="http://schemas.microsoft.com/office/drawing/2014/main" id="{CD529CD5-466B-429A-8B6E-B4F7D0C7BC5C}"/>
              </a:ext>
            </a:extLst>
          </p:cNvPr>
          <p:cNvSpPr>
            <a:spLocks noGrp="1"/>
          </p:cNvSpPr>
          <p:nvPr>
            <p:ph type="ftr" sz="quarter" idx="11"/>
          </p:nvPr>
        </p:nvSpPr>
        <p:spPr/>
        <p:txBody>
          <a:bodyPr/>
          <a:lstStyle>
            <a:lvl1pPr>
              <a:defRPr/>
            </a:lvl1pPr>
          </a:lstStyle>
          <a:p>
            <a:pPr>
              <a:defRPr/>
            </a:pPr>
            <a:endParaRPr lang="en-CA"/>
          </a:p>
        </p:txBody>
      </p:sp>
      <p:sp>
        <p:nvSpPr>
          <p:cNvPr id="7" name="Slide Number Placeholder 5">
            <a:extLst>
              <a:ext uri="{FF2B5EF4-FFF2-40B4-BE49-F238E27FC236}">
                <a16:creationId xmlns:a16="http://schemas.microsoft.com/office/drawing/2014/main" id="{2F6DAFE3-0258-4C32-B64B-99EED615D504}"/>
              </a:ext>
            </a:extLst>
          </p:cNvPr>
          <p:cNvSpPr>
            <a:spLocks noGrp="1"/>
          </p:cNvSpPr>
          <p:nvPr>
            <p:ph type="sldNum" sz="quarter" idx="12"/>
          </p:nvPr>
        </p:nvSpPr>
        <p:spPr/>
        <p:txBody>
          <a:bodyPr/>
          <a:lstStyle>
            <a:lvl1pPr>
              <a:defRPr/>
            </a:lvl1pPr>
          </a:lstStyle>
          <a:p>
            <a:pPr>
              <a:defRPr/>
            </a:pPr>
            <a:fld id="{A7F4A8A8-04F6-4335-A380-2B2EC2810F90}" type="slidenum">
              <a:rPr lang="en-CA" altLang="en-US"/>
              <a:pPr>
                <a:defRPr/>
              </a:pPr>
              <a:t>‹#›</a:t>
            </a:fld>
            <a:endParaRPr lang="en-CA" altLang="en-US"/>
          </a:p>
        </p:txBody>
      </p:sp>
    </p:spTree>
    <p:extLst>
      <p:ext uri="{BB962C8B-B14F-4D97-AF65-F5344CB8AC3E}">
        <p14:creationId xmlns:p14="http://schemas.microsoft.com/office/powerpoint/2010/main" val="2568837070"/>
      </p:ext>
    </p:extLst>
  </p:cSld>
  <p:clrMapOvr>
    <a:masterClrMapping/>
  </p:clrMapOvr>
  <p:transition/>
</p:sldLayout>
</file>

<file path=ppt/slideLayouts/slideLayout16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B3D7FC90-BA8C-4415-B9FB-6B64035AD10F}"/>
              </a:ext>
            </a:extLst>
          </p:cNvPr>
          <p:cNvSpPr>
            <a:spLocks noGrp="1"/>
          </p:cNvSpPr>
          <p:nvPr>
            <p:ph type="dt" sz="half" idx="10"/>
          </p:nvPr>
        </p:nvSpPr>
        <p:spPr/>
        <p:txBody>
          <a:bodyPr/>
          <a:lstStyle>
            <a:lvl1pPr>
              <a:defRPr/>
            </a:lvl1pPr>
          </a:lstStyle>
          <a:p>
            <a:pPr>
              <a:defRPr/>
            </a:pPr>
            <a:endParaRPr lang="en-CA"/>
          </a:p>
        </p:txBody>
      </p:sp>
      <p:sp>
        <p:nvSpPr>
          <p:cNvPr id="6" name="Footer Placeholder 4">
            <a:extLst>
              <a:ext uri="{FF2B5EF4-FFF2-40B4-BE49-F238E27FC236}">
                <a16:creationId xmlns:a16="http://schemas.microsoft.com/office/drawing/2014/main" id="{F571ACBD-8856-43EE-9B9E-704B666E72CF}"/>
              </a:ext>
            </a:extLst>
          </p:cNvPr>
          <p:cNvSpPr>
            <a:spLocks noGrp="1"/>
          </p:cNvSpPr>
          <p:nvPr>
            <p:ph type="ftr" sz="quarter" idx="11"/>
          </p:nvPr>
        </p:nvSpPr>
        <p:spPr/>
        <p:txBody>
          <a:bodyPr/>
          <a:lstStyle>
            <a:lvl1pPr>
              <a:defRPr/>
            </a:lvl1pPr>
          </a:lstStyle>
          <a:p>
            <a:pPr>
              <a:defRPr/>
            </a:pPr>
            <a:endParaRPr lang="en-CA"/>
          </a:p>
        </p:txBody>
      </p:sp>
      <p:sp>
        <p:nvSpPr>
          <p:cNvPr id="7" name="Slide Number Placeholder 5">
            <a:extLst>
              <a:ext uri="{FF2B5EF4-FFF2-40B4-BE49-F238E27FC236}">
                <a16:creationId xmlns:a16="http://schemas.microsoft.com/office/drawing/2014/main" id="{03F14AD1-DB3D-49D8-BF3C-74E3E72B734B}"/>
              </a:ext>
            </a:extLst>
          </p:cNvPr>
          <p:cNvSpPr>
            <a:spLocks noGrp="1"/>
          </p:cNvSpPr>
          <p:nvPr>
            <p:ph type="sldNum" sz="quarter" idx="12"/>
          </p:nvPr>
        </p:nvSpPr>
        <p:spPr/>
        <p:txBody>
          <a:bodyPr/>
          <a:lstStyle>
            <a:lvl1pPr>
              <a:defRPr/>
            </a:lvl1pPr>
          </a:lstStyle>
          <a:p>
            <a:pPr>
              <a:defRPr/>
            </a:pPr>
            <a:fld id="{C2C41B4A-A7B7-402F-9D2C-44DB0AD878A7}" type="slidenum">
              <a:rPr lang="en-CA" altLang="en-US"/>
              <a:pPr>
                <a:defRPr/>
              </a:pPr>
              <a:t>‹#›</a:t>
            </a:fld>
            <a:endParaRPr lang="en-CA" altLang="en-US"/>
          </a:p>
        </p:txBody>
      </p:sp>
    </p:spTree>
    <p:extLst>
      <p:ext uri="{BB962C8B-B14F-4D97-AF65-F5344CB8AC3E}">
        <p14:creationId xmlns:p14="http://schemas.microsoft.com/office/powerpoint/2010/main" val="3726167033"/>
      </p:ext>
    </p:extLst>
  </p:cSld>
  <p:clrMapOvr>
    <a:masterClrMapping/>
  </p:clrMapOvr>
  <p:transition/>
</p:sldLayout>
</file>

<file path=ppt/slideLayouts/slideLayout165.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7CBB8149-6F17-4B4F-B28F-ACA420CF2E44}"/>
              </a:ext>
            </a:extLst>
          </p:cNvPr>
          <p:cNvSpPr>
            <a:spLocks noGrp="1"/>
          </p:cNvSpPr>
          <p:nvPr>
            <p:ph type="dt" sz="half" idx="10"/>
          </p:nvPr>
        </p:nvSpPr>
        <p:spPr/>
        <p:txBody>
          <a:bodyPr/>
          <a:lstStyle>
            <a:lvl1pPr>
              <a:defRPr/>
            </a:lvl1pPr>
          </a:lstStyle>
          <a:p>
            <a:pPr>
              <a:defRPr/>
            </a:pPr>
            <a:endParaRPr lang="en-CA"/>
          </a:p>
        </p:txBody>
      </p:sp>
      <p:sp>
        <p:nvSpPr>
          <p:cNvPr id="5" name="Footer Placeholder 4">
            <a:extLst>
              <a:ext uri="{FF2B5EF4-FFF2-40B4-BE49-F238E27FC236}">
                <a16:creationId xmlns:a16="http://schemas.microsoft.com/office/drawing/2014/main" id="{A3223CC8-E4A0-44DE-AAC0-04B96B9F3A16}"/>
              </a:ext>
            </a:extLst>
          </p:cNvPr>
          <p:cNvSpPr>
            <a:spLocks noGrp="1"/>
          </p:cNvSpPr>
          <p:nvPr>
            <p:ph type="ftr" sz="quarter" idx="11"/>
          </p:nvPr>
        </p:nvSpPr>
        <p:spPr/>
        <p:txBody>
          <a:bodyPr/>
          <a:lstStyle>
            <a:lvl1pPr>
              <a:defRPr/>
            </a:lvl1pPr>
          </a:lstStyle>
          <a:p>
            <a:pPr>
              <a:defRPr/>
            </a:pPr>
            <a:endParaRPr lang="en-CA"/>
          </a:p>
        </p:txBody>
      </p:sp>
      <p:sp>
        <p:nvSpPr>
          <p:cNvPr id="6" name="Slide Number Placeholder 5">
            <a:extLst>
              <a:ext uri="{FF2B5EF4-FFF2-40B4-BE49-F238E27FC236}">
                <a16:creationId xmlns:a16="http://schemas.microsoft.com/office/drawing/2014/main" id="{295A4883-B042-4FDF-B7C4-8DCC789CF5CC}"/>
              </a:ext>
            </a:extLst>
          </p:cNvPr>
          <p:cNvSpPr>
            <a:spLocks noGrp="1"/>
          </p:cNvSpPr>
          <p:nvPr>
            <p:ph type="sldNum" sz="quarter" idx="12"/>
          </p:nvPr>
        </p:nvSpPr>
        <p:spPr/>
        <p:txBody>
          <a:bodyPr/>
          <a:lstStyle>
            <a:lvl1pPr>
              <a:defRPr/>
            </a:lvl1pPr>
          </a:lstStyle>
          <a:p>
            <a:pPr>
              <a:defRPr/>
            </a:pPr>
            <a:fld id="{09AF2436-C8B4-4B3C-9F5A-7F601B5FDABF}" type="slidenum">
              <a:rPr lang="en-CA" altLang="en-US"/>
              <a:pPr>
                <a:defRPr/>
              </a:pPr>
              <a:t>‹#›</a:t>
            </a:fld>
            <a:endParaRPr lang="en-CA" altLang="en-US"/>
          </a:p>
        </p:txBody>
      </p:sp>
    </p:spTree>
    <p:extLst>
      <p:ext uri="{BB962C8B-B14F-4D97-AF65-F5344CB8AC3E}">
        <p14:creationId xmlns:p14="http://schemas.microsoft.com/office/powerpoint/2010/main" val="2992415664"/>
      </p:ext>
    </p:extLst>
  </p:cSld>
  <p:clrMapOvr>
    <a:masterClrMapping/>
  </p:clrMapOvr>
  <p:transition/>
</p:sldLayout>
</file>

<file path=ppt/slideLayouts/slideLayout166.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B4205FFC-0562-4757-8955-DECF7D138AD3}"/>
              </a:ext>
            </a:extLst>
          </p:cNvPr>
          <p:cNvSpPr>
            <a:spLocks noGrp="1"/>
          </p:cNvSpPr>
          <p:nvPr>
            <p:ph type="dt" sz="half" idx="10"/>
          </p:nvPr>
        </p:nvSpPr>
        <p:spPr/>
        <p:txBody>
          <a:bodyPr/>
          <a:lstStyle>
            <a:lvl1pPr>
              <a:defRPr/>
            </a:lvl1pPr>
          </a:lstStyle>
          <a:p>
            <a:pPr>
              <a:defRPr/>
            </a:pPr>
            <a:endParaRPr lang="en-CA"/>
          </a:p>
        </p:txBody>
      </p:sp>
      <p:sp>
        <p:nvSpPr>
          <p:cNvPr id="5" name="Footer Placeholder 4">
            <a:extLst>
              <a:ext uri="{FF2B5EF4-FFF2-40B4-BE49-F238E27FC236}">
                <a16:creationId xmlns:a16="http://schemas.microsoft.com/office/drawing/2014/main" id="{F978FCBE-0BC1-4A3D-BC7B-075463380E7F}"/>
              </a:ext>
            </a:extLst>
          </p:cNvPr>
          <p:cNvSpPr>
            <a:spLocks noGrp="1"/>
          </p:cNvSpPr>
          <p:nvPr>
            <p:ph type="ftr" sz="quarter" idx="11"/>
          </p:nvPr>
        </p:nvSpPr>
        <p:spPr/>
        <p:txBody>
          <a:bodyPr/>
          <a:lstStyle>
            <a:lvl1pPr>
              <a:defRPr/>
            </a:lvl1pPr>
          </a:lstStyle>
          <a:p>
            <a:pPr>
              <a:defRPr/>
            </a:pPr>
            <a:endParaRPr lang="en-CA"/>
          </a:p>
        </p:txBody>
      </p:sp>
      <p:sp>
        <p:nvSpPr>
          <p:cNvPr id="6" name="Slide Number Placeholder 5">
            <a:extLst>
              <a:ext uri="{FF2B5EF4-FFF2-40B4-BE49-F238E27FC236}">
                <a16:creationId xmlns:a16="http://schemas.microsoft.com/office/drawing/2014/main" id="{853B834F-C3CF-4384-B870-F8AD52162ABD}"/>
              </a:ext>
            </a:extLst>
          </p:cNvPr>
          <p:cNvSpPr>
            <a:spLocks noGrp="1"/>
          </p:cNvSpPr>
          <p:nvPr>
            <p:ph type="sldNum" sz="quarter" idx="12"/>
          </p:nvPr>
        </p:nvSpPr>
        <p:spPr/>
        <p:txBody>
          <a:bodyPr/>
          <a:lstStyle>
            <a:lvl1pPr>
              <a:defRPr/>
            </a:lvl1pPr>
          </a:lstStyle>
          <a:p>
            <a:pPr>
              <a:defRPr/>
            </a:pPr>
            <a:fld id="{5CBCE3B2-FB8A-4CE3-B8D8-FBF9C009B9E9}" type="slidenum">
              <a:rPr lang="en-CA" altLang="en-US"/>
              <a:pPr>
                <a:defRPr/>
              </a:pPr>
              <a:t>‹#›</a:t>
            </a:fld>
            <a:endParaRPr lang="en-CA" altLang="en-US"/>
          </a:p>
        </p:txBody>
      </p:sp>
    </p:spTree>
    <p:extLst>
      <p:ext uri="{BB962C8B-B14F-4D97-AF65-F5344CB8AC3E}">
        <p14:creationId xmlns:p14="http://schemas.microsoft.com/office/powerpoint/2010/main" val="1896052525"/>
      </p:ext>
    </p:extLst>
  </p:cSld>
  <p:clrMapOvr>
    <a:masterClrMapping/>
  </p:clrMapOvr>
  <p:transition/>
</p:sldLayout>
</file>

<file path=ppt/slideLayouts/slideLayout16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671D3312-0FC1-4E10-9252-2E253A1F1BEA}"/>
              </a:ext>
            </a:extLst>
          </p:cNvPr>
          <p:cNvSpPr>
            <a:spLocks noGrp="1"/>
          </p:cNvSpPr>
          <p:nvPr>
            <p:ph type="dt" sz="half" idx="10"/>
          </p:nvPr>
        </p:nvSpPr>
        <p:spPr/>
        <p:txBody>
          <a:bodyPr/>
          <a:lstStyle>
            <a:lvl1pPr>
              <a:defRPr/>
            </a:lvl1pPr>
          </a:lstStyle>
          <a:p>
            <a:pPr>
              <a:defRPr/>
            </a:pPr>
            <a:endParaRPr lang="en-CA"/>
          </a:p>
        </p:txBody>
      </p:sp>
      <p:sp>
        <p:nvSpPr>
          <p:cNvPr id="5" name="Footer Placeholder 4">
            <a:extLst>
              <a:ext uri="{FF2B5EF4-FFF2-40B4-BE49-F238E27FC236}">
                <a16:creationId xmlns:a16="http://schemas.microsoft.com/office/drawing/2014/main" id="{6BDD8F1B-9BA8-47AF-8D24-312DBB985C1A}"/>
              </a:ext>
            </a:extLst>
          </p:cNvPr>
          <p:cNvSpPr>
            <a:spLocks noGrp="1"/>
          </p:cNvSpPr>
          <p:nvPr>
            <p:ph type="ftr" sz="quarter" idx="11"/>
          </p:nvPr>
        </p:nvSpPr>
        <p:spPr/>
        <p:txBody>
          <a:bodyPr/>
          <a:lstStyle>
            <a:lvl1pPr>
              <a:defRPr/>
            </a:lvl1pPr>
          </a:lstStyle>
          <a:p>
            <a:pPr>
              <a:defRPr/>
            </a:pPr>
            <a:endParaRPr lang="en-CA"/>
          </a:p>
        </p:txBody>
      </p:sp>
      <p:sp>
        <p:nvSpPr>
          <p:cNvPr id="6" name="Slide Number Placeholder 5">
            <a:extLst>
              <a:ext uri="{FF2B5EF4-FFF2-40B4-BE49-F238E27FC236}">
                <a16:creationId xmlns:a16="http://schemas.microsoft.com/office/drawing/2014/main" id="{13FF1E12-6DC7-4974-8059-F7A56450EF95}"/>
              </a:ext>
            </a:extLst>
          </p:cNvPr>
          <p:cNvSpPr>
            <a:spLocks noGrp="1"/>
          </p:cNvSpPr>
          <p:nvPr>
            <p:ph type="sldNum" sz="quarter" idx="12"/>
          </p:nvPr>
        </p:nvSpPr>
        <p:spPr/>
        <p:txBody>
          <a:bodyPr/>
          <a:lstStyle>
            <a:lvl1pPr>
              <a:defRPr/>
            </a:lvl1pPr>
          </a:lstStyle>
          <a:p>
            <a:pPr>
              <a:defRPr/>
            </a:pPr>
            <a:fld id="{9168969A-34AC-4CFA-8201-8A8202B667CE}" type="slidenum">
              <a:rPr lang="en-CA" altLang="en-US"/>
              <a:pPr>
                <a:defRPr/>
              </a:pPr>
              <a:t>‹#›</a:t>
            </a:fld>
            <a:endParaRPr lang="en-CA" altLang="en-US"/>
          </a:p>
        </p:txBody>
      </p:sp>
    </p:spTree>
    <p:extLst>
      <p:ext uri="{BB962C8B-B14F-4D97-AF65-F5344CB8AC3E}">
        <p14:creationId xmlns:p14="http://schemas.microsoft.com/office/powerpoint/2010/main" val="3270325361"/>
      </p:ext>
    </p:extLst>
  </p:cSld>
  <p:clrMapOvr>
    <a:masterClrMapping/>
  </p:clrMapOvr>
  <p:transition/>
</p:sldLayout>
</file>

<file path=ppt/slideLayouts/slideLayout168.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914F68B2-AFD6-4311-B48D-3DAF4DFD353C}"/>
              </a:ext>
            </a:extLst>
          </p:cNvPr>
          <p:cNvSpPr>
            <a:spLocks noGrp="1"/>
          </p:cNvSpPr>
          <p:nvPr>
            <p:ph type="dt" sz="half" idx="10"/>
          </p:nvPr>
        </p:nvSpPr>
        <p:spPr/>
        <p:txBody>
          <a:bodyPr/>
          <a:lstStyle>
            <a:lvl1pPr>
              <a:defRPr/>
            </a:lvl1pPr>
          </a:lstStyle>
          <a:p>
            <a:pPr>
              <a:defRPr/>
            </a:pPr>
            <a:endParaRPr lang="en-CA"/>
          </a:p>
        </p:txBody>
      </p:sp>
      <p:sp>
        <p:nvSpPr>
          <p:cNvPr id="5" name="Footer Placeholder 4">
            <a:extLst>
              <a:ext uri="{FF2B5EF4-FFF2-40B4-BE49-F238E27FC236}">
                <a16:creationId xmlns:a16="http://schemas.microsoft.com/office/drawing/2014/main" id="{A4A09DE6-85CD-478D-B50C-65DD218361F0}"/>
              </a:ext>
            </a:extLst>
          </p:cNvPr>
          <p:cNvSpPr>
            <a:spLocks noGrp="1"/>
          </p:cNvSpPr>
          <p:nvPr>
            <p:ph type="ftr" sz="quarter" idx="11"/>
          </p:nvPr>
        </p:nvSpPr>
        <p:spPr/>
        <p:txBody>
          <a:bodyPr/>
          <a:lstStyle>
            <a:lvl1pPr>
              <a:defRPr/>
            </a:lvl1pPr>
          </a:lstStyle>
          <a:p>
            <a:pPr>
              <a:defRPr/>
            </a:pPr>
            <a:endParaRPr lang="en-CA"/>
          </a:p>
        </p:txBody>
      </p:sp>
      <p:sp>
        <p:nvSpPr>
          <p:cNvPr id="6" name="Slide Number Placeholder 5">
            <a:extLst>
              <a:ext uri="{FF2B5EF4-FFF2-40B4-BE49-F238E27FC236}">
                <a16:creationId xmlns:a16="http://schemas.microsoft.com/office/drawing/2014/main" id="{3F226D8C-B383-4FDE-A726-DC727C0F0ABB}"/>
              </a:ext>
            </a:extLst>
          </p:cNvPr>
          <p:cNvSpPr>
            <a:spLocks noGrp="1"/>
          </p:cNvSpPr>
          <p:nvPr>
            <p:ph type="sldNum" sz="quarter" idx="12"/>
          </p:nvPr>
        </p:nvSpPr>
        <p:spPr/>
        <p:txBody>
          <a:bodyPr/>
          <a:lstStyle>
            <a:lvl1pPr>
              <a:defRPr/>
            </a:lvl1pPr>
          </a:lstStyle>
          <a:p>
            <a:pPr>
              <a:defRPr/>
            </a:pPr>
            <a:fld id="{6D30FBA1-6676-46CA-A595-3FF571FAAAEE}" type="slidenum">
              <a:rPr lang="en-CA" altLang="en-US"/>
              <a:pPr>
                <a:defRPr/>
              </a:pPr>
              <a:t>‹#›</a:t>
            </a:fld>
            <a:endParaRPr lang="en-CA" altLang="en-US"/>
          </a:p>
        </p:txBody>
      </p:sp>
    </p:spTree>
    <p:extLst>
      <p:ext uri="{BB962C8B-B14F-4D97-AF65-F5344CB8AC3E}">
        <p14:creationId xmlns:p14="http://schemas.microsoft.com/office/powerpoint/2010/main" val="2049963784"/>
      </p:ext>
    </p:extLst>
  </p:cSld>
  <p:clrMapOvr>
    <a:masterClrMapping/>
  </p:clrMapOvr>
  <p:transition/>
</p:sldLayout>
</file>

<file path=ppt/slideLayouts/slideLayout169.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3CF4C83-A337-4D26-907B-909C4F0CE060}"/>
              </a:ext>
            </a:extLst>
          </p:cNvPr>
          <p:cNvSpPr>
            <a:spLocks noGrp="1"/>
          </p:cNvSpPr>
          <p:nvPr>
            <p:ph type="dt" sz="half" idx="10"/>
          </p:nvPr>
        </p:nvSpPr>
        <p:spPr/>
        <p:txBody>
          <a:bodyPr/>
          <a:lstStyle>
            <a:lvl1pPr>
              <a:defRPr/>
            </a:lvl1pPr>
          </a:lstStyle>
          <a:p>
            <a:pPr>
              <a:defRPr/>
            </a:pPr>
            <a:endParaRPr lang="en-CA"/>
          </a:p>
        </p:txBody>
      </p:sp>
      <p:sp>
        <p:nvSpPr>
          <p:cNvPr id="5" name="Footer Placeholder 4">
            <a:extLst>
              <a:ext uri="{FF2B5EF4-FFF2-40B4-BE49-F238E27FC236}">
                <a16:creationId xmlns:a16="http://schemas.microsoft.com/office/drawing/2014/main" id="{726A7B1D-16A5-4B8B-B144-8F52903756E2}"/>
              </a:ext>
            </a:extLst>
          </p:cNvPr>
          <p:cNvSpPr>
            <a:spLocks noGrp="1"/>
          </p:cNvSpPr>
          <p:nvPr>
            <p:ph type="ftr" sz="quarter" idx="11"/>
          </p:nvPr>
        </p:nvSpPr>
        <p:spPr/>
        <p:txBody>
          <a:bodyPr/>
          <a:lstStyle>
            <a:lvl1pPr>
              <a:defRPr/>
            </a:lvl1pPr>
          </a:lstStyle>
          <a:p>
            <a:pPr>
              <a:defRPr/>
            </a:pPr>
            <a:endParaRPr lang="en-CA"/>
          </a:p>
        </p:txBody>
      </p:sp>
      <p:sp>
        <p:nvSpPr>
          <p:cNvPr id="6" name="Slide Number Placeholder 5">
            <a:extLst>
              <a:ext uri="{FF2B5EF4-FFF2-40B4-BE49-F238E27FC236}">
                <a16:creationId xmlns:a16="http://schemas.microsoft.com/office/drawing/2014/main" id="{99067405-3C63-4A0E-B658-A0AB6BAC3FB2}"/>
              </a:ext>
            </a:extLst>
          </p:cNvPr>
          <p:cNvSpPr>
            <a:spLocks noGrp="1"/>
          </p:cNvSpPr>
          <p:nvPr>
            <p:ph type="sldNum" sz="quarter" idx="12"/>
          </p:nvPr>
        </p:nvSpPr>
        <p:spPr/>
        <p:txBody>
          <a:bodyPr/>
          <a:lstStyle>
            <a:lvl1pPr>
              <a:defRPr/>
            </a:lvl1pPr>
          </a:lstStyle>
          <a:p>
            <a:pPr>
              <a:defRPr/>
            </a:pPr>
            <a:fld id="{5C444B2B-A2A4-44F0-BF3C-D37BE08033F9}" type="slidenum">
              <a:rPr lang="en-CA" altLang="en-US"/>
              <a:pPr>
                <a:defRPr/>
              </a:pPr>
              <a:t>‹#›</a:t>
            </a:fld>
            <a:endParaRPr lang="en-CA" altLang="en-US"/>
          </a:p>
        </p:txBody>
      </p:sp>
    </p:spTree>
    <p:extLst>
      <p:ext uri="{BB962C8B-B14F-4D97-AF65-F5344CB8AC3E}">
        <p14:creationId xmlns:p14="http://schemas.microsoft.com/office/powerpoint/2010/main" val="2090770303"/>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3">
            <a:extLst>
              <a:ext uri="{FF2B5EF4-FFF2-40B4-BE49-F238E27FC236}">
                <a16:creationId xmlns:a16="http://schemas.microsoft.com/office/drawing/2014/main" id="{9DB1BDA2-4C94-44C7-95F8-09E0818ACAA1}"/>
              </a:ext>
            </a:extLst>
          </p:cNvPr>
          <p:cNvSpPr>
            <a:spLocks noGrp="1"/>
          </p:cNvSpPr>
          <p:nvPr>
            <p:ph type="dt" sz="half" idx="10"/>
          </p:nvPr>
        </p:nvSpPr>
        <p:spPr/>
        <p:txBody>
          <a:bodyPr/>
          <a:lstStyle>
            <a:lvl1pPr>
              <a:defRPr/>
            </a:lvl1pPr>
          </a:lstStyle>
          <a:p>
            <a:pPr>
              <a:defRPr/>
            </a:pPr>
            <a:endParaRPr lang="en-CA"/>
          </a:p>
        </p:txBody>
      </p:sp>
      <p:sp>
        <p:nvSpPr>
          <p:cNvPr id="8" name="Footer Placeholder 4">
            <a:extLst>
              <a:ext uri="{FF2B5EF4-FFF2-40B4-BE49-F238E27FC236}">
                <a16:creationId xmlns:a16="http://schemas.microsoft.com/office/drawing/2014/main" id="{0D60720A-7F25-47AE-9ED6-41C71794EECE}"/>
              </a:ext>
            </a:extLst>
          </p:cNvPr>
          <p:cNvSpPr>
            <a:spLocks noGrp="1"/>
          </p:cNvSpPr>
          <p:nvPr>
            <p:ph type="ftr" sz="quarter" idx="11"/>
          </p:nvPr>
        </p:nvSpPr>
        <p:spPr/>
        <p:txBody>
          <a:bodyPr/>
          <a:lstStyle>
            <a:lvl1pPr>
              <a:defRPr/>
            </a:lvl1pPr>
          </a:lstStyle>
          <a:p>
            <a:pPr>
              <a:defRPr/>
            </a:pPr>
            <a:endParaRPr lang="en-CA"/>
          </a:p>
        </p:txBody>
      </p:sp>
      <p:sp>
        <p:nvSpPr>
          <p:cNvPr id="9" name="Slide Number Placeholder 5">
            <a:extLst>
              <a:ext uri="{FF2B5EF4-FFF2-40B4-BE49-F238E27FC236}">
                <a16:creationId xmlns:a16="http://schemas.microsoft.com/office/drawing/2014/main" id="{8B2AA21C-4B4C-4C01-A8D6-DB040F3F28E5}"/>
              </a:ext>
            </a:extLst>
          </p:cNvPr>
          <p:cNvSpPr>
            <a:spLocks noGrp="1"/>
          </p:cNvSpPr>
          <p:nvPr>
            <p:ph type="sldNum" sz="quarter" idx="12"/>
          </p:nvPr>
        </p:nvSpPr>
        <p:spPr/>
        <p:txBody>
          <a:bodyPr/>
          <a:lstStyle>
            <a:lvl1pPr>
              <a:defRPr/>
            </a:lvl1pPr>
          </a:lstStyle>
          <a:p>
            <a:pPr>
              <a:defRPr/>
            </a:pPr>
            <a:fld id="{5B23DA19-B32B-4543-A947-53239C6F2253}" type="slidenum">
              <a:rPr lang="en-CA" altLang="en-US"/>
              <a:pPr>
                <a:defRPr/>
              </a:pPr>
              <a:t>‹#›</a:t>
            </a:fld>
            <a:endParaRPr lang="en-CA" altLang="en-US"/>
          </a:p>
        </p:txBody>
      </p:sp>
    </p:spTree>
    <p:extLst>
      <p:ext uri="{BB962C8B-B14F-4D97-AF65-F5344CB8AC3E}">
        <p14:creationId xmlns:p14="http://schemas.microsoft.com/office/powerpoint/2010/main" val="2800746748"/>
      </p:ext>
    </p:extLst>
  </p:cSld>
  <p:clrMapOvr>
    <a:masterClrMapping/>
  </p:clrMapOvr>
  <p:transition/>
</p:sldLayout>
</file>

<file path=ppt/slideLayouts/slideLayout170.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3">
            <a:extLst>
              <a:ext uri="{FF2B5EF4-FFF2-40B4-BE49-F238E27FC236}">
                <a16:creationId xmlns:a16="http://schemas.microsoft.com/office/drawing/2014/main" id="{C58090B5-0A1D-4270-BB89-E1C3340DDC16}"/>
              </a:ext>
            </a:extLst>
          </p:cNvPr>
          <p:cNvSpPr>
            <a:spLocks noGrp="1"/>
          </p:cNvSpPr>
          <p:nvPr>
            <p:ph type="dt" sz="half" idx="10"/>
          </p:nvPr>
        </p:nvSpPr>
        <p:spPr/>
        <p:txBody>
          <a:bodyPr/>
          <a:lstStyle>
            <a:lvl1pPr>
              <a:defRPr/>
            </a:lvl1pPr>
          </a:lstStyle>
          <a:p>
            <a:pPr>
              <a:defRPr/>
            </a:pPr>
            <a:endParaRPr lang="en-CA"/>
          </a:p>
        </p:txBody>
      </p:sp>
      <p:sp>
        <p:nvSpPr>
          <p:cNvPr id="6" name="Footer Placeholder 4">
            <a:extLst>
              <a:ext uri="{FF2B5EF4-FFF2-40B4-BE49-F238E27FC236}">
                <a16:creationId xmlns:a16="http://schemas.microsoft.com/office/drawing/2014/main" id="{BA9A4342-50F5-4513-A491-80E863B39B3C}"/>
              </a:ext>
            </a:extLst>
          </p:cNvPr>
          <p:cNvSpPr>
            <a:spLocks noGrp="1"/>
          </p:cNvSpPr>
          <p:nvPr>
            <p:ph type="ftr" sz="quarter" idx="11"/>
          </p:nvPr>
        </p:nvSpPr>
        <p:spPr/>
        <p:txBody>
          <a:bodyPr/>
          <a:lstStyle>
            <a:lvl1pPr>
              <a:defRPr/>
            </a:lvl1pPr>
          </a:lstStyle>
          <a:p>
            <a:pPr>
              <a:defRPr/>
            </a:pPr>
            <a:endParaRPr lang="en-CA"/>
          </a:p>
        </p:txBody>
      </p:sp>
      <p:sp>
        <p:nvSpPr>
          <p:cNvPr id="7" name="Slide Number Placeholder 5">
            <a:extLst>
              <a:ext uri="{FF2B5EF4-FFF2-40B4-BE49-F238E27FC236}">
                <a16:creationId xmlns:a16="http://schemas.microsoft.com/office/drawing/2014/main" id="{A9891B55-644B-4A68-B45D-5D205B45E1DD}"/>
              </a:ext>
            </a:extLst>
          </p:cNvPr>
          <p:cNvSpPr>
            <a:spLocks noGrp="1"/>
          </p:cNvSpPr>
          <p:nvPr>
            <p:ph type="sldNum" sz="quarter" idx="12"/>
          </p:nvPr>
        </p:nvSpPr>
        <p:spPr/>
        <p:txBody>
          <a:bodyPr/>
          <a:lstStyle>
            <a:lvl1pPr>
              <a:defRPr/>
            </a:lvl1pPr>
          </a:lstStyle>
          <a:p>
            <a:pPr>
              <a:defRPr/>
            </a:pPr>
            <a:fld id="{D48368F7-49D2-4DB5-9A24-990F0321FAD0}" type="slidenum">
              <a:rPr lang="en-CA" altLang="en-US"/>
              <a:pPr>
                <a:defRPr/>
              </a:pPr>
              <a:t>‹#›</a:t>
            </a:fld>
            <a:endParaRPr lang="en-CA" altLang="en-US"/>
          </a:p>
        </p:txBody>
      </p:sp>
    </p:spTree>
    <p:extLst>
      <p:ext uri="{BB962C8B-B14F-4D97-AF65-F5344CB8AC3E}">
        <p14:creationId xmlns:p14="http://schemas.microsoft.com/office/powerpoint/2010/main" val="3523342285"/>
      </p:ext>
    </p:extLst>
  </p:cSld>
  <p:clrMapOvr>
    <a:masterClrMapping/>
  </p:clrMapOvr>
  <p:transition/>
</p:sldLayout>
</file>

<file path=ppt/slideLayouts/slideLayout171.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3">
            <a:extLst>
              <a:ext uri="{FF2B5EF4-FFF2-40B4-BE49-F238E27FC236}">
                <a16:creationId xmlns:a16="http://schemas.microsoft.com/office/drawing/2014/main" id="{8EA68B9B-59F1-4C55-8589-C6F06BA83606}"/>
              </a:ext>
            </a:extLst>
          </p:cNvPr>
          <p:cNvSpPr>
            <a:spLocks noGrp="1"/>
          </p:cNvSpPr>
          <p:nvPr>
            <p:ph type="dt" sz="half" idx="10"/>
          </p:nvPr>
        </p:nvSpPr>
        <p:spPr/>
        <p:txBody>
          <a:bodyPr/>
          <a:lstStyle>
            <a:lvl1pPr>
              <a:defRPr/>
            </a:lvl1pPr>
          </a:lstStyle>
          <a:p>
            <a:pPr>
              <a:defRPr/>
            </a:pPr>
            <a:endParaRPr lang="en-CA"/>
          </a:p>
        </p:txBody>
      </p:sp>
      <p:sp>
        <p:nvSpPr>
          <p:cNvPr id="8" name="Footer Placeholder 4">
            <a:extLst>
              <a:ext uri="{FF2B5EF4-FFF2-40B4-BE49-F238E27FC236}">
                <a16:creationId xmlns:a16="http://schemas.microsoft.com/office/drawing/2014/main" id="{3DF39450-DC97-4501-A064-C2C09FFF2837}"/>
              </a:ext>
            </a:extLst>
          </p:cNvPr>
          <p:cNvSpPr>
            <a:spLocks noGrp="1"/>
          </p:cNvSpPr>
          <p:nvPr>
            <p:ph type="ftr" sz="quarter" idx="11"/>
          </p:nvPr>
        </p:nvSpPr>
        <p:spPr/>
        <p:txBody>
          <a:bodyPr/>
          <a:lstStyle>
            <a:lvl1pPr>
              <a:defRPr/>
            </a:lvl1pPr>
          </a:lstStyle>
          <a:p>
            <a:pPr>
              <a:defRPr/>
            </a:pPr>
            <a:endParaRPr lang="en-CA"/>
          </a:p>
        </p:txBody>
      </p:sp>
      <p:sp>
        <p:nvSpPr>
          <p:cNvPr id="9" name="Slide Number Placeholder 5">
            <a:extLst>
              <a:ext uri="{FF2B5EF4-FFF2-40B4-BE49-F238E27FC236}">
                <a16:creationId xmlns:a16="http://schemas.microsoft.com/office/drawing/2014/main" id="{D6467580-C714-48C4-9F77-2554EF71DF15}"/>
              </a:ext>
            </a:extLst>
          </p:cNvPr>
          <p:cNvSpPr>
            <a:spLocks noGrp="1"/>
          </p:cNvSpPr>
          <p:nvPr>
            <p:ph type="sldNum" sz="quarter" idx="12"/>
          </p:nvPr>
        </p:nvSpPr>
        <p:spPr/>
        <p:txBody>
          <a:bodyPr/>
          <a:lstStyle>
            <a:lvl1pPr>
              <a:defRPr/>
            </a:lvl1pPr>
          </a:lstStyle>
          <a:p>
            <a:pPr>
              <a:defRPr/>
            </a:pPr>
            <a:fld id="{EE8FBA92-BF76-4778-91CD-6B195D8CCCCB}" type="slidenum">
              <a:rPr lang="en-CA" altLang="en-US"/>
              <a:pPr>
                <a:defRPr/>
              </a:pPr>
              <a:t>‹#›</a:t>
            </a:fld>
            <a:endParaRPr lang="en-CA" altLang="en-US"/>
          </a:p>
        </p:txBody>
      </p:sp>
    </p:spTree>
    <p:extLst>
      <p:ext uri="{BB962C8B-B14F-4D97-AF65-F5344CB8AC3E}">
        <p14:creationId xmlns:p14="http://schemas.microsoft.com/office/powerpoint/2010/main" val="1279991047"/>
      </p:ext>
    </p:extLst>
  </p:cSld>
  <p:clrMapOvr>
    <a:masterClrMapping/>
  </p:clrMapOvr>
  <p:transition/>
</p:sldLayout>
</file>

<file path=ppt/slideLayouts/slideLayout172.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3">
            <a:extLst>
              <a:ext uri="{FF2B5EF4-FFF2-40B4-BE49-F238E27FC236}">
                <a16:creationId xmlns:a16="http://schemas.microsoft.com/office/drawing/2014/main" id="{15B90B43-4B67-4B2E-90D2-A0792EB11897}"/>
              </a:ext>
            </a:extLst>
          </p:cNvPr>
          <p:cNvSpPr>
            <a:spLocks noGrp="1"/>
          </p:cNvSpPr>
          <p:nvPr>
            <p:ph type="dt" sz="half" idx="10"/>
          </p:nvPr>
        </p:nvSpPr>
        <p:spPr/>
        <p:txBody>
          <a:bodyPr/>
          <a:lstStyle>
            <a:lvl1pPr>
              <a:defRPr/>
            </a:lvl1pPr>
          </a:lstStyle>
          <a:p>
            <a:pPr>
              <a:defRPr/>
            </a:pPr>
            <a:endParaRPr lang="en-CA"/>
          </a:p>
        </p:txBody>
      </p:sp>
      <p:sp>
        <p:nvSpPr>
          <p:cNvPr id="4" name="Footer Placeholder 4">
            <a:extLst>
              <a:ext uri="{FF2B5EF4-FFF2-40B4-BE49-F238E27FC236}">
                <a16:creationId xmlns:a16="http://schemas.microsoft.com/office/drawing/2014/main" id="{6839554D-7E86-4777-86DC-FF0599AFE4EB}"/>
              </a:ext>
            </a:extLst>
          </p:cNvPr>
          <p:cNvSpPr>
            <a:spLocks noGrp="1"/>
          </p:cNvSpPr>
          <p:nvPr>
            <p:ph type="ftr" sz="quarter" idx="11"/>
          </p:nvPr>
        </p:nvSpPr>
        <p:spPr/>
        <p:txBody>
          <a:bodyPr/>
          <a:lstStyle>
            <a:lvl1pPr>
              <a:defRPr/>
            </a:lvl1pPr>
          </a:lstStyle>
          <a:p>
            <a:pPr>
              <a:defRPr/>
            </a:pPr>
            <a:endParaRPr lang="en-CA"/>
          </a:p>
        </p:txBody>
      </p:sp>
      <p:sp>
        <p:nvSpPr>
          <p:cNvPr id="5" name="Slide Number Placeholder 5">
            <a:extLst>
              <a:ext uri="{FF2B5EF4-FFF2-40B4-BE49-F238E27FC236}">
                <a16:creationId xmlns:a16="http://schemas.microsoft.com/office/drawing/2014/main" id="{0DE222E4-F31D-433F-A00A-11612AEA74D4}"/>
              </a:ext>
            </a:extLst>
          </p:cNvPr>
          <p:cNvSpPr>
            <a:spLocks noGrp="1"/>
          </p:cNvSpPr>
          <p:nvPr>
            <p:ph type="sldNum" sz="quarter" idx="12"/>
          </p:nvPr>
        </p:nvSpPr>
        <p:spPr/>
        <p:txBody>
          <a:bodyPr/>
          <a:lstStyle>
            <a:lvl1pPr>
              <a:defRPr/>
            </a:lvl1pPr>
          </a:lstStyle>
          <a:p>
            <a:pPr>
              <a:defRPr/>
            </a:pPr>
            <a:fld id="{63E70EA2-CBBE-4448-9B6F-7A8F819211D4}" type="slidenum">
              <a:rPr lang="en-CA" altLang="en-US"/>
              <a:pPr>
                <a:defRPr/>
              </a:pPr>
              <a:t>‹#›</a:t>
            </a:fld>
            <a:endParaRPr lang="en-CA" altLang="en-US"/>
          </a:p>
        </p:txBody>
      </p:sp>
    </p:spTree>
    <p:extLst>
      <p:ext uri="{BB962C8B-B14F-4D97-AF65-F5344CB8AC3E}">
        <p14:creationId xmlns:p14="http://schemas.microsoft.com/office/powerpoint/2010/main" val="1617182194"/>
      </p:ext>
    </p:extLst>
  </p:cSld>
  <p:clrMapOvr>
    <a:masterClrMapping/>
  </p:clrMapOvr>
  <p:transition/>
</p:sldLayout>
</file>

<file path=ppt/slideLayouts/slideLayout17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E55B0AFF-06E4-433F-A234-930D81C0A7DB}"/>
              </a:ext>
            </a:extLst>
          </p:cNvPr>
          <p:cNvSpPr>
            <a:spLocks noGrp="1"/>
          </p:cNvSpPr>
          <p:nvPr>
            <p:ph type="dt" sz="half" idx="10"/>
          </p:nvPr>
        </p:nvSpPr>
        <p:spPr/>
        <p:txBody>
          <a:bodyPr/>
          <a:lstStyle>
            <a:lvl1pPr>
              <a:defRPr/>
            </a:lvl1pPr>
          </a:lstStyle>
          <a:p>
            <a:pPr>
              <a:defRPr/>
            </a:pPr>
            <a:endParaRPr lang="en-CA"/>
          </a:p>
        </p:txBody>
      </p:sp>
      <p:sp>
        <p:nvSpPr>
          <p:cNvPr id="3" name="Footer Placeholder 4">
            <a:extLst>
              <a:ext uri="{FF2B5EF4-FFF2-40B4-BE49-F238E27FC236}">
                <a16:creationId xmlns:a16="http://schemas.microsoft.com/office/drawing/2014/main" id="{B8CB6ADA-0DA2-407A-8F6B-4AF77E728D07}"/>
              </a:ext>
            </a:extLst>
          </p:cNvPr>
          <p:cNvSpPr>
            <a:spLocks noGrp="1"/>
          </p:cNvSpPr>
          <p:nvPr>
            <p:ph type="ftr" sz="quarter" idx="11"/>
          </p:nvPr>
        </p:nvSpPr>
        <p:spPr/>
        <p:txBody>
          <a:bodyPr/>
          <a:lstStyle>
            <a:lvl1pPr>
              <a:defRPr/>
            </a:lvl1pPr>
          </a:lstStyle>
          <a:p>
            <a:pPr>
              <a:defRPr/>
            </a:pPr>
            <a:endParaRPr lang="en-CA"/>
          </a:p>
        </p:txBody>
      </p:sp>
      <p:sp>
        <p:nvSpPr>
          <p:cNvPr id="4" name="Slide Number Placeholder 5">
            <a:extLst>
              <a:ext uri="{FF2B5EF4-FFF2-40B4-BE49-F238E27FC236}">
                <a16:creationId xmlns:a16="http://schemas.microsoft.com/office/drawing/2014/main" id="{4CA81E17-619A-4113-A73D-A0AB5A4CAE8E}"/>
              </a:ext>
            </a:extLst>
          </p:cNvPr>
          <p:cNvSpPr>
            <a:spLocks noGrp="1"/>
          </p:cNvSpPr>
          <p:nvPr>
            <p:ph type="sldNum" sz="quarter" idx="12"/>
          </p:nvPr>
        </p:nvSpPr>
        <p:spPr/>
        <p:txBody>
          <a:bodyPr/>
          <a:lstStyle>
            <a:lvl1pPr>
              <a:defRPr/>
            </a:lvl1pPr>
          </a:lstStyle>
          <a:p>
            <a:pPr>
              <a:defRPr/>
            </a:pPr>
            <a:fld id="{757EFF0D-178D-4CC4-A2AD-7D5951D8103B}" type="slidenum">
              <a:rPr lang="en-CA" altLang="en-US"/>
              <a:pPr>
                <a:defRPr/>
              </a:pPr>
              <a:t>‹#›</a:t>
            </a:fld>
            <a:endParaRPr lang="en-CA" altLang="en-US"/>
          </a:p>
        </p:txBody>
      </p:sp>
    </p:spTree>
    <p:extLst>
      <p:ext uri="{BB962C8B-B14F-4D97-AF65-F5344CB8AC3E}">
        <p14:creationId xmlns:p14="http://schemas.microsoft.com/office/powerpoint/2010/main" val="895682860"/>
      </p:ext>
    </p:extLst>
  </p:cSld>
  <p:clrMapOvr>
    <a:masterClrMapping/>
  </p:clrMapOvr>
  <p:transition/>
</p:sldLayout>
</file>

<file path=ppt/slideLayouts/slideLayout174.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AD5F4981-A850-4674-83EC-2DC285537D7A}"/>
              </a:ext>
            </a:extLst>
          </p:cNvPr>
          <p:cNvSpPr>
            <a:spLocks noGrp="1"/>
          </p:cNvSpPr>
          <p:nvPr>
            <p:ph type="dt" sz="half" idx="10"/>
          </p:nvPr>
        </p:nvSpPr>
        <p:spPr/>
        <p:txBody>
          <a:bodyPr/>
          <a:lstStyle>
            <a:lvl1pPr>
              <a:defRPr/>
            </a:lvl1pPr>
          </a:lstStyle>
          <a:p>
            <a:pPr>
              <a:defRPr/>
            </a:pPr>
            <a:endParaRPr lang="en-CA"/>
          </a:p>
        </p:txBody>
      </p:sp>
      <p:sp>
        <p:nvSpPr>
          <p:cNvPr id="6" name="Footer Placeholder 4">
            <a:extLst>
              <a:ext uri="{FF2B5EF4-FFF2-40B4-BE49-F238E27FC236}">
                <a16:creationId xmlns:a16="http://schemas.microsoft.com/office/drawing/2014/main" id="{9149DED6-0C68-4DE8-BA9F-1B08C16D1C81}"/>
              </a:ext>
            </a:extLst>
          </p:cNvPr>
          <p:cNvSpPr>
            <a:spLocks noGrp="1"/>
          </p:cNvSpPr>
          <p:nvPr>
            <p:ph type="ftr" sz="quarter" idx="11"/>
          </p:nvPr>
        </p:nvSpPr>
        <p:spPr/>
        <p:txBody>
          <a:bodyPr/>
          <a:lstStyle>
            <a:lvl1pPr>
              <a:defRPr/>
            </a:lvl1pPr>
          </a:lstStyle>
          <a:p>
            <a:pPr>
              <a:defRPr/>
            </a:pPr>
            <a:endParaRPr lang="en-CA"/>
          </a:p>
        </p:txBody>
      </p:sp>
      <p:sp>
        <p:nvSpPr>
          <p:cNvPr id="7" name="Slide Number Placeholder 5">
            <a:extLst>
              <a:ext uri="{FF2B5EF4-FFF2-40B4-BE49-F238E27FC236}">
                <a16:creationId xmlns:a16="http://schemas.microsoft.com/office/drawing/2014/main" id="{7BE6BEA4-74A1-4AB7-BD18-9A808B09262F}"/>
              </a:ext>
            </a:extLst>
          </p:cNvPr>
          <p:cNvSpPr>
            <a:spLocks noGrp="1"/>
          </p:cNvSpPr>
          <p:nvPr>
            <p:ph type="sldNum" sz="quarter" idx="12"/>
          </p:nvPr>
        </p:nvSpPr>
        <p:spPr/>
        <p:txBody>
          <a:bodyPr/>
          <a:lstStyle>
            <a:lvl1pPr>
              <a:defRPr/>
            </a:lvl1pPr>
          </a:lstStyle>
          <a:p>
            <a:pPr>
              <a:defRPr/>
            </a:pPr>
            <a:fld id="{2469FB34-88EC-499F-AA09-DC3872B2EAEA}" type="slidenum">
              <a:rPr lang="en-CA" altLang="en-US"/>
              <a:pPr>
                <a:defRPr/>
              </a:pPr>
              <a:t>‹#›</a:t>
            </a:fld>
            <a:endParaRPr lang="en-CA" altLang="en-US"/>
          </a:p>
        </p:txBody>
      </p:sp>
    </p:spTree>
    <p:extLst>
      <p:ext uri="{BB962C8B-B14F-4D97-AF65-F5344CB8AC3E}">
        <p14:creationId xmlns:p14="http://schemas.microsoft.com/office/powerpoint/2010/main" val="3325392997"/>
      </p:ext>
    </p:extLst>
  </p:cSld>
  <p:clrMapOvr>
    <a:masterClrMapping/>
  </p:clrMapOvr>
  <p:transition/>
</p:sldLayout>
</file>

<file path=ppt/slideLayouts/slideLayout17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187F1D72-254C-4296-A5DD-99FB360B9394}"/>
              </a:ext>
            </a:extLst>
          </p:cNvPr>
          <p:cNvSpPr>
            <a:spLocks noGrp="1"/>
          </p:cNvSpPr>
          <p:nvPr>
            <p:ph type="dt" sz="half" idx="10"/>
          </p:nvPr>
        </p:nvSpPr>
        <p:spPr/>
        <p:txBody>
          <a:bodyPr/>
          <a:lstStyle>
            <a:lvl1pPr>
              <a:defRPr/>
            </a:lvl1pPr>
          </a:lstStyle>
          <a:p>
            <a:pPr>
              <a:defRPr/>
            </a:pPr>
            <a:endParaRPr lang="en-CA"/>
          </a:p>
        </p:txBody>
      </p:sp>
      <p:sp>
        <p:nvSpPr>
          <p:cNvPr id="6" name="Footer Placeholder 4">
            <a:extLst>
              <a:ext uri="{FF2B5EF4-FFF2-40B4-BE49-F238E27FC236}">
                <a16:creationId xmlns:a16="http://schemas.microsoft.com/office/drawing/2014/main" id="{F6E3B8C0-C631-4A0A-BFC2-B5E6D81B0099}"/>
              </a:ext>
            </a:extLst>
          </p:cNvPr>
          <p:cNvSpPr>
            <a:spLocks noGrp="1"/>
          </p:cNvSpPr>
          <p:nvPr>
            <p:ph type="ftr" sz="quarter" idx="11"/>
          </p:nvPr>
        </p:nvSpPr>
        <p:spPr/>
        <p:txBody>
          <a:bodyPr/>
          <a:lstStyle>
            <a:lvl1pPr>
              <a:defRPr/>
            </a:lvl1pPr>
          </a:lstStyle>
          <a:p>
            <a:pPr>
              <a:defRPr/>
            </a:pPr>
            <a:endParaRPr lang="en-CA"/>
          </a:p>
        </p:txBody>
      </p:sp>
      <p:sp>
        <p:nvSpPr>
          <p:cNvPr id="7" name="Slide Number Placeholder 5">
            <a:extLst>
              <a:ext uri="{FF2B5EF4-FFF2-40B4-BE49-F238E27FC236}">
                <a16:creationId xmlns:a16="http://schemas.microsoft.com/office/drawing/2014/main" id="{D72D055F-DEA1-4DCD-9A1C-0E8DA43C2DE0}"/>
              </a:ext>
            </a:extLst>
          </p:cNvPr>
          <p:cNvSpPr>
            <a:spLocks noGrp="1"/>
          </p:cNvSpPr>
          <p:nvPr>
            <p:ph type="sldNum" sz="quarter" idx="12"/>
          </p:nvPr>
        </p:nvSpPr>
        <p:spPr/>
        <p:txBody>
          <a:bodyPr/>
          <a:lstStyle>
            <a:lvl1pPr>
              <a:defRPr/>
            </a:lvl1pPr>
          </a:lstStyle>
          <a:p>
            <a:pPr>
              <a:defRPr/>
            </a:pPr>
            <a:fld id="{85FD9325-D277-426C-953B-7C37CE8B2F24}" type="slidenum">
              <a:rPr lang="en-CA" altLang="en-US"/>
              <a:pPr>
                <a:defRPr/>
              </a:pPr>
              <a:t>‹#›</a:t>
            </a:fld>
            <a:endParaRPr lang="en-CA" altLang="en-US"/>
          </a:p>
        </p:txBody>
      </p:sp>
    </p:spTree>
    <p:extLst>
      <p:ext uri="{BB962C8B-B14F-4D97-AF65-F5344CB8AC3E}">
        <p14:creationId xmlns:p14="http://schemas.microsoft.com/office/powerpoint/2010/main" val="2418792269"/>
      </p:ext>
    </p:extLst>
  </p:cSld>
  <p:clrMapOvr>
    <a:masterClrMapping/>
  </p:clrMapOvr>
  <p:transition/>
</p:sldLayout>
</file>

<file path=ppt/slideLayouts/slideLayout17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85C77E80-2B40-4115-A882-C51BFDBB5F4D}"/>
              </a:ext>
            </a:extLst>
          </p:cNvPr>
          <p:cNvSpPr>
            <a:spLocks noGrp="1"/>
          </p:cNvSpPr>
          <p:nvPr>
            <p:ph type="dt" sz="half" idx="10"/>
          </p:nvPr>
        </p:nvSpPr>
        <p:spPr/>
        <p:txBody>
          <a:bodyPr/>
          <a:lstStyle>
            <a:lvl1pPr>
              <a:defRPr/>
            </a:lvl1pPr>
          </a:lstStyle>
          <a:p>
            <a:pPr>
              <a:defRPr/>
            </a:pPr>
            <a:endParaRPr lang="en-CA"/>
          </a:p>
        </p:txBody>
      </p:sp>
      <p:sp>
        <p:nvSpPr>
          <p:cNvPr id="5" name="Footer Placeholder 4">
            <a:extLst>
              <a:ext uri="{FF2B5EF4-FFF2-40B4-BE49-F238E27FC236}">
                <a16:creationId xmlns:a16="http://schemas.microsoft.com/office/drawing/2014/main" id="{DE9C495E-AB64-430B-ABC6-42DED84A51CD}"/>
              </a:ext>
            </a:extLst>
          </p:cNvPr>
          <p:cNvSpPr>
            <a:spLocks noGrp="1"/>
          </p:cNvSpPr>
          <p:nvPr>
            <p:ph type="ftr" sz="quarter" idx="11"/>
          </p:nvPr>
        </p:nvSpPr>
        <p:spPr/>
        <p:txBody>
          <a:bodyPr/>
          <a:lstStyle>
            <a:lvl1pPr>
              <a:defRPr/>
            </a:lvl1pPr>
          </a:lstStyle>
          <a:p>
            <a:pPr>
              <a:defRPr/>
            </a:pPr>
            <a:endParaRPr lang="en-CA"/>
          </a:p>
        </p:txBody>
      </p:sp>
      <p:sp>
        <p:nvSpPr>
          <p:cNvPr id="6" name="Slide Number Placeholder 5">
            <a:extLst>
              <a:ext uri="{FF2B5EF4-FFF2-40B4-BE49-F238E27FC236}">
                <a16:creationId xmlns:a16="http://schemas.microsoft.com/office/drawing/2014/main" id="{5DEFE305-6001-4091-A8BE-0C0235728D7D}"/>
              </a:ext>
            </a:extLst>
          </p:cNvPr>
          <p:cNvSpPr>
            <a:spLocks noGrp="1"/>
          </p:cNvSpPr>
          <p:nvPr>
            <p:ph type="sldNum" sz="quarter" idx="12"/>
          </p:nvPr>
        </p:nvSpPr>
        <p:spPr/>
        <p:txBody>
          <a:bodyPr/>
          <a:lstStyle>
            <a:lvl1pPr>
              <a:defRPr/>
            </a:lvl1pPr>
          </a:lstStyle>
          <a:p>
            <a:pPr>
              <a:defRPr/>
            </a:pPr>
            <a:fld id="{C735C98F-8F65-4075-8892-A48F953AE734}" type="slidenum">
              <a:rPr lang="en-CA" altLang="en-US"/>
              <a:pPr>
                <a:defRPr/>
              </a:pPr>
              <a:t>‹#›</a:t>
            </a:fld>
            <a:endParaRPr lang="en-CA" altLang="en-US"/>
          </a:p>
        </p:txBody>
      </p:sp>
    </p:spTree>
    <p:extLst>
      <p:ext uri="{BB962C8B-B14F-4D97-AF65-F5344CB8AC3E}">
        <p14:creationId xmlns:p14="http://schemas.microsoft.com/office/powerpoint/2010/main" val="304661606"/>
      </p:ext>
    </p:extLst>
  </p:cSld>
  <p:clrMapOvr>
    <a:masterClrMapping/>
  </p:clrMapOvr>
  <p:transition/>
</p:sldLayout>
</file>

<file path=ppt/slideLayouts/slideLayout17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F1B23D14-8D68-4C34-8A4C-193757A412C0}"/>
              </a:ext>
            </a:extLst>
          </p:cNvPr>
          <p:cNvSpPr>
            <a:spLocks noGrp="1"/>
          </p:cNvSpPr>
          <p:nvPr>
            <p:ph type="dt" sz="half" idx="10"/>
          </p:nvPr>
        </p:nvSpPr>
        <p:spPr/>
        <p:txBody>
          <a:bodyPr/>
          <a:lstStyle>
            <a:lvl1pPr>
              <a:defRPr/>
            </a:lvl1pPr>
          </a:lstStyle>
          <a:p>
            <a:pPr>
              <a:defRPr/>
            </a:pPr>
            <a:endParaRPr lang="en-CA"/>
          </a:p>
        </p:txBody>
      </p:sp>
      <p:sp>
        <p:nvSpPr>
          <p:cNvPr id="5" name="Footer Placeholder 4">
            <a:extLst>
              <a:ext uri="{FF2B5EF4-FFF2-40B4-BE49-F238E27FC236}">
                <a16:creationId xmlns:a16="http://schemas.microsoft.com/office/drawing/2014/main" id="{BFFE2D52-C95D-42A2-A8D9-5A23FA27920B}"/>
              </a:ext>
            </a:extLst>
          </p:cNvPr>
          <p:cNvSpPr>
            <a:spLocks noGrp="1"/>
          </p:cNvSpPr>
          <p:nvPr>
            <p:ph type="ftr" sz="quarter" idx="11"/>
          </p:nvPr>
        </p:nvSpPr>
        <p:spPr/>
        <p:txBody>
          <a:bodyPr/>
          <a:lstStyle>
            <a:lvl1pPr>
              <a:defRPr/>
            </a:lvl1pPr>
          </a:lstStyle>
          <a:p>
            <a:pPr>
              <a:defRPr/>
            </a:pPr>
            <a:endParaRPr lang="en-CA"/>
          </a:p>
        </p:txBody>
      </p:sp>
      <p:sp>
        <p:nvSpPr>
          <p:cNvPr id="6" name="Slide Number Placeholder 5">
            <a:extLst>
              <a:ext uri="{FF2B5EF4-FFF2-40B4-BE49-F238E27FC236}">
                <a16:creationId xmlns:a16="http://schemas.microsoft.com/office/drawing/2014/main" id="{A75B692C-6CC1-47D5-AA7E-B39B19CF845C}"/>
              </a:ext>
            </a:extLst>
          </p:cNvPr>
          <p:cNvSpPr>
            <a:spLocks noGrp="1"/>
          </p:cNvSpPr>
          <p:nvPr>
            <p:ph type="sldNum" sz="quarter" idx="12"/>
          </p:nvPr>
        </p:nvSpPr>
        <p:spPr/>
        <p:txBody>
          <a:bodyPr/>
          <a:lstStyle>
            <a:lvl1pPr>
              <a:defRPr/>
            </a:lvl1pPr>
          </a:lstStyle>
          <a:p>
            <a:pPr>
              <a:defRPr/>
            </a:pPr>
            <a:fld id="{C58D2AA8-8960-49B1-A0C3-247392419B2B}" type="slidenum">
              <a:rPr lang="en-CA" altLang="en-US"/>
              <a:pPr>
                <a:defRPr/>
              </a:pPr>
              <a:t>‹#›</a:t>
            </a:fld>
            <a:endParaRPr lang="en-CA" altLang="en-US"/>
          </a:p>
        </p:txBody>
      </p:sp>
    </p:spTree>
    <p:extLst>
      <p:ext uri="{BB962C8B-B14F-4D97-AF65-F5344CB8AC3E}">
        <p14:creationId xmlns:p14="http://schemas.microsoft.com/office/powerpoint/2010/main" val="336087916"/>
      </p:ext>
    </p:extLst>
  </p:cSld>
  <p:clrMapOvr>
    <a:masterClrMapping/>
  </p:clrMapOvr>
  <p:transition/>
</p:sldLayout>
</file>

<file path=ppt/slideLayouts/slideLayout17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565928B3-2D83-4017-80BB-8B321770EA4C}"/>
              </a:ext>
            </a:extLst>
          </p:cNvPr>
          <p:cNvSpPr>
            <a:spLocks noGrp="1"/>
          </p:cNvSpPr>
          <p:nvPr>
            <p:ph type="dt" sz="half" idx="10"/>
          </p:nvPr>
        </p:nvSpPr>
        <p:spPr/>
        <p:txBody>
          <a:bodyPr/>
          <a:lstStyle>
            <a:lvl1pPr>
              <a:defRPr/>
            </a:lvl1pPr>
          </a:lstStyle>
          <a:p>
            <a:pPr>
              <a:defRPr/>
            </a:pPr>
            <a:endParaRPr lang="en-CA"/>
          </a:p>
        </p:txBody>
      </p:sp>
      <p:sp>
        <p:nvSpPr>
          <p:cNvPr id="5" name="Footer Placeholder 4">
            <a:extLst>
              <a:ext uri="{FF2B5EF4-FFF2-40B4-BE49-F238E27FC236}">
                <a16:creationId xmlns:a16="http://schemas.microsoft.com/office/drawing/2014/main" id="{2D09935A-C386-4364-BA1A-2321245B9F3A}"/>
              </a:ext>
            </a:extLst>
          </p:cNvPr>
          <p:cNvSpPr>
            <a:spLocks noGrp="1"/>
          </p:cNvSpPr>
          <p:nvPr>
            <p:ph type="ftr" sz="quarter" idx="11"/>
          </p:nvPr>
        </p:nvSpPr>
        <p:spPr/>
        <p:txBody>
          <a:bodyPr/>
          <a:lstStyle>
            <a:lvl1pPr>
              <a:defRPr/>
            </a:lvl1pPr>
          </a:lstStyle>
          <a:p>
            <a:pPr>
              <a:defRPr/>
            </a:pPr>
            <a:endParaRPr lang="en-CA"/>
          </a:p>
        </p:txBody>
      </p:sp>
      <p:sp>
        <p:nvSpPr>
          <p:cNvPr id="6" name="Slide Number Placeholder 5">
            <a:extLst>
              <a:ext uri="{FF2B5EF4-FFF2-40B4-BE49-F238E27FC236}">
                <a16:creationId xmlns:a16="http://schemas.microsoft.com/office/drawing/2014/main" id="{7ABAC62A-0C79-42DF-B747-AA988B974B23}"/>
              </a:ext>
            </a:extLst>
          </p:cNvPr>
          <p:cNvSpPr>
            <a:spLocks noGrp="1"/>
          </p:cNvSpPr>
          <p:nvPr>
            <p:ph type="sldNum" sz="quarter" idx="12"/>
          </p:nvPr>
        </p:nvSpPr>
        <p:spPr/>
        <p:txBody>
          <a:bodyPr/>
          <a:lstStyle>
            <a:lvl1pPr>
              <a:defRPr/>
            </a:lvl1pPr>
          </a:lstStyle>
          <a:p>
            <a:pPr>
              <a:defRPr/>
            </a:pPr>
            <a:fld id="{9577A60D-4E29-47D8-8A3B-07DD0F0F862C}" type="slidenum">
              <a:rPr lang="en-CA" altLang="en-US"/>
              <a:pPr>
                <a:defRPr/>
              </a:pPr>
              <a:t>‹#›</a:t>
            </a:fld>
            <a:endParaRPr lang="en-CA" altLang="en-US"/>
          </a:p>
        </p:txBody>
      </p:sp>
    </p:spTree>
    <p:extLst>
      <p:ext uri="{BB962C8B-B14F-4D97-AF65-F5344CB8AC3E}">
        <p14:creationId xmlns:p14="http://schemas.microsoft.com/office/powerpoint/2010/main" val="4281798117"/>
      </p:ext>
    </p:extLst>
  </p:cSld>
  <p:clrMapOvr>
    <a:masterClrMapping/>
  </p:clrMapOvr>
  <p:transition/>
</p:sldLayout>
</file>

<file path=ppt/slideLayouts/slideLayout179.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A831DA13-72C2-48A8-A6DF-79604AC4FC9B}"/>
              </a:ext>
            </a:extLst>
          </p:cNvPr>
          <p:cNvSpPr>
            <a:spLocks noGrp="1"/>
          </p:cNvSpPr>
          <p:nvPr>
            <p:ph type="dt" sz="half" idx="10"/>
          </p:nvPr>
        </p:nvSpPr>
        <p:spPr/>
        <p:txBody>
          <a:bodyPr/>
          <a:lstStyle>
            <a:lvl1pPr>
              <a:defRPr/>
            </a:lvl1pPr>
          </a:lstStyle>
          <a:p>
            <a:pPr>
              <a:defRPr/>
            </a:pPr>
            <a:endParaRPr lang="en-CA"/>
          </a:p>
        </p:txBody>
      </p:sp>
      <p:sp>
        <p:nvSpPr>
          <p:cNvPr id="5" name="Footer Placeholder 4">
            <a:extLst>
              <a:ext uri="{FF2B5EF4-FFF2-40B4-BE49-F238E27FC236}">
                <a16:creationId xmlns:a16="http://schemas.microsoft.com/office/drawing/2014/main" id="{812D29E5-3E0B-4D6B-BCDA-64C5F1220706}"/>
              </a:ext>
            </a:extLst>
          </p:cNvPr>
          <p:cNvSpPr>
            <a:spLocks noGrp="1"/>
          </p:cNvSpPr>
          <p:nvPr>
            <p:ph type="ftr" sz="quarter" idx="11"/>
          </p:nvPr>
        </p:nvSpPr>
        <p:spPr/>
        <p:txBody>
          <a:bodyPr/>
          <a:lstStyle>
            <a:lvl1pPr>
              <a:defRPr/>
            </a:lvl1pPr>
          </a:lstStyle>
          <a:p>
            <a:pPr>
              <a:defRPr/>
            </a:pPr>
            <a:endParaRPr lang="en-CA"/>
          </a:p>
        </p:txBody>
      </p:sp>
      <p:sp>
        <p:nvSpPr>
          <p:cNvPr id="6" name="Slide Number Placeholder 5">
            <a:extLst>
              <a:ext uri="{FF2B5EF4-FFF2-40B4-BE49-F238E27FC236}">
                <a16:creationId xmlns:a16="http://schemas.microsoft.com/office/drawing/2014/main" id="{5879D9A9-5525-42F9-BD6F-FC22F0594456}"/>
              </a:ext>
            </a:extLst>
          </p:cNvPr>
          <p:cNvSpPr>
            <a:spLocks noGrp="1"/>
          </p:cNvSpPr>
          <p:nvPr>
            <p:ph type="sldNum" sz="quarter" idx="12"/>
          </p:nvPr>
        </p:nvSpPr>
        <p:spPr/>
        <p:txBody>
          <a:bodyPr/>
          <a:lstStyle>
            <a:lvl1pPr>
              <a:defRPr/>
            </a:lvl1pPr>
          </a:lstStyle>
          <a:p>
            <a:pPr>
              <a:defRPr/>
            </a:pPr>
            <a:fld id="{D3A5F479-175C-4084-9833-BD0BD397A957}" type="slidenum">
              <a:rPr lang="en-CA" altLang="en-US"/>
              <a:pPr>
                <a:defRPr/>
              </a:pPr>
              <a:t>‹#›</a:t>
            </a:fld>
            <a:endParaRPr lang="en-CA" altLang="en-US"/>
          </a:p>
        </p:txBody>
      </p:sp>
    </p:spTree>
    <p:extLst>
      <p:ext uri="{BB962C8B-B14F-4D97-AF65-F5344CB8AC3E}">
        <p14:creationId xmlns:p14="http://schemas.microsoft.com/office/powerpoint/2010/main" val="2136712238"/>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3">
            <a:extLst>
              <a:ext uri="{FF2B5EF4-FFF2-40B4-BE49-F238E27FC236}">
                <a16:creationId xmlns:a16="http://schemas.microsoft.com/office/drawing/2014/main" id="{EBFE68C9-C726-4817-B48D-1202CB621136}"/>
              </a:ext>
            </a:extLst>
          </p:cNvPr>
          <p:cNvSpPr>
            <a:spLocks noGrp="1"/>
          </p:cNvSpPr>
          <p:nvPr>
            <p:ph type="dt" sz="half" idx="10"/>
          </p:nvPr>
        </p:nvSpPr>
        <p:spPr/>
        <p:txBody>
          <a:bodyPr/>
          <a:lstStyle>
            <a:lvl1pPr>
              <a:defRPr/>
            </a:lvl1pPr>
          </a:lstStyle>
          <a:p>
            <a:pPr>
              <a:defRPr/>
            </a:pPr>
            <a:endParaRPr lang="en-CA"/>
          </a:p>
        </p:txBody>
      </p:sp>
      <p:sp>
        <p:nvSpPr>
          <p:cNvPr id="4" name="Footer Placeholder 4">
            <a:extLst>
              <a:ext uri="{FF2B5EF4-FFF2-40B4-BE49-F238E27FC236}">
                <a16:creationId xmlns:a16="http://schemas.microsoft.com/office/drawing/2014/main" id="{8492EDC3-53AB-47DD-9508-50DED8627501}"/>
              </a:ext>
            </a:extLst>
          </p:cNvPr>
          <p:cNvSpPr>
            <a:spLocks noGrp="1"/>
          </p:cNvSpPr>
          <p:nvPr>
            <p:ph type="ftr" sz="quarter" idx="11"/>
          </p:nvPr>
        </p:nvSpPr>
        <p:spPr/>
        <p:txBody>
          <a:bodyPr/>
          <a:lstStyle>
            <a:lvl1pPr>
              <a:defRPr/>
            </a:lvl1pPr>
          </a:lstStyle>
          <a:p>
            <a:pPr>
              <a:defRPr/>
            </a:pPr>
            <a:endParaRPr lang="en-CA"/>
          </a:p>
        </p:txBody>
      </p:sp>
      <p:sp>
        <p:nvSpPr>
          <p:cNvPr id="5" name="Slide Number Placeholder 5">
            <a:extLst>
              <a:ext uri="{FF2B5EF4-FFF2-40B4-BE49-F238E27FC236}">
                <a16:creationId xmlns:a16="http://schemas.microsoft.com/office/drawing/2014/main" id="{AF4BFBCB-B3F8-4969-BC47-9EE30D37168F}"/>
              </a:ext>
            </a:extLst>
          </p:cNvPr>
          <p:cNvSpPr>
            <a:spLocks noGrp="1"/>
          </p:cNvSpPr>
          <p:nvPr>
            <p:ph type="sldNum" sz="quarter" idx="12"/>
          </p:nvPr>
        </p:nvSpPr>
        <p:spPr/>
        <p:txBody>
          <a:bodyPr/>
          <a:lstStyle>
            <a:lvl1pPr>
              <a:defRPr/>
            </a:lvl1pPr>
          </a:lstStyle>
          <a:p>
            <a:pPr>
              <a:defRPr/>
            </a:pPr>
            <a:fld id="{8CE59941-59A9-4DE0-9A3E-F9235655D015}" type="slidenum">
              <a:rPr lang="en-CA" altLang="en-US"/>
              <a:pPr>
                <a:defRPr/>
              </a:pPr>
              <a:t>‹#›</a:t>
            </a:fld>
            <a:endParaRPr lang="en-CA" altLang="en-US"/>
          </a:p>
        </p:txBody>
      </p:sp>
    </p:spTree>
    <p:extLst>
      <p:ext uri="{BB962C8B-B14F-4D97-AF65-F5344CB8AC3E}">
        <p14:creationId xmlns:p14="http://schemas.microsoft.com/office/powerpoint/2010/main" val="77395833"/>
      </p:ext>
    </p:extLst>
  </p:cSld>
  <p:clrMapOvr>
    <a:masterClrMapping/>
  </p:clrMapOvr>
  <p:transition/>
</p:sldLayout>
</file>

<file path=ppt/slideLayouts/slideLayout180.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0B19D36-6D50-4254-97C7-3132E6099BD3}"/>
              </a:ext>
            </a:extLst>
          </p:cNvPr>
          <p:cNvSpPr>
            <a:spLocks noGrp="1"/>
          </p:cNvSpPr>
          <p:nvPr>
            <p:ph type="dt" sz="half" idx="10"/>
          </p:nvPr>
        </p:nvSpPr>
        <p:spPr/>
        <p:txBody>
          <a:bodyPr/>
          <a:lstStyle>
            <a:lvl1pPr>
              <a:defRPr/>
            </a:lvl1pPr>
          </a:lstStyle>
          <a:p>
            <a:pPr>
              <a:defRPr/>
            </a:pPr>
            <a:endParaRPr lang="en-CA"/>
          </a:p>
        </p:txBody>
      </p:sp>
      <p:sp>
        <p:nvSpPr>
          <p:cNvPr id="5" name="Footer Placeholder 4">
            <a:extLst>
              <a:ext uri="{FF2B5EF4-FFF2-40B4-BE49-F238E27FC236}">
                <a16:creationId xmlns:a16="http://schemas.microsoft.com/office/drawing/2014/main" id="{A53C3E23-7FF4-4F29-8281-6E813861D270}"/>
              </a:ext>
            </a:extLst>
          </p:cNvPr>
          <p:cNvSpPr>
            <a:spLocks noGrp="1"/>
          </p:cNvSpPr>
          <p:nvPr>
            <p:ph type="ftr" sz="quarter" idx="11"/>
          </p:nvPr>
        </p:nvSpPr>
        <p:spPr/>
        <p:txBody>
          <a:bodyPr/>
          <a:lstStyle>
            <a:lvl1pPr>
              <a:defRPr/>
            </a:lvl1pPr>
          </a:lstStyle>
          <a:p>
            <a:pPr>
              <a:defRPr/>
            </a:pPr>
            <a:endParaRPr lang="en-CA"/>
          </a:p>
        </p:txBody>
      </p:sp>
      <p:sp>
        <p:nvSpPr>
          <p:cNvPr id="6" name="Slide Number Placeholder 5">
            <a:extLst>
              <a:ext uri="{FF2B5EF4-FFF2-40B4-BE49-F238E27FC236}">
                <a16:creationId xmlns:a16="http://schemas.microsoft.com/office/drawing/2014/main" id="{95ED6257-E0FC-4DAA-88C1-3E30596DB1FE}"/>
              </a:ext>
            </a:extLst>
          </p:cNvPr>
          <p:cNvSpPr>
            <a:spLocks noGrp="1"/>
          </p:cNvSpPr>
          <p:nvPr>
            <p:ph type="sldNum" sz="quarter" idx="12"/>
          </p:nvPr>
        </p:nvSpPr>
        <p:spPr/>
        <p:txBody>
          <a:bodyPr/>
          <a:lstStyle>
            <a:lvl1pPr>
              <a:defRPr/>
            </a:lvl1pPr>
          </a:lstStyle>
          <a:p>
            <a:pPr>
              <a:defRPr/>
            </a:pPr>
            <a:fld id="{5750F75D-9DA1-47EB-BBCE-8DD8DF185FF0}" type="slidenum">
              <a:rPr lang="en-CA" altLang="en-US"/>
              <a:pPr>
                <a:defRPr/>
              </a:pPr>
              <a:t>‹#›</a:t>
            </a:fld>
            <a:endParaRPr lang="en-CA" altLang="en-US"/>
          </a:p>
        </p:txBody>
      </p:sp>
    </p:spTree>
    <p:extLst>
      <p:ext uri="{BB962C8B-B14F-4D97-AF65-F5344CB8AC3E}">
        <p14:creationId xmlns:p14="http://schemas.microsoft.com/office/powerpoint/2010/main" val="2039573165"/>
      </p:ext>
    </p:extLst>
  </p:cSld>
  <p:clrMapOvr>
    <a:masterClrMapping/>
  </p:clrMapOvr>
  <p:transition/>
</p:sldLayout>
</file>

<file path=ppt/slideLayouts/slideLayout181.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3">
            <a:extLst>
              <a:ext uri="{FF2B5EF4-FFF2-40B4-BE49-F238E27FC236}">
                <a16:creationId xmlns:a16="http://schemas.microsoft.com/office/drawing/2014/main" id="{93F6DDD8-C411-4AE8-8EFF-4699C4DD5D96}"/>
              </a:ext>
            </a:extLst>
          </p:cNvPr>
          <p:cNvSpPr>
            <a:spLocks noGrp="1"/>
          </p:cNvSpPr>
          <p:nvPr>
            <p:ph type="dt" sz="half" idx="10"/>
          </p:nvPr>
        </p:nvSpPr>
        <p:spPr/>
        <p:txBody>
          <a:bodyPr/>
          <a:lstStyle>
            <a:lvl1pPr>
              <a:defRPr/>
            </a:lvl1pPr>
          </a:lstStyle>
          <a:p>
            <a:pPr>
              <a:defRPr/>
            </a:pPr>
            <a:endParaRPr lang="en-CA"/>
          </a:p>
        </p:txBody>
      </p:sp>
      <p:sp>
        <p:nvSpPr>
          <p:cNvPr id="6" name="Footer Placeholder 4">
            <a:extLst>
              <a:ext uri="{FF2B5EF4-FFF2-40B4-BE49-F238E27FC236}">
                <a16:creationId xmlns:a16="http://schemas.microsoft.com/office/drawing/2014/main" id="{5CDC34F9-645C-47B7-8438-8CEBA4226AAC}"/>
              </a:ext>
            </a:extLst>
          </p:cNvPr>
          <p:cNvSpPr>
            <a:spLocks noGrp="1"/>
          </p:cNvSpPr>
          <p:nvPr>
            <p:ph type="ftr" sz="quarter" idx="11"/>
          </p:nvPr>
        </p:nvSpPr>
        <p:spPr/>
        <p:txBody>
          <a:bodyPr/>
          <a:lstStyle>
            <a:lvl1pPr>
              <a:defRPr/>
            </a:lvl1pPr>
          </a:lstStyle>
          <a:p>
            <a:pPr>
              <a:defRPr/>
            </a:pPr>
            <a:endParaRPr lang="en-CA"/>
          </a:p>
        </p:txBody>
      </p:sp>
      <p:sp>
        <p:nvSpPr>
          <p:cNvPr id="7" name="Slide Number Placeholder 5">
            <a:extLst>
              <a:ext uri="{FF2B5EF4-FFF2-40B4-BE49-F238E27FC236}">
                <a16:creationId xmlns:a16="http://schemas.microsoft.com/office/drawing/2014/main" id="{824C0712-566F-46F0-BE07-B1B841BEC981}"/>
              </a:ext>
            </a:extLst>
          </p:cNvPr>
          <p:cNvSpPr>
            <a:spLocks noGrp="1"/>
          </p:cNvSpPr>
          <p:nvPr>
            <p:ph type="sldNum" sz="quarter" idx="12"/>
          </p:nvPr>
        </p:nvSpPr>
        <p:spPr/>
        <p:txBody>
          <a:bodyPr/>
          <a:lstStyle>
            <a:lvl1pPr>
              <a:defRPr/>
            </a:lvl1pPr>
          </a:lstStyle>
          <a:p>
            <a:pPr>
              <a:defRPr/>
            </a:pPr>
            <a:fld id="{5BE82016-3631-4433-A1BE-9F5EA27B9BF6}" type="slidenum">
              <a:rPr lang="en-CA" altLang="en-US"/>
              <a:pPr>
                <a:defRPr/>
              </a:pPr>
              <a:t>‹#›</a:t>
            </a:fld>
            <a:endParaRPr lang="en-CA" altLang="en-US"/>
          </a:p>
        </p:txBody>
      </p:sp>
    </p:spTree>
    <p:extLst>
      <p:ext uri="{BB962C8B-B14F-4D97-AF65-F5344CB8AC3E}">
        <p14:creationId xmlns:p14="http://schemas.microsoft.com/office/powerpoint/2010/main" val="933094333"/>
      </p:ext>
    </p:extLst>
  </p:cSld>
  <p:clrMapOvr>
    <a:masterClrMapping/>
  </p:clrMapOvr>
  <p:transition/>
</p:sldLayout>
</file>

<file path=ppt/slideLayouts/slideLayout182.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3">
            <a:extLst>
              <a:ext uri="{FF2B5EF4-FFF2-40B4-BE49-F238E27FC236}">
                <a16:creationId xmlns:a16="http://schemas.microsoft.com/office/drawing/2014/main" id="{8F8CD915-DDAB-42E0-A4B1-9A13FC7C2202}"/>
              </a:ext>
            </a:extLst>
          </p:cNvPr>
          <p:cNvSpPr>
            <a:spLocks noGrp="1"/>
          </p:cNvSpPr>
          <p:nvPr>
            <p:ph type="dt" sz="half" idx="10"/>
          </p:nvPr>
        </p:nvSpPr>
        <p:spPr/>
        <p:txBody>
          <a:bodyPr/>
          <a:lstStyle>
            <a:lvl1pPr>
              <a:defRPr/>
            </a:lvl1pPr>
          </a:lstStyle>
          <a:p>
            <a:pPr>
              <a:defRPr/>
            </a:pPr>
            <a:endParaRPr lang="en-CA"/>
          </a:p>
        </p:txBody>
      </p:sp>
      <p:sp>
        <p:nvSpPr>
          <p:cNvPr id="8" name="Footer Placeholder 4">
            <a:extLst>
              <a:ext uri="{FF2B5EF4-FFF2-40B4-BE49-F238E27FC236}">
                <a16:creationId xmlns:a16="http://schemas.microsoft.com/office/drawing/2014/main" id="{2D070B08-2130-42EA-B41B-CA21FA7690CE}"/>
              </a:ext>
            </a:extLst>
          </p:cNvPr>
          <p:cNvSpPr>
            <a:spLocks noGrp="1"/>
          </p:cNvSpPr>
          <p:nvPr>
            <p:ph type="ftr" sz="quarter" idx="11"/>
          </p:nvPr>
        </p:nvSpPr>
        <p:spPr/>
        <p:txBody>
          <a:bodyPr/>
          <a:lstStyle>
            <a:lvl1pPr>
              <a:defRPr/>
            </a:lvl1pPr>
          </a:lstStyle>
          <a:p>
            <a:pPr>
              <a:defRPr/>
            </a:pPr>
            <a:endParaRPr lang="en-CA"/>
          </a:p>
        </p:txBody>
      </p:sp>
      <p:sp>
        <p:nvSpPr>
          <p:cNvPr id="9" name="Slide Number Placeholder 5">
            <a:extLst>
              <a:ext uri="{FF2B5EF4-FFF2-40B4-BE49-F238E27FC236}">
                <a16:creationId xmlns:a16="http://schemas.microsoft.com/office/drawing/2014/main" id="{FEE7C935-0958-41A5-B2E7-90B878261D29}"/>
              </a:ext>
            </a:extLst>
          </p:cNvPr>
          <p:cNvSpPr>
            <a:spLocks noGrp="1"/>
          </p:cNvSpPr>
          <p:nvPr>
            <p:ph type="sldNum" sz="quarter" idx="12"/>
          </p:nvPr>
        </p:nvSpPr>
        <p:spPr/>
        <p:txBody>
          <a:bodyPr/>
          <a:lstStyle>
            <a:lvl1pPr>
              <a:defRPr/>
            </a:lvl1pPr>
          </a:lstStyle>
          <a:p>
            <a:pPr>
              <a:defRPr/>
            </a:pPr>
            <a:fld id="{3600EE8D-7747-4435-B3E0-7BC4D67A47D0}" type="slidenum">
              <a:rPr lang="en-CA" altLang="en-US"/>
              <a:pPr>
                <a:defRPr/>
              </a:pPr>
              <a:t>‹#›</a:t>
            </a:fld>
            <a:endParaRPr lang="en-CA" altLang="en-US"/>
          </a:p>
        </p:txBody>
      </p:sp>
    </p:spTree>
    <p:extLst>
      <p:ext uri="{BB962C8B-B14F-4D97-AF65-F5344CB8AC3E}">
        <p14:creationId xmlns:p14="http://schemas.microsoft.com/office/powerpoint/2010/main" val="377917594"/>
      </p:ext>
    </p:extLst>
  </p:cSld>
  <p:clrMapOvr>
    <a:masterClrMapping/>
  </p:clrMapOvr>
  <p:transition/>
</p:sldLayout>
</file>

<file path=ppt/slideLayouts/slideLayout183.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3">
            <a:extLst>
              <a:ext uri="{FF2B5EF4-FFF2-40B4-BE49-F238E27FC236}">
                <a16:creationId xmlns:a16="http://schemas.microsoft.com/office/drawing/2014/main" id="{0FFC3D82-EC56-4204-9341-9E15D2305297}"/>
              </a:ext>
            </a:extLst>
          </p:cNvPr>
          <p:cNvSpPr>
            <a:spLocks noGrp="1"/>
          </p:cNvSpPr>
          <p:nvPr>
            <p:ph type="dt" sz="half" idx="10"/>
          </p:nvPr>
        </p:nvSpPr>
        <p:spPr/>
        <p:txBody>
          <a:bodyPr/>
          <a:lstStyle>
            <a:lvl1pPr>
              <a:defRPr/>
            </a:lvl1pPr>
          </a:lstStyle>
          <a:p>
            <a:pPr>
              <a:defRPr/>
            </a:pPr>
            <a:endParaRPr lang="en-CA"/>
          </a:p>
        </p:txBody>
      </p:sp>
      <p:sp>
        <p:nvSpPr>
          <p:cNvPr id="4" name="Footer Placeholder 4">
            <a:extLst>
              <a:ext uri="{FF2B5EF4-FFF2-40B4-BE49-F238E27FC236}">
                <a16:creationId xmlns:a16="http://schemas.microsoft.com/office/drawing/2014/main" id="{B2E5B10C-89A9-4909-A5D6-F4D2AE343B69}"/>
              </a:ext>
            </a:extLst>
          </p:cNvPr>
          <p:cNvSpPr>
            <a:spLocks noGrp="1"/>
          </p:cNvSpPr>
          <p:nvPr>
            <p:ph type="ftr" sz="quarter" idx="11"/>
          </p:nvPr>
        </p:nvSpPr>
        <p:spPr/>
        <p:txBody>
          <a:bodyPr/>
          <a:lstStyle>
            <a:lvl1pPr>
              <a:defRPr/>
            </a:lvl1pPr>
          </a:lstStyle>
          <a:p>
            <a:pPr>
              <a:defRPr/>
            </a:pPr>
            <a:endParaRPr lang="en-CA"/>
          </a:p>
        </p:txBody>
      </p:sp>
      <p:sp>
        <p:nvSpPr>
          <p:cNvPr id="5" name="Slide Number Placeholder 5">
            <a:extLst>
              <a:ext uri="{FF2B5EF4-FFF2-40B4-BE49-F238E27FC236}">
                <a16:creationId xmlns:a16="http://schemas.microsoft.com/office/drawing/2014/main" id="{DF4566F6-64DA-4BF2-94B5-4D447A3D91C7}"/>
              </a:ext>
            </a:extLst>
          </p:cNvPr>
          <p:cNvSpPr>
            <a:spLocks noGrp="1"/>
          </p:cNvSpPr>
          <p:nvPr>
            <p:ph type="sldNum" sz="quarter" idx="12"/>
          </p:nvPr>
        </p:nvSpPr>
        <p:spPr/>
        <p:txBody>
          <a:bodyPr/>
          <a:lstStyle>
            <a:lvl1pPr>
              <a:defRPr/>
            </a:lvl1pPr>
          </a:lstStyle>
          <a:p>
            <a:pPr>
              <a:defRPr/>
            </a:pPr>
            <a:fld id="{08B0A4CA-2D47-46EC-84D2-3016EA094414}" type="slidenum">
              <a:rPr lang="en-CA" altLang="en-US"/>
              <a:pPr>
                <a:defRPr/>
              </a:pPr>
              <a:t>‹#›</a:t>
            </a:fld>
            <a:endParaRPr lang="en-CA" altLang="en-US"/>
          </a:p>
        </p:txBody>
      </p:sp>
    </p:spTree>
    <p:extLst>
      <p:ext uri="{BB962C8B-B14F-4D97-AF65-F5344CB8AC3E}">
        <p14:creationId xmlns:p14="http://schemas.microsoft.com/office/powerpoint/2010/main" val="1064883994"/>
      </p:ext>
    </p:extLst>
  </p:cSld>
  <p:clrMapOvr>
    <a:masterClrMapping/>
  </p:clrMapOvr>
  <p:transition/>
</p:sldLayout>
</file>

<file path=ppt/slideLayouts/slideLayout18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F7847ED3-E9F2-4182-BE3C-EC039452AE5B}"/>
              </a:ext>
            </a:extLst>
          </p:cNvPr>
          <p:cNvSpPr>
            <a:spLocks noGrp="1"/>
          </p:cNvSpPr>
          <p:nvPr>
            <p:ph type="dt" sz="half" idx="10"/>
          </p:nvPr>
        </p:nvSpPr>
        <p:spPr/>
        <p:txBody>
          <a:bodyPr/>
          <a:lstStyle>
            <a:lvl1pPr>
              <a:defRPr/>
            </a:lvl1pPr>
          </a:lstStyle>
          <a:p>
            <a:pPr>
              <a:defRPr/>
            </a:pPr>
            <a:endParaRPr lang="en-CA"/>
          </a:p>
        </p:txBody>
      </p:sp>
      <p:sp>
        <p:nvSpPr>
          <p:cNvPr id="3" name="Footer Placeholder 4">
            <a:extLst>
              <a:ext uri="{FF2B5EF4-FFF2-40B4-BE49-F238E27FC236}">
                <a16:creationId xmlns:a16="http://schemas.microsoft.com/office/drawing/2014/main" id="{3C55F4F9-AFD3-4D45-9BDF-AF9C3E2B5A15}"/>
              </a:ext>
            </a:extLst>
          </p:cNvPr>
          <p:cNvSpPr>
            <a:spLocks noGrp="1"/>
          </p:cNvSpPr>
          <p:nvPr>
            <p:ph type="ftr" sz="quarter" idx="11"/>
          </p:nvPr>
        </p:nvSpPr>
        <p:spPr/>
        <p:txBody>
          <a:bodyPr/>
          <a:lstStyle>
            <a:lvl1pPr>
              <a:defRPr/>
            </a:lvl1pPr>
          </a:lstStyle>
          <a:p>
            <a:pPr>
              <a:defRPr/>
            </a:pPr>
            <a:endParaRPr lang="en-CA"/>
          </a:p>
        </p:txBody>
      </p:sp>
      <p:sp>
        <p:nvSpPr>
          <p:cNvPr id="4" name="Slide Number Placeholder 5">
            <a:extLst>
              <a:ext uri="{FF2B5EF4-FFF2-40B4-BE49-F238E27FC236}">
                <a16:creationId xmlns:a16="http://schemas.microsoft.com/office/drawing/2014/main" id="{A75F0A40-4D57-4537-BCA4-370D46E34FD4}"/>
              </a:ext>
            </a:extLst>
          </p:cNvPr>
          <p:cNvSpPr>
            <a:spLocks noGrp="1"/>
          </p:cNvSpPr>
          <p:nvPr>
            <p:ph type="sldNum" sz="quarter" idx="12"/>
          </p:nvPr>
        </p:nvSpPr>
        <p:spPr/>
        <p:txBody>
          <a:bodyPr/>
          <a:lstStyle>
            <a:lvl1pPr>
              <a:defRPr/>
            </a:lvl1pPr>
          </a:lstStyle>
          <a:p>
            <a:pPr>
              <a:defRPr/>
            </a:pPr>
            <a:fld id="{B444FD95-D2FB-4777-B2F3-49DA0B781803}" type="slidenum">
              <a:rPr lang="en-CA" altLang="en-US"/>
              <a:pPr>
                <a:defRPr/>
              </a:pPr>
              <a:t>‹#›</a:t>
            </a:fld>
            <a:endParaRPr lang="en-CA" altLang="en-US"/>
          </a:p>
        </p:txBody>
      </p:sp>
    </p:spTree>
    <p:extLst>
      <p:ext uri="{BB962C8B-B14F-4D97-AF65-F5344CB8AC3E}">
        <p14:creationId xmlns:p14="http://schemas.microsoft.com/office/powerpoint/2010/main" val="538102669"/>
      </p:ext>
    </p:extLst>
  </p:cSld>
  <p:clrMapOvr>
    <a:masterClrMapping/>
  </p:clrMapOvr>
  <p:transition/>
</p:sldLayout>
</file>

<file path=ppt/slideLayouts/slideLayout185.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1E5EB52B-056F-49E4-BE4C-2CE1D01EC11C}"/>
              </a:ext>
            </a:extLst>
          </p:cNvPr>
          <p:cNvSpPr>
            <a:spLocks noGrp="1"/>
          </p:cNvSpPr>
          <p:nvPr>
            <p:ph type="dt" sz="half" idx="10"/>
          </p:nvPr>
        </p:nvSpPr>
        <p:spPr/>
        <p:txBody>
          <a:bodyPr/>
          <a:lstStyle>
            <a:lvl1pPr>
              <a:defRPr/>
            </a:lvl1pPr>
          </a:lstStyle>
          <a:p>
            <a:pPr>
              <a:defRPr/>
            </a:pPr>
            <a:endParaRPr lang="en-CA"/>
          </a:p>
        </p:txBody>
      </p:sp>
      <p:sp>
        <p:nvSpPr>
          <p:cNvPr id="6" name="Footer Placeholder 4">
            <a:extLst>
              <a:ext uri="{FF2B5EF4-FFF2-40B4-BE49-F238E27FC236}">
                <a16:creationId xmlns:a16="http://schemas.microsoft.com/office/drawing/2014/main" id="{F1EBC974-4060-4011-AACE-E16EA770FB95}"/>
              </a:ext>
            </a:extLst>
          </p:cNvPr>
          <p:cNvSpPr>
            <a:spLocks noGrp="1"/>
          </p:cNvSpPr>
          <p:nvPr>
            <p:ph type="ftr" sz="quarter" idx="11"/>
          </p:nvPr>
        </p:nvSpPr>
        <p:spPr/>
        <p:txBody>
          <a:bodyPr/>
          <a:lstStyle>
            <a:lvl1pPr>
              <a:defRPr/>
            </a:lvl1pPr>
          </a:lstStyle>
          <a:p>
            <a:pPr>
              <a:defRPr/>
            </a:pPr>
            <a:endParaRPr lang="en-CA"/>
          </a:p>
        </p:txBody>
      </p:sp>
      <p:sp>
        <p:nvSpPr>
          <p:cNvPr id="7" name="Slide Number Placeholder 5">
            <a:extLst>
              <a:ext uri="{FF2B5EF4-FFF2-40B4-BE49-F238E27FC236}">
                <a16:creationId xmlns:a16="http://schemas.microsoft.com/office/drawing/2014/main" id="{8A868CEF-A7E3-4F78-97C6-8E131D89C684}"/>
              </a:ext>
            </a:extLst>
          </p:cNvPr>
          <p:cNvSpPr>
            <a:spLocks noGrp="1"/>
          </p:cNvSpPr>
          <p:nvPr>
            <p:ph type="sldNum" sz="quarter" idx="12"/>
          </p:nvPr>
        </p:nvSpPr>
        <p:spPr/>
        <p:txBody>
          <a:bodyPr/>
          <a:lstStyle>
            <a:lvl1pPr>
              <a:defRPr/>
            </a:lvl1pPr>
          </a:lstStyle>
          <a:p>
            <a:pPr>
              <a:defRPr/>
            </a:pPr>
            <a:fld id="{20A2321B-446F-4C30-86A1-5E4C4A581AA5}" type="slidenum">
              <a:rPr lang="en-CA" altLang="en-US"/>
              <a:pPr>
                <a:defRPr/>
              </a:pPr>
              <a:t>‹#›</a:t>
            </a:fld>
            <a:endParaRPr lang="en-CA" altLang="en-US"/>
          </a:p>
        </p:txBody>
      </p:sp>
    </p:spTree>
    <p:extLst>
      <p:ext uri="{BB962C8B-B14F-4D97-AF65-F5344CB8AC3E}">
        <p14:creationId xmlns:p14="http://schemas.microsoft.com/office/powerpoint/2010/main" val="1475684649"/>
      </p:ext>
    </p:extLst>
  </p:cSld>
  <p:clrMapOvr>
    <a:masterClrMapping/>
  </p:clrMapOvr>
  <p:transition/>
</p:sldLayout>
</file>

<file path=ppt/slideLayouts/slideLayout18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4BC8E292-32F8-40AD-9081-9170A80C9DDB}"/>
              </a:ext>
            </a:extLst>
          </p:cNvPr>
          <p:cNvSpPr>
            <a:spLocks noGrp="1"/>
          </p:cNvSpPr>
          <p:nvPr>
            <p:ph type="dt" sz="half" idx="10"/>
          </p:nvPr>
        </p:nvSpPr>
        <p:spPr/>
        <p:txBody>
          <a:bodyPr/>
          <a:lstStyle>
            <a:lvl1pPr>
              <a:defRPr/>
            </a:lvl1pPr>
          </a:lstStyle>
          <a:p>
            <a:pPr>
              <a:defRPr/>
            </a:pPr>
            <a:endParaRPr lang="en-CA"/>
          </a:p>
        </p:txBody>
      </p:sp>
      <p:sp>
        <p:nvSpPr>
          <p:cNvPr id="6" name="Footer Placeholder 4">
            <a:extLst>
              <a:ext uri="{FF2B5EF4-FFF2-40B4-BE49-F238E27FC236}">
                <a16:creationId xmlns:a16="http://schemas.microsoft.com/office/drawing/2014/main" id="{A9CA9503-A48C-4A38-AF11-D92C69C56A75}"/>
              </a:ext>
            </a:extLst>
          </p:cNvPr>
          <p:cNvSpPr>
            <a:spLocks noGrp="1"/>
          </p:cNvSpPr>
          <p:nvPr>
            <p:ph type="ftr" sz="quarter" idx="11"/>
          </p:nvPr>
        </p:nvSpPr>
        <p:spPr/>
        <p:txBody>
          <a:bodyPr/>
          <a:lstStyle>
            <a:lvl1pPr>
              <a:defRPr/>
            </a:lvl1pPr>
          </a:lstStyle>
          <a:p>
            <a:pPr>
              <a:defRPr/>
            </a:pPr>
            <a:endParaRPr lang="en-CA"/>
          </a:p>
        </p:txBody>
      </p:sp>
      <p:sp>
        <p:nvSpPr>
          <p:cNvPr id="7" name="Slide Number Placeholder 5">
            <a:extLst>
              <a:ext uri="{FF2B5EF4-FFF2-40B4-BE49-F238E27FC236}">
                <a16:creationId xmlns:a16="http://schemas.microsoft.com/office/drawing/2014/main" id="{817C1D40-D980-4661-AC59-01EAB27C017D}"/>
              </a:ext>
            </a:extLst>
          </p:cNvPr>
          <p:cNvSpPr>
            <a:spLocks noGrp="1"/>
          </p:cNvSpPr>
          <p:nvPr>
            <p:ph type="sldNum" sz="quarter" idx="12"/>
          </p:nvPr>
        </p:nvSpPr>
        <p:spPr/>
        <p:txBody>
          <a:bodyPr/>
          <a:lstStyle>
            <a:lvl1pPr>
              <a:defRPr/>
            </a:lvl1pPr>
          </a:lstStyle>
          <a:p>
            <a:pPr>
              <a:defRPr/>
            </a:pPr>
            <a:fld id="{61464C74-280A-447B-B7F7-4935DD287AA7}" type="slidenum">
              <a:rPr lang="en-CA" altLang="en-US"/>
              <a:pPr>
                <a:defRPr/>
              </a:pPr>
              <a:t>‹#›</a:t>
            </a:fld>
            <a:endParaRPr lang="en-CA" altLang="en-US"/>
          </a:p>
        </p:txBody>
      </p:sp>
    </p:spTree>
    <p:extLst>
      <p:ext uri="{BB962C8B-B14F-4D97-AF65-F5344CB8AC3E}">
        <p14:creationId xmlns:p14="http://schemas.microsoft.com/office/powerpoint/2010/main" val="3591888459"/>
      </p:ext>
    </p:extLst>
  </p:cSld>
  <p:clrMapOvr>
    <a:masterClrMapping/>
  </p:clrMapOvr>
  <p:transition/>
</p:sldLayout>
</file>

<file path=ppt/slideLayouts/slideLayout187.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A140F2BD-3134-4768-8D6D-6F9D153FE3CB}"/>
              </a:ext>
            </a:extLst>
          </p:cNvPr>
          <p:cNvSpPr>
            <a:spLocks noGrp="1"/>
          </p:cNvSpPr>
          <p:nvPr>
            <p:ph type="dt" sz="half" idx="10"/>
          </p:nvPr>
        </p:nvSpPr>
        <p:spPr/>
        <p:txBody>
          <a:bodyPr/>
          <a:lstStyle>
            <a:lvl1pPr>
              <a:defRPr/>
            </a:lvl1pPr>
          </a:lstStyle>
          <a:p>
            <a:pPr>
              <a:defRPr/>
            </a:pPr>
            <a:endParaRPr lang="en-CA"/>
          </a:p>
        </p:txBody>
      </p:sp>
      <p:sp>
        <p:nvSpPr>
          <p:cNvPr id="5" name="Footer Placeholder 4">
            <a:extLst>
              <a:ext uri="{FF2B5EF4-FFF2-40B4-BE49-F238E27FC236}">
                <a16:creationId xmlns:a16="http://schemas.microsoft.com/office/drawing/2014/main" id="{2746EE50-5096-44F7-85DC-A95909227432}"/>
              </a:ext>
            </a:extLst>
          </p:cNvPr>
          <p:cNvSpPr>
            <a:spLocks noGrp="1"/>
          </p:cNvSpPr>
          <p:nvPr>
            <p:ph type="ftr" sz="quarter" idx="11"/>
          </p:nvPr>
        </p:nvSpPr>
        <p:spPr/>
        <p:txBody>
          <a:bodyPr/>
          <a:lstStyle>
            <a:lvl1pPr>
              <a:defRPr/>
            </a:lvl1pPr>
          </a:lstStyle>
          <a:p>
            <a:pPr>
              <a:defRPr/>
            </a:pPr>
            <a:endParaRPr lang="en-CA"/>
          </a:p>
        </p:txBody>
      </p:sp>
      <p:sp>
        <p:nvSpPr>
          <p:cNvPr id="6" name="Slide Number Placeholder 5">
            <a:extLst>
              <a:ext uri="{FF2B5EF4-FFF2-40B4-BE49-F238E27FC236}">
                <a16:creationId xmlns:a16="http://schemas.microsoft.com/office/drawing/2014/main" id="{27D7351D-5C4A-454E-A304-62D81F42EE38}"/>
              </a:ext>
            </a:extLst>
          </p:cNvPr>
          <p:cNvSpPr>
            <a:spLocks noGrp="1"/>
          </p:cNvSpPr>
          <p:nvPr>
            <p:ph type="sldNum" sz="quarter" idx="12"/>
          </p:nvPr>
        </p:nvSpPr>
        <p:spPr/>
        <p:txBody>
          <a:bodyPr/>
          <a:lstStyle>
            <a:lvl1pPr>
              <a:defRPr/>
            </a:lvl1pPr>
          </a:lstStyle>
          <a:p>
            <a:pPr>
              <a:defRPr/>
            </a:pPr>
            <a:fld id="{10E101ED-ADA8-4CDE-BA4A-CE4D6BFB16A1}" type="slidenum">
              <a:rPr lang="en-CA" altLang="en-US"/>
              <a:pPr>
                <a:defRPr/>
              </a:pPr>
              <a:t>‹#›</a:t>
            </a:fld>
            <a:endParaRPr lang="en-CA" altLang="en-US"/>
          </a:p>
        </p:txBody>
      </p:sp>
    </p:spTree>
    <p:extLst>
      <p:ext uri="{BB962C8B-B14F-4D97-AF65-F5344CB8AC3E}">
        <p14:creationId xmlns:p14="http://schemas.microsoft.com/office/powerpoint/2010/main" val="497891910"/>
      </p:ext>
    </p:extLst>
  </p:cSld>
  <p:clrMapOvr>
    <a:masterClrMapping/>
  </p:clrMapOvr>
  <p:transition/>
</p:sldLayout>
</file>

<file path=ppt/slideLayouts/slideLayout188.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E10A2A39-E57D-4A80-ABE7-54FB78109FB4}"/>
              </a:ext>
            </a:extLst>
          </p:cNvPr>
          <p:cNvSpPr>
            <a:spLocks noGrp="1"/>
          </p:cNvSpPr>
          <p:nvPr>
            <p:ph type="dt" sz="half" idx="10"/>
          </p:nvPr>
        </p:nvSpPr>
        <p:spPr/>
        <p:txBody>
          <a:bodyPr/>
          <a:lstStyle>
            <a:lvl1pPr>
              <a:defRPr/>
            </a:lvl1pPr>
          </a:lstStyle>
          <a:p>
            <a:pPr>
              <a:defRPr/>
            </a:pPr>
            <a:endParaRPr lang="en-CA"/>
          </a:p>
        </p:txBody>
      </p:sp>
      <p:sp>
        <p:nvSpPr>
          <p:cNvPr id="5" name="Footer Placeholder 4">
            <a:extLst>
              <a:ext uri="{FF2B5EF4-FFF2-40B4-BE49-F238E27FC236}">
                <a16:creationId xmlns:a16="http://schemas.microsoft.com/office/drawing/2014/main" id="{62A9D9C1-4D61-4F26-A0B1-50445F74F841}"/>
              </a:ext>
            </a:extLst>
          </p:cNvPr>
          <p:cNvSpPr>
            <a:spLocks noGrp="1"/>
          </p:cNvSpPr>
          <p:nvPr>
            <p:ph type="ftr" sz="quarter" idx="11"/>
          </p:nvPr>
        </p:nvSpPr>
        <p:spPr/>
        <p:txBody>
          <a:bodyPr/>
          <a:lstStyle>
            <a:lvl1pPr>
              <a:defRPr/>
            </a:lvl1pPr>
          </a:lstStyle>
          <a:p>
            <a:pPr>
              <a:defRPr/>
            </a:pPr>
            <a:endParaRPr lang="en-CA"/>
          </a:p>
        </p:txBody>
      </p:sp>
      <p:sp>
        <p:nvSpPr>
          <p:cNvPr id="6" name="Slide Number Placeholder 5">
            <a:extLst>
              <a:ext uri="{FF2B5EF4-FFF2-40B4-BE49-F238E27FC236}">
                <a16:creationId xmlns:a16="http://schemas.microsoft.com/office/drawing/2014/main" id="{24A84A89-FB33-4D94-B6F4-BBE3D164CF80}"/>
              </a:ext>
            </a:extLst>
          </p:cNvPr>
          <p:cNvSpPr>
            <a:spLocks noGrp="1"/>
          </p:cNvSpPr>
          <p:nvPr>
            <p:ph type="sldNum" sz="quarter" idx="12"/>
          </p:nvPr>
        </p:nvSpPr>
        <p:spPr/>
        <p:txBody>
          <a:bodyPr/>
          <a:lstStyle>
            <a:lvl1pPr>
              <a:defRPr/>
            </a:lvl1pPr>
          </a:lstStyle>
          <a:p>
            <a:pPr>
              <a:defRPr/>
            </a:pPr>
            <a:fld id="{DC626FA6-ED60-4DDB-8DC8-6C2224D92477}" type="slidenum">
              <a:rPr lang="en-CA" altLang="en-US"/>
              <a:pPr>
                <a:defRPr/>
              </a:pPr>
              <a:t>‹#›</a:t>
            </a:fld>
            <a:endParaRPr lang="en-CA" altLang="en-US"/>
          </a:p>
        </p:txBody>
      </p:sp>
    </p:spTree>
    <p:extLst>
      <p:ext uri="{BB962C8B-B14F-4D97-AF65-F5344CB8AC3E}">
        <p14:creationId xmlns:p14="http://schemas.microsoft.com/office/powerpoint/2010/main" val="407929013"/>
      </p:ext>
    </p:extLst>
  </p:cSld>
  <p:clrMapOvr>
    <a:masterClrMapping/>
  </p:clrMapOvr>
  <p:transition/>
</p:sldLayout>
</file>

<file path=ppt/slideLayouts/slideLayout18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AFF7DD1A-E2C6-45D6-A6A7-01D4680D1709}"/>
              </a:ext>
            </a:extLst>
          </p:cNvPr>
          <p:cNvSpPr>
            <a:spLocks noGrp="1"/>
          </p:cNvSpPr>
          <p:nvPr>
            <p:ph type="dt" sz="half" idx="10"/>
          </p:nvPr>
        </p:nvSpPr>
        <p:spPr/>
        <p:txBody>
          <a:bodyPr/>
          <a:lstStyle>
            <a:lvl1pPr>
              <a:defRPr/>
            </a:lvl1pPr>
          </a:lstStyle>
          <a:p>
            <a:pPr>
              <a:defRPr/>
            </a:pPr>
            <a:endParaRPr lang="en-CA"/>
          </a:p>
        </p:txBody>
      </p:sp>
      <p:sp>
        <p:nvSpPr>
          <p:cNvPr id="5" name="Footer Placeholder 4">
            <a:extLst>
              <a:ext uri="{FF2B5EF4-FFF2-40B4-BE49-F238E27FC236}">
                <a16:creationId xmlns:a16="http://schemas.microsoft.com/office/drawing/2014/main" id="{FEE44B86-DD1E-4E54-B775-ADEFB67DD219}"/>
              </a:ext>
            </a:extLst>
          </p:cNvPr>
          <p:cNvSpPr>
            <a:spLocks noGrp="1"/>
          </p:cNvSpPr>
          <p:nvPr>
            <p:ph type="ftr" sz="quarter" idx="11"/>
          </p:nvPr>
        </p:nvSpPr>
        <p:spPr/>
        <p:txBody>
          <a:bodyPr/>
          <a:lstStyle>
            <a:lvl1pPr>
              <a:defRPr/>
            </a:lvl1pPr>
          </a:lstStyle>
          <a:p>
            <a:pPr>
              <a:defRPr/>
            </a:pPr>
            <a:endParaRPr lang="en-CA"/>
          </a:p>
        </p:txBody>
      </p:sp>
      <p:sp>
        <p:nvSpPr>
          <p:cNvPr id="6" name="Slide Number Placeholder 5">
            <a:extLst>
              <a:ext uri="{FF2B5EF4-FFF2-40B4-BE49-F238E27FC236}">
                <a16:creationId xmlns:a16="http://schemas.microsoft.com/office/drawing/2014/main" id="{D4753359-EC4A-40DF-8126-C8ED372F6805}"/>
              </a:ext>
            </a:extLst>
          </p:cNvPr>
          <p:cNvSpPr>
            <a:spLocks noGrp="1"/>
          </p:cNvSpPr>
          <p:nvPr>
            <p:ph type="sldNum" sz="quarter" idx="12"/>
          </p:nvPr>
        </p:nvSpPr>
        <p:spPr/>
        <p:txBody>
          <a:bodyPr/>
          <a:lstStyle>
            <a:lvl1pPr>
              <a:defRPr/>
            </a:lvl1pPr>
          </a:lstStyle>
          <a:p>
            <a:pPr>
              <a:defRPr/>
            </a:pPr>
            <a:fld id="{EFA5C72C-3F9D-4E11-997E-FC052B152865}" type="slidenum">
              <a:rPr lang="en-CA" altLang="en-US"/>
              <a:pPr>
                <a:defRPr/>
              </a:pPr>
              <a:t>‹#›</a:t>
            </a:fld>
            <a:endParaRPr lang="en-CA" altLang="en-US"/>
          </a:p>
        </p:txBody>
      </p:sp>
    </p:spTree>
    <p:extLst>
      <p:ext uri="{BB962C8B-B14F-4D97-AF65-F5344CB8AC3E}">
        <p14:creationId xmlns:p14="http://schemas.microsoft.com/office/powerpoint/2010/main" val="2707731378"/>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C1915A8E-B054-447A-9968-2A0C90D325A0}"/>
              </a:ext>
            </a:extLst>
          </p:cNvPr>
          <p:cNvSpPr>
            <a:spLocks noGrp="1"/>
          </p:cNvSpPr>
          <p:nvPr>
            <p:ph type="dt" sz="half" idx="10"/>
          </p:nvPr>
        </p:nvSpPr>
        <p:spPr/>
        <p:txBody>
          <a:bodyPr/>
          <a:lstStyle>
            <a:lvl1pPr>
              <a:defRPr/>
            </a:lvl1pPr>
          </a:lstStyle>
          <a:p>
            <a:pPr>
              <a:defRPr/>
            </a:pPr>
            <a:endParaRPr lang="en-CA"/>
          </a:p>
        </p:txBody>
      </p:sp>
      <p:sp>
        <p:nvSpPr>
          <p:cNvPr id="3" name="Footer Placeholder 4">
            <a:extLst>
              <a:ext uri="{FF2B5EF4-FFF2-40B4-BE49-F238E27FC236}">
                <a16:creationId xmlns:a16="http://schemas.microsoft.com/office/drawing/2014/main" id="{38439A53-F978-4769-A8F4-C7F74ED8550B}"/>
              </a:ext>
            </a:extLst>
          </p:cNvPr>
          <p:cNvSpPr>
            <a:spLocks noGrp="1"/>
          </p:cNvSpPr>
          <p:nvPr>
            <p:ph type="ftr" sz="quarter" idx="11"/>
          </p:nvPr>
        </p:nvSpPr>
        <p:spPr/>
        <p:txBody>
          <a:bodyPr/>
          <a:lstStyle>
            <a:lvl1pPr>
              <a:defRPr/>
            </a:lvl1pPr>
          </a:lstStyle>
          <a:p>
            <a:pPr>
              <a:defRPr/>
            </a:pPr>
            <a:endParaRPr lang="en-CA"/>
          </a:p>
        </p:txBody>
      </p:sp>
      <p:sp>
        <p:nvSpPr>
          <p:cNvPr id="4" name="Slide Number Placeholder 5">
            <a:extLst>
              <a:ext uri="{FF2B5EF4-FFF2-40B4-BE49-F238E27FC236}">
                <a16:creationId xmlns:a16="http://schemas.microsoft.com/office/drawing/2014/main" id="{3D7EB011-7A0B-4DC7-A92D-912A9172FEDB}"/>
              </a:ext>
            </a:extLst>
          </p:cNvPr>
          <p:cNvSpPr>
            <a:spLocks noGrp="1"/>
          </p:cNvSpPr>
          <p:nvPr>
            <p:ph type="sldNum" sz="quarter" idx="12"/>
          </p:nvPr>
        </p:nvSpPr>
        <p:spPr/>
        <p:txBody>
          <a:bodyPr/>
          <a:lstStyle>
            <a:lvl1pPr>
              <a:defRPr/>
            </a:lvl1pPr>
          </a:lstStyle>
          <a:p>
            <a:pPr>
              <a:defRPr/>
            </a:pPr>
            <a:fld id="{CD2A5E1A-5688-4CCA-AA47-8CB63DC791D9}" type="slidenum">
              <a:rPr lang="en-CA" altLang="en-US"/>
              <a:pPr>
                <a:defRPr/>
              </a:pPr>
              <a:t>‹#›</a:t>
            </a:fld>
            <a:endParaRPr lang="en-CA" altLang="en-US"/>
          </a:p>
        </p:txBody>
      </p:sp>
    </p:spTree>
    <p:extLst>
      <p:ext uri="{BB962C8B-B14F-4D97-AF65-F5344CB8AC3E}">
        <p14:creationId xmlns:p14="http://schemas.microsoft.com/office/powerpoint/2010/main" val="3729778675"/>
      </p:ext>
    </p:extLst>
  </p:cSld>
  <p:clrMapOvr>
    <a:masterClrMapping/>
  </p:clrMapOvr>
  <p:transition/>
</p:sldLayout>
</file>

<file path=ppt/slideLayouts/slideLayout190.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4CF1756B-743A-44A8-85A6-DC07D5990847}"/>
              </a:ext>
            </a:extLst>
          </p:cNvPr>
          <p:cNvSpPr>
            <a:spLocks noGrp="1"/>
          </p:cNvSpPr>
          <p:nvPr>
            <p:ph type="dt" sz="half" idx="10"/>
          </p:nvPr>
        </p:nvSpPr>
        <p:spPr/>
        <p:txBody>
          <a:bodyPr/>
          <a:lstStyle>
            <a:lvl1pPr>
              <a:defRPr/>
            </a:lvl1pPr>
          </a:lstStyle>
          <a:p>
            <a:pPr>
              <a:defRPr/>
            </a:pPr>
            <a:endParaRPr lang="en-CA"/>
          </a:p>
        </p:txBody>
      </p:sp>
      <p:sp>
        <p:nvSpPr>
          <p:cNvPr id="5" name="Footer Placeholder 4">
            <a:extLst>
              <a:ext uri="{FF2B5EF4-FFF2-40B4-BE49-F238E27FC236}">
                <a16:creationId xmlns:a16="http://schemas.microsoft.com/office/drawing/2014/main" id="{DFADDF2D-A980-453E-8C06-136032BFC808}"/>
              </a:ext>
            </a:extLst>
          </p:cNvPr>
          <p:cNvSpPr>
            <a:spLocks noGrp="1"/>
          </p:cNvSpPr>
          <p:nvPr>
            <p:ph type="ftr" sz="quarter" idx="11"/>
          </p:nvPr>
        </p:nvSpPr>
        <p:spPr/>
        <p:txBody>
          <a:bodyPr/>
          <a:lstStyle>
            <a:lvl1pPr>
              <a:defRPr/>
            </a:lvl1pPr>
          </a:lstStyle>
          <a:p>
            <a:pPr>
              <a:defRPr/>
            </a:pPr>
            <a:endParaRPr lang="en-CA"/>
          </a:p>
        </p:txBody>
      </p:sp>
      <p:sp>
        <p:nvSpPr>
          <p:cNvPr id="6" name="Slide Number Placeholder 5">
            <a:extLst>
              <a:ext uri="{FF2B5EF4-FFF2-40B4-BE49-F238E27FC236}">
                <a16:creationId xmlns:a16="http://schemas.microsoft.com/office/drawing/2014/main" id="{F4A8B250-9236-4D92-9592-66A6D514E8AC}"/>
              </a:ext>
            </a:extLst>
          </p:cNvPr>
          <p:cNvSpPr>
            <a:spLocks noGrp="1"/>
          </p:cNvSpPr>
          <p:nvPr>
            <p:ph type="sldNum" sz="quarter" idx="12"/>
          </p:nvPr>
        </p:nvSpPr>
        <p:spPr/>
        <p:txBody>
          <a:bodyPr/>
          <a:lstStyle>
            <a:lvl1pPr>
              <a:defRPr/>
            </a:lvl1pPr>
          </a:lstStyle>
          <a:p>
            <a:pPr>
              <a:defRPr/>
            </a:pPr>
            <a:fld id="{E80EF8D8-3E6D-4E04-9B38-A6652D02D43C}" type="slidenum">
              <a:rPr lang="en-CA" altLang="en-US"/>
              <a:pPr>
                <a:defRPr/>
              </a:pPr>
              <a:t>‹#›</a:t>
            </a:fld>
            <a:endParaRPr lang="en-CA" altLang="en-US"/>
          </a:p>
        </p:txBody>
      </p:sp>
    </p:spTree>
    <p:extLst>
      <p:ext uri="{BB962C8B-B14F-4D97-AF65-F5344CB8AC3E}">
        <p14:creationId xmlns:p14="http://schemas.microsoft.com/office/powerpoint/2010/main" val="1353050739"/>
      </p:ext>
    </p:extLst>
  </p:cSld>
  <p:clrMapOvr>
    <a:masterClrMapping/>
  </p:clrMapOvr>
  <p:transition/>
</p:sldLayout>
</file>

<file path=ppt/slideLayouts/slideLayout191.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9EC5915-3A2F-4C0A-B26D-2514FEEC0606}"/>
              </a:ext>
            </a:extLst>
          </p:cNvPr>
          <p:cNvSpPr>
            <a:spLocks noGrp="1"/>
          </p:cNvSpPr>
          <p:nvPr>
            <p:ph type="dt" sz="half" idx="10"/>
          </p:nvPr>
        </p:nvSpPr>
        <p:spPr/>
        <p:txBody>
          <a:bodyPr/>
          <a:lstStyle>
            <a:lvl1pPr>
              <a:defRPr/>
            </a:lvl1pPr>
          </a:lstStyle>
          <a:p>
            <a:pPr>
              <a:defRPr/>
            </a:pPr>
            <a:endParaRPr lang="en-CA"/>
          </a:p>
        </p:txBody>
      </p:sp>
      <p:sp>
        <p:nvSpPr>
          <p:cNvPr id="5" name="Footer Placeholder 4">
            <a:extLst>
              <a:ext uri="{FF2B5EF4-FFF2-40B4-BE49-F238E27FC236}">
                <a16:creationId xmlns:a16="http://schemas.microsoft.com/office/drawing/2014/main" id="{7F4668A7-F0DA-4B30-8DA6-C732B29BF483}"/>
              </a:ext>
            </a:extLst>
          </p:cNvPr>
          <p:cNvSpPr>
            <a:spLocks noGrp="1"/>
          </p:cNvSpPr>
          <p:nvPr>
            <p:ph type="ftr" sz="quarter" idx="11"/>
          </p:nvPr>
        </p:nvSpPr>
        <p:spPr/>
        <p:txBody>
          <a:bodyPr/>
          <a:lstStyle>
            <a:lvl1pPr>
              <a:defRPr/>
            </a:lvl1pPr>
          </a:lstStyle>
          <a:p>
            <a:pPr>
              <a:defRPr/>
            </a:pPr>
            <a:endParaRPr lang="en-CA"/>
          </a:p>
        </p:txBody>
      </p:sp>
      <p:sp>
        <p:nvSpPr>
          <p:cNvPr id="6" name="Slide Number Placeholder 5">
            <a:extLst>
              <a:ext uri="{FF2B5EF4-FFF2-40B4-BE49-F238E27FC236}">
                <a16:creationId xmlns:a16="http://schemas.microsoft.com/office/drawing/2014/main" id="{DC9E86AA-3892-4E05-A4E7-4B2ADEA56617}"/>
              </a:ext>
            </a:extLst>
          </p:cNvPr>
          <p:cNvSpPr>
            <a:spLocks noGrp="1"/>
          </p:cNvSpPr>
          <p:nvPr>
            <p:ph type="sldNum" sz="quarter" idx="12"/>
          </p:nvPr>
        </p:nvSpPr>
        <p:spPr/>
        <p:txBody>
          <a:bodyPr/>
          <a:lstStyle>
            <a:lvl1pPr>
              <a:defRPr/>
            </a:lvl1pPr>
          </a:lstStyle>
          <a:p>
            <a:pPr>
              <a:defRPr/>
            </a:pPr>
            <a:fld id="{FC30EF9C-DD2E-49A2-89CB-5FA7F47172C1}" type="slidenum">
              <a:rPr lang="en-CA" altLang="en-US"/>
              <a:pPr>
                <a:defRPr/>
              </a:pPr>
              <a:t>‹#›</a:t>
            </a:fld>
            <a:endParaRPr lang="en-CA" altLang="en-US"/>
          </a:p>
        </p:txBody>
      </p:sp>
    </p:spTree>
    <p:extLst>
      <p:ext uri="{BB962C8B-B14F-4D97-AF65-F5344CB8AC3E}">
        <p14:creationId xmlns:p14="http://schemas.microsoft.com/office/powerpoint/2010/main" val="2625714497"/>
      </p:ext>
    </p:extLst>
  </p:cSld>
  <p:clrMapOvr>
    <a:masterClrMapping/>
  </p:clrMapOvr>
  <p:transition/>
</p:sldLayout>
</file>

<file path=ppt/slideLayouts/slideLayout192.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3">
            <a:extLst>
              <a:ext uri="{FF2B5EF4-FFF2-40B4-BE49-F238E27FC236}">
                <a16:creationId xmlns:a16="http://schemas.microsoft.com/office/drawing/2014/main" id="{569FE3FE-8DED-4C72-8CEE-3FB738E6FF05}"/>
              </a:ext>
            </a:extLst>
          </p:cNvPr>
          <p:cNvSpPr>
            <a:spLocks noGrp="1"/>
          </p:cNvSpPr>
          <p:nvPr>
            <p:ph type="dt" sz="half" idx="10"/>
          </p:nvPr>
        </p:nvSpPr>
        <p:spPr/>
        <p:txBody>
          <a:bodyPr/>
          <a:lstStyle>
            <a:lvl1pPr>
              <a:defRPr/>
            </a:lvl1pPr>
          </a:lstStyle>
          <a:p>
            <a:pPr>
              <a:defRPr/>
            </a:pPr>
            <a:endParaRPr lang="en-CA"/>
          </a:p>
        </p:txBody>
      </p:sp>
      <p:sp>
        <p:nvSpPr>
          <p:cNvPr id="6" name="Footer Placeholder 4">
            <a:extLst>
              <a:ext uri="{FF2B5EF4-FFF2-40B4-BE49-F238E27FC236}">
                <a16:creationId xmlns:a16="http://schemas.microsoft.com/office/drawing/2014/main" id="{E082F5F7-E6F5-4C26-9CCE-27AF3535FEDC}"/>
              </a:ext>
            </a:extLst>
          </p:cNvPr>
          <p:cNvSpPr>
            <a:spLocks noGrp="1"/>
          </p:cNvSpPr>
          <p:nvPr>
            <p:ph type="ftr" sz="quarter" idx="11"/>
          </p:nvPr>
        </p:nvSpPr>
        <p:spPr/>
        <p:txBody>
          <a:bodyPr/>
          <a:lstStyle>
            <a:lvl1pPr>
              <a:defRPr/>
            </a:lvl1pPr>
          </a:lstStyle>
          <a:p>
            <a:pPr>
              <a:defRPr/>
            </a:pPr>
            <a:endParaRPr lang="en-CA"/>
          </a:p>
        </p:txBody>
      </p:sp>
      <p:sp>
        <p:nvSpPr>
          <p:cNvPr id="7" name="Slide Number Placeholder 5">
            <a:extLst>
              <a:ext uri="{FF2B5EF4-FFF2-40B4-BE49-F238E27FC236}">
                <a16:creationId xmlns:a16="http://schemas.microsoft.com/office/drawing/2014/main" id="{D1780DC5-B4F2-4404-A7A8-7D56C5360BF0}"/>
              </a:ext>
            </a:extLst>
          </p:cNvPr>
          <p:cNvSpPr>
            <a:spLocks noGrp="1"/>
          </p:cNvSpPr>
          <p:nvPr>
            <p:ph type="sldNum" sz="quarter" idx="12"/>
          </p:nvPr>
        </p:nvSpPr>
        <p:spPr/>
        <p:txBody>
          <a:bodyPr/>
          <a:lstStyle>
            <a:lvl1pPr>
              <a:defRPr/>
            </a:lvl1pPr>
          </a:lstStyle>
          <a:p>
            <a:pPr>
              <a:defRPr/>
            </a:pPr>
            <a:fld id="{D4C39867-7A67-4B10-94FC-4AADB2CA8A63}" type="slidenum">
              <a:rPr lang="en-CA" altLang="en-US"/>
              <a:pPr>
                <a:defRPr/>
              </a:pPr>
              <a:t>‹#›</a:t>
            </a:fld>
            <a:endParaRPr lang="en-CA" altLang="en-US"/>
          </a:p>
        </p:txBody>
      </p:sp>
    </p:spTree>
    <p:extLst>
      <p:ext uri="{BB962C8B-B14F-4D97-AF65-F5344CB8AC3E}">
        <p14:creationId xmlns:p14="http://schemas.microsoft.com/office/powerpoint/2010/main" val="1116509063"/>
      </p:ext>
    </p:extLst>
  </p:cSld>
  <p:clrMapOvr>
    <a:masterClrMapping/>
  </p:clrMapOvr>
  <p:transition/>
</p:sldLayout>
</file>

<file path=ppt/slideLayouts/slideLayout193.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3">
            <a:extLst>
              <a:ext uri="{FF2B5EF4-FFF2-40B4-BE49-F238E27FC236}">
                <a16:creationId xmlns:a16="http://schemas.microsoft.com/office/drawing/2014/main" id="{CC955273-0DD9-46B8-86D7-6C58E3AE8944}"/>
              </a:ext>
            </a:extLst>
          </p:cNvPr>
          <p:cNvSpPr>
            <a:spLocks noGrp="1"/>
          </p:cNvSpPr>
          <p:nvPr>
            <p:ph type="dt" sz="half" idx="10"/>
          </p:nvPr>
        </p:nvSpPr>
        <p:spPr/>
        <p:txBody>
          <a:bodyPr/>
          <a:lstStyle>
            <a:lvl1pPr>
              <a:defRPr/>
            </a:lvl1pPr>
          </a:lstStyle>
          <a:p>
            <a:pPr>
              <a:defRPr/>
            </a:pPr>
            <a:endParaRPr lang="en-CA"/>
          </a:p>
        </p:txBody>
      </p:sp>
      <p:sp>
        <p:nvSpPr>
          <p:cNvPr id="8" name="Footer Placeholder 4">
            <a:extLst>
              <a:ext uri="{FF2B5EF4-FFF2-40B4-BE49-F238E27FC236}">
                <a16:creationId xmlns:a16="http://schemas.microsoft.com/office/drawing/2014/main" id="{5CCD243B-3E5C-4BDF-831C-A0C5F3B42E91}"/>
              </a:ext>
            </a:extLst>
          </p:cNvPr>
          <p:cNvSpPr>
            <a:spLocks noGrp="1"/>
          </p:cNvSpPr>
          <p:nvPr>
            <p:ph type="ftr" sz="quarter" idx="11"/>
          </p:nvPr>
        </p:nvSpPr>
        <p:spPr/>
        <p:txBody>
          <a:bodyPr/>
          <a:lstStyle>
            <a:lvl1pPr>
              <a:defRPr/>
            </a:lvl1pPr>
          </a:lstStyle>
          <a:p>
            <a:pPr>
              <a:defRPr/>
            </a:pPr>
            <a:endParaRPr lang="en-CA"/>
          </a:p>
        </p:txBody>
      </p:sp>
      <p:sp>
        <p:nvSpPr>
          <p:cNvPr id="9" name="Slide Number Placeholder 5">
            <a:extLst>
              <a:ext uri="{FF2B5EF4-FFF2-40B4-BE49-F238E27FC236}">
                <a16:creationId xmlns:a16="http://schemas.microsoft.com/office/drawing/2014/main" id="{19A6F455-ABF5-43A1-A954-9E9B6BDB3DEE}"/>
              </a:ext>
            </a:extLst>
          </p:cNvPr>
          <p:cNvSpPr>
            <a:spLocks noGrp="1"/>
          </p:cNvSpPr>
          <p:nvPr>
            <p:ph type="sldNum" sz="quarter" idx="12"/>
          </p:nvPr>
        </p:nvSpPr>
        <p:spPr/>
        <p:txBody>
          <a:bodyPr/>
          <a:lstStyle>
            <a:lvl1pPr>
              <a:defRPr/>
            </a:lvl1pPr>
          </a:lstStyle>
          <a:p>
            <a:pPr>
              <a:defRPr/>
            </a:pPr>
            <a:fld id="{A129983D-6EC4-47FC-A333-0A9D1E525387}" type="slidenum">
              <a:rPr lang="en-CA" altLang="en-US"/>
              <a:pPr>
                <a:defRPr/>
              </a:pPr>
              <a:t>‹#›</a:t>
            </a:fld>
            <a:endParaRPr lang="en-CA" altLang="en-US"/>
          </a:p>
        </p:txBody>
      </p:sp>
    </p:spTree>
    <p:extLst>
      <p:ext uri="{BB962C8B-B14F-4D97-AF65-F5344CB8AC3E}">
        <p14:creationId xmlns:p14="http://schemas.microsoft.com/office/powerpoint/2010/main" val="4114630070"/>
      </p:ext>
    </p:extLst>
  </p:cSld>
  <p:clrMapOvr>
    <a:masterClrMapping/>
  </p:clrMapOvr>
  <p:transition/>
</p:sldLayout>
</file>

<file path=ppt/slideLayouts/slideLayout194.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3">
            <a:extLst>
              <a:ext uri="{FF2B5EF4-FFF2-40B4-BE49-F238E27FC236}">
                <a16:creationId xmlns:a16="http://schemas.microsoft.com/office/drawing/2014/main" id="{02DDEDF4-6548-49E0-8449-91F6E1666DBE}"/>
              </a:ext>
            </a:extLst>
          </p:cNvPr>
          <p:cNvSpPr>
            <a:spLocks noGrp="1"/>
          </p:cNvSpPr>
          <p:nvPr>
            <p:ph type="dt" sz="half" idx="10"/>
          </p:nvPr>
        </p:nvSpPr>
        <p:spPr/>
        <p:txBody>
          <a:bodyPr/>
          <a:lstStyle>
            <a:lvl1pPr>
              <a:defRPr/>
            </a:lvl1pPr>
          </a:lstStyle>
          <a:p>
            <a:pPr>
              <a:defRPr/>
            </a:pPr>
            <a:endParaRPr lang="en-CA"/>
          </a:p>
        </p:txBody>
      </p:sp>
      <p:sp>
        <p:nvSpPr>
          <p:cNvPr id="4" name="Footer Placeholder 4">
            <a:extLst>
              <a:ext uri="{FF2B5EF4-FFF2-40B4-BE49-F238E27FC236}">
                <a16:creationId xmlns:a16="http://schemas.microsoft.com/office/drawing/2014/main" id="{C62ADE1B-333A-49FD-8F64-B538364954E9}"/>
              </a:ext>
            </a:extLst>
          </p:cNvPr>
          <p:cNvSpPr>
            <a:spLocks noGrp="1"/>
          </p:cNvSpPr>
          <p:nvPr>
            <p:ph type="ftr" sz="quarter" idx="11"/>
          </p:nvPr>
        </p:nvSpPr>
        <p:spPr/>
        <p:txBody>
          <a:bodyPr/>
          <a:lstStyle>
            <a:lvl1pPr>
              <a:defRPr/>
            </a:lvl1pPr>
          </a:lstStyle>
          <a:p>
            <a:pPr>
              <a:defRPr/>
            </a:pPr>
            <a:endParaRPr lang="en-CA"/>
          </a:p>
        </p:txBody>
      </p:sp>
      <p:sp>
        <p:nvSpPr>
          <p:cNvPr id="5" name="Slide Number Placeholder 5">
            <a:extLst>
              <a:ext uri="{FF2B5EF4-FFF2-40B4-BE49-F238E27FC236}">
                <a16:creationId xmlns:a16="http://schemas.microsoft.com/office/drawing/2014/main" id="{2A424166-3852-4FA6-AE66-BCFF950C8FBC}"/>
              </a:ext>
            </a:extLst>
          </p:cNvPr>
          <p:cNvSpPr>
            <a:spLocks noGrp="1"/>
          </p:cNvSpPr>
          <p:nvPr>
            <p:ph type="sldNum" sz="quarter" idx="12"/>
          </p:nvPr>
        </p:nvSpPr>
        <p:spPr/>
        <p:txBody>
          <a:bodyPr/>
          <a:lstStyle>
            <a:lvl1pPr>
              <a:defRPr/>
            </a:lvl1pPr>
          </a:lstStyle>
          <a:p>
            <a:pPr>
              <a:defRPr/>
            </a:pPr>
            <a:fld id="{E395F655-8E9A-4A9D-ADDB-A3FA078BEB83}" type="slidenum">
              <a:rPr lang="en-CA" altLang="en-US"/>
              <a:pPr>
                <a:defRPr/>
              </a:pPr>
              <a:t>‹#›</a:t>
            </a:fld>
            <a:endParaRPr lang="en-CA" altLang="en-US"/>
          </a:p>
        </p:txBody>
      </p:sp>
    </p:spTree>
    <p:extLst>
      <p:ext uri="{BB962C8B-B14F-4D97-AF65-F5344CB8AC3E}">
        <p14:creationId xmlns:p14="http://schemas.microsoft.com/office/powerpoint/2010/main" val="354035073"/>
      </p:ext>
    </p:extLst>
  </p:cSld>
  <p:clrMapOvr>
    <a:masterClrMapping/>
  </p:clrMapOvr>
  <p:transition/>
</p:sldLayout>
</file>

<file path=ppt/slideLayouts/slideLayout19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3C87EF21-D441-4D01-984E-1222B086FC47}"/>
              </a:ext>
            </a:extLst>
          </p:cNvPr>
          <p:cNvSpPr>
            <a:spLocks noGrp="1"/>
          </p:cNvSpPr>
          <p:nvPr>
            <p:ph type="dt" sz="half" idx="10"/>
          </p:nvPr>
        </p:nvSpPr>
        <p:spPr/>
        <p:txBody>
          <a:bodyPr/>
          <a:lstStyle>
            <a:lvl1pPr>
              <a:defRPr/>
            </a:lvl1pPr>
          </a:lstStyle>
          <a:p>
            <a:pPr>
              <a:defRPr/>
            </a:pPr>
            <a:endParaRPr lang="en-CA"/>
          </a:p>
        </p:txBody>
      </p:sp>
      <p:sp>
        <p:nvSpPr>
          <p:cNvPr id="3" name="Footer Placeholder 4">
            <a:extLst>
              <a:ext uri="{FF2B5EF4-FFF2-40B4-BE49-F238E27FC236}">
                <a16:creationId xmlns:a16="http://schemas.microsoft.com/office/drawing/2014/main" id="{12E52CA7-D9F4-47F3-A3E9-BCF111244CA5}"/>
              </a:ext>
            </a:extLst>
          </p:cNvPr>
          <p:cNvSpPr>
            <a:spLocks noGrp="1"/>
          </p:cNvSpPr>
          <p:nvPr>
            <p:ph type="ftr" sz="quarter" idx="11"/>
          </p:nvPr>
        </p:nvSpPr>
        <p:spPr/>
        <p:txBody>
          <a:bodyPr/>
          <a:lstStyle>
            <a:lvl1pPr>
              <a:defRPr/>
            </a:lvl1pPr>
          </a:lstStyle>
          <a:p>
            <a:pPr>
              <a:defRPr/>
            </a:pPr>
            <a:endParaRPr lang="en-CA"/>
          </a:p>
        </p:txBody>
      </p:sp>
      <p:sp>
        <p:nvSpPr>
          <p:cNvPr id="4" name="Slide Number Placeholder 5">
            <a:extLst>
              <a:ext uri="{FF2B5EF4-FFF2-40B4-BE49-F238E27FC236}">
                <a16:creationId xmlns:a16="http://schemas.microsoft.com/office/drawing/2014/main" id="{08777F01-FB48-4E3D-8C09-8B8391A0CF57}"/>
              </a:ext>
            </a:extLst>
          </p:cNvPr>
          <p:cNvSpPr>
            <a:spLocks noGrp="1"/>
          </p:cNvSpPr>
          <p:nvPr>
            <p:ph type="sldNum" sz="quarter" idx="12"/>
          </p:nvPr>
        </p:nvSpPr>
        <p:spPr/>
        <p:txBody>
          <a:bodyPr/>
          <a:lstStyle>
            <a:lvl1pPr>
              <a:defRPr/>
            </a:lvl1pPr>
          </a:lstStyle>
          <a:p>
            <a:pPr>
              <a:defRPr/>
            </a:pPr>
            <a:fld id="{1F24E9E4-4DE7-4DA1-9C4D-BC695405392B}" type="slidenum">
              <a:rPr lang="en-CA" altLang="en-US"/>
              <a:pPr>
                <a:defRPr/>
              </a:pPr>
              <a:t>‹#›</a:t>
            </a:fld>
            <a:endParaRPr lang="en-CA" altLang="en-US"/>
          </a:p>
        </p:txBody>
      </p:sp>
    </p:spTree>
    <p:extLst>
      <p:ext uri="{BB962C8B-B14F-4D97-AF65-F5344CB8AC3E}">
        <p14:creationId xmlns:p14="http://schemas.microsoft.com/office/powerpoint/2010/main" val="2081649918"/>
      </p:ext>
    </p:extLst>
  </p:cSld>
  <p:clrMapOvr>
    <a:masterClrMapping/>
  </p:clrMapOvr>
  <p:transition/>
</p:sldLayout>
</file>

<file path=ppt/slideLayouts/slideLayout196.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9BCFF9D2-1B58-4C2D-9055-1C41145FA47D}"/>
              </a:ext>
            </a:extLst>
          </p:cNvPr>
          <p:cNvSpPr>
            <a:spLocks noGrp="1"/>
          </p:cNvSpPr>
          <p:nvPr>
            <p:ph type="dt" sz="half" idx="10"/>
          </p:nvPr>
        </p:nvSpPr>
        <p:spPr/>
        <p:txBody>
          <a:bodyPr/>
          <a:lstStyle>
            <a:lvl1pPr>
              <a:defRPr/>
            </a:lvl1pPr>
          </a:lstStyle>
          <a:p>
            <a:pPr>
              <a:defRPr/>
            </a:pPr>
            <a:endParaRPr lang="en-CA"/>
          </a:p>
        </p:txBody>
      </p:sp>
      <p:sp>
        <p:nvSpPr>
          <p:cNvPr id="6" name="Footer Placeholder 4">
            <a:extLst>
              <a:ext uri="{FF2B5EF4-FFF2-40B4-BE49-F238E27FC236}">
                <a16:creationId xmlns:a16="http://schemas.microsoft.com/office/drawing/2014/main" id="{33F45FCB-C22D-4C2A-B774-8E39E704D3B6}"/>
              </a:ext>
            </a:extLst>
          </p:cNvPr>
          <p:cNvSpPr>
            <a:spLocks noGrp="1"/>
          </p:cNvSpPr>
          <p:nvPr>
            <p:ph type="ftr" sz="quarter" idx="11"/>
          </p:nvPr>
        </p:nvSpPr>
        <p:spPr/>
        <p:txBody>
          <a:bodyPr/>
          <a:lstStyle>
            <a:lvl1pPr>
              <a:defRPr/>
            </a:lvl1pPr>
          </a:lstStyle>
          <a:p>
            <a:pPr>
              <a:defRPr/>
            </a:pPr>
            <a:endParaRPr lang="en-CA"/>
          </a:p>
        </p:txBody>
      </p:sp>
      <p:sp>
        <p:nvSpPr>
          <p:cNvPr id="7" name="Slide Number Placeholder 5">
            <a:extLst>
              <a:ext uri="{FF2B5EF4-FFF2-40B4-BE49-F238E27FC236}">
                <a16:creationId xmlns:a16="http://schemas.microsoft.com/office/drawing/2014/main" id="{839DD9D5-122C-459B-8CFC-E1B6B7529B0D}"/>
              </a:ext>
            </a:extLst>
          </p:cNvPr>
          <p:cNvSpPr>
            <a:spLocks noGrp="1"/>
          </p:cNvSpPr>
          <p:nvPr>
            <p:ph type="sldNum" sz="quarter" idx="12"/>
          </p:nvPr>
        </p:nvSpPr>
        <p:spPr/>
        <p:txBody>
          <a:bodyPr/>
          <a:lstStyle>
            <a:lvl1pPr>
              <a:defRPr/>
            </a:lvl1pPr>
          </a:lstStyle>
          <a:p>
            <a:pPr>
              <a:defRPr/>
            </a:pPr>
            <a:fld id="{14A25BC0-606F-4634-A772-B8C566D342AE}" type="slidenum">
              <a:rPr lang="en-CA" altLang="en-US"/>
              <a:pPr>
                <a:defRPr/>
              </a:pPr>
              <a:t>‹#›</a:t>
            </a:fld>
            <a:endParaRPr lang="en-CA" altLang="en-US"/>
          </a:p>
        </p:txBody>
      </p:sp>
    </p:spTree>
    <p:extLst>
      <p:ext uri="{BB962C8B-B14F-4D97-AF65-F5344CB8AC3E}">
        <p14:creationId xmlns:p14="http://schemas.microsoft.com/office/powerpoint/2010/main" val="243420586"/>
      </p:ext>
    </p:extLst>
  </p:cSld>
  <p:clrMapOvr>
    <a:masterClrMapping/>
  </p:clrMapOvr>
  <p:transition/>
</p:sldLayout>
</file>

<file path=ppt/slideLayouts/slideLayout197.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2AF557F6-8B73-4A14-B968-A683676CEAC6}"/>
              </a:ext>
            </a:extLst>
          </p:cNvPr>
          <p:cNvSpPr>
            <a:spLocks noGrp="1"/>
          </p:cNvSpPr>
          <p:nvPr>
            <p:ph type="dt" sz="half" idx="10"/>
          </p:nvPr>
        </p:nvSpPr>
        <p:spPr/>
        <p:txBody>
          <a:bodyPr/>
          <a:lstStyle>
            <a:lvl1pPr>
              <a:defRPr/>
            </a:lvl1pPr>
          </a:lstStyle>
          <a:p>
            <a:pPr>
              <a:defRPr/>
            </a:pPr>
            <a:endParaRPr lang="en-CA"/>
          </a:p>
        </p:txBody>
      </p:sp>
      <p:sp>
        <p:nvSpPr>
          <p:cNvPr id="6" name="Footer Placeholder 4">
            <a:extLst>
              <a:ext uri="{FF2B5EF4-FFF2-40B4-BE49-F238E27FC236}">
                <a16:creationId xmlns:a16="http://schemas.microsoft.com/office/drawing/2014/main" id="{9C7E6D2E-0150-426B-AEDE-51CE396494C9}"/>
              </a:ext>
            </a:extLst>
          </p:cNvPr>
          <p:cNvSpPr>
            <a:spLocks noGrp="1"/>
          </p:cNvSpPr>
          <p:nvPr>
            <p:ph type="ftr" sz="quarter" idx="11"/>
          </p:nvPr>
        </p:nvSpPr>
        <p:spPr/>
        <p:txBody>
          <a:bodyPr/>
          <a:lstStyle>
            <a:lvl1pPr>
              <a:defRPr/>
            </a:lvl1pPr>
          </a:lstStyle>
          <a:p>
            <a:pPr>
              <a:defRPr/>
            </a:pPr>
            <a:endParaRPr lang="en-CA"/>
          </a:p>
        </p:txBody>
      </p:sp>
      <p:sp>
        <p:nvSpPr>
          <p:cNvPr id="7" name="Slide Number Placeholder 5">
            <a:extLst>
              <a:ext uri="{FF2B5EF4-FFF2-40B4-BE49-F238E27FC236}">
                <a16:creationId xmlns:a16="http://schemas.microsoft.com/office/drawing/2014/main" id="{9A707AC0-9420-4C17-8882-92B443178FE1}"/>
              </a:ext>
            </a:extLst>
          </p:cNvPr>
          <p:cNvSpPr>
            <a:spLocks noGrp="1"/>
          </p:cNvSpPr>
          <p:nvPr>
            <p:ph type="sldNum" sz="quarter" idx="12"/>
          </p:nvPr>
        </p:nvSpPr>
        <p:spPr/>
        <p:txBody>
          <a:bodyPr/>
          <a:lstStyle>
            <a:lvl1pPr>
              <a:defRPr/>
            </a:lvl1pPr>
          </a:lstStyle>
          <a:p>
            <a:pPr>
              <a:defRPr/>
            </a:pPr>
            <a:fld id="{F1F2765C-CF2C-45CE-8631-3CE3B42DBD0B}" type="slidenum">
              <a:rPr lang="en-CA" altLang="en-US"/>
              <a:pPr>
                <a:defRPr/>
              </a:pPr>
              <a:t>‹#›</a:t>
            </a:fld>
            <a:endParaRPr lang="en-CA" altLang="en-US"/>
          </a:p>
        </p:txBody>
      </p:sp>
    </p:spTree>
    <p:extLst>
      <p:ext uri="{BB962C8B-B14F-4D97-AF65-F5344CB8AC3E}">
        <p14:creationId xmlns:p14="http://schemas.microsoft.com/office/powerpoint/2010/main" val="2390854340"/>
      </p:ext>
    </p:extLst>
  </p:cSld>
  <p:clrMapOvr>
    <a:masterClrMapping/>
  </p:clrMapOvr>
  <p:transition/>
</p:sldLayout>
</file>

<file path=ppt/slideLayouts/slideLayout198.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59FFF1CB-BB93-442B-AF2F-DD5743646515}"/>
              </a:ext>
            </a:extLst>
          </p:cNvPr>
          <p:cNvSpPr>
            <a:spLocks noGrp="1"/>
          </p:cNvSpPr>
          <p:nvPr>
            <p:ph type="dt" sz="half" idx="10"/>
          </p:nvPr>
        </p:nvSpPr>
        <p:spPr/>
        <p:txBody>
          <a:bodyPr/>
          <a:lstStyle>
            <a:lvl1pPr>
              <a:defRPr/>
            </a:lvl1pPr>
          </a:lstStyle>
          <a:p>
            <a:pPr>
              <a:defRPr/>
            </a:pPr>
            <a:endParaRPr lang="en-CA"/>
          </a:p>
        </p:txBody>
      </p:sp>
      <p:sp>
        <p:nvSpPr>
          <p:cNvPr id="5" name="Footer Placeholder 4">
            <a:extLst>
              <a:ext uri="{FF2B5EF4-FFF2-40B4-BE49-F238E27FC236}">
                <a16:creationId xmlns:a16="http://schemas.microsoft.com/office/drawing/2014/main" id="{99FC34B4-DD9B-4874-B3B5-FE181B5614A1}"/>
              </a:ext>
            </a:extLst>
          </p:cNvPr>
          <p:cNvSpPr>
            <a:spLocks noGrp="1"/>
          </p:cNvSpPr>
          <p:nvPr>
            <p:ph type="ftr" sz="quarter" idx="11"/>
          </p:nvPr>
        </p:nvSpPr>
        <p:spPr/>
        <p:txBody>
          <a:bodyPr/>
          <a:lstStyle>
            <a:lvl1pPr>
              <a:defRPr/>
            </a:lvl1pPr>
          </a:lstStyle>
          <a:p>
            <a:pPr>
              <a:defRPr/>
            </a:pPr>
            <a:endParaRPr lang="en-CA"/>
          </a:p>
        </p:txBody>
      </p:sp>
      <p:sp>
        <p:nvSpPr>
          <p:cNvPr id="6" name="Slide Number Placeholder 5">
            <a:extLst>
              <a:ext uri="{FF2B5EF4-FFF2-40B4-BE49-F238E27FC236}">
                <a16:creationId xmlns:a16="http://schemas.microsoft.com/office/drawing/2014/main" id="{B729F2FB-C8DF-452A-9DB4-8B02B466640C}"/>
              </a:ext>
            </a:extLst>
          </p:cNvPr>
          <p:cNvSpPr>
            <a:spLocks noGrp="1"/>
          </p:cNvSpPr>
          <p:nvPr>
            <p:ph type="sldNum" sz="quarter" idx="12"/>
          </p:nvPr>
        </p:nvSpPr>
        <p:spPr/>
        <p:txBody>
          <a:bodyPr/>
          <a:lstStyle>
            <a:lvl1pPr>
              <a:defRPr/>
            </a:lvl1pPr>
          </a:lstStyle>
          <a:p>
            <a:pPr>
              <a:defRPr/>
            </a:pPr>
            <a:fld id="{303B00D9-3522-4EA8-A658-AD36C861FF64}" type="slidenum">
              <a:rPr lang="en-CA" altLang="en-US"/>
              <a:pPr>
                <a:defRPr/>
              </a:pPr>
              <a:t>‹#›</a:t>
            </a:fld>
            <a:endParaRPr lang="en-CA" altLang="en-US"/>
          </a:p>
        </p:txBody>
      </p:sp>
    </p:spTree>
    <p:extLst>
      <p:ext uri="{BB962C8B-B14F-4D97-AF65-F5344CB8AC3E}">
        <p14:creationId xmlns:p14="http://schemas.microsoft.com/office/powerpoint/2010/main" val="2392213522"/>
      </p:ext>
    </p:extLst>
  </p:cSld>
  <p:clrMapOvr>
    <a:masterClrMapping/>
  </p:clrMapOvr>
  <p:transition/>
</p:sldLayout>
</file>

<file path=ppt/slideLayouts/slideLayout199.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05C98C5D-E2D7-4402-BB70-FB19693FEC36}"/>
              </a:ext>
            </a:extLst>
          </p:cNvPr>
          <p:cNvSpPr>
            <a:spLocks noGrp="1"/>
          </p:cNvSpPr>
          <p:nvPr>
            <p:ph type="dt" sz="half" idx="10"/>
          </p:nvPr>
        </p:nvSpPr>
        <p:spPr/>
        <p:txBody>
          <a:bodyPr/>
          <a:lstStyle>
            <a:lvl1pPr>
              <a:defRPr/>
            </a:lvl1pPr>
          </a:lstStyle>
          <a:p>
            <a:pPr>
              <a:defRPr/>
            </a:pPr>
            <a:endParaRPr lang="en-CA"/>
          </a:p>
        </p:txBody>
      </p:sp>
      <p:sp>
        <p:nvSpPr>
          <p:cNvPr id="5" name="Footer Placeholder 4">
            <a:extLst>
              <a:ext uri="{FF2B5EF4-FFF2-40B4-BE49-F238E27FC236}">
                <a16:creationId xmlns:a16="http://schemas.microsoft.com/office/drawing/2014/main" id="{C2643570-D4F5-47D7-984E-56120521BA76}"/>
              </a:ext>
            </a:extLst>
          </p:cNvPr>
          <p:cNvSpPr>
            <a:spLocks noGrp="1"/>
          </p:cNvSpPr>
          <p:nvPr>
            <p:ph type="ftr" sz="quarter" idx="11"/>
          </p:nvPr>
        </p:nvSpPr>
        <p:spPr/>
        <p:txBody>
          <a:bodyPr/>
          <a:lstStyle>
            <a:lvl1pPr>
              <a:defRPr/>
            </a:lvl1pPr>
          </a:lstStyle>
          <a:p>
            <a:pPr>
              <a:defRPr/>
            </a:pPr>
            <a:endParaRPr lang="en-CA"/>
          </a:p>
        </p:txBody>
      </p:sp>
      <p:sp>
        <p:nvSpPr>
          <p:cNvPr id="6" name="Slide Number Placeholder 5">
            <a:extLst>
              <a:ext uri="{FF2B5EF4-FFF2-40B4-BE49-F238E27FC236}">
                <a16:creationId xmlns:a16="http://schemas.microsoft.com/office/drawing/2014/main" id="{1318762A-16D4-4543-A35B-696DD814F06B}"/>
              </a:ext>
            </a:extLst>
          </p:cNvPr>
          <p:cNvSpPr>
            <a:spLocks noGrp="1"/>
          </p:cNvSpPr>
          <p:nvPr>
            <p:ph type="sldNum" sz="quarter" idx="12"/>
          </p:nvPr>
        </p:nvSpPr>
        <p:spPr/>
        <p:txBody>
          <a:bodyPr/>
          <a:lstStyle>
            <a:lvl1pPr>
              <a:defRPr/>
            </a:lvl1pPr>
          </a:lstStyle>
          <a:p>
            <a:pPr>
              <a:defRPr/>
            </a:pPr>
            <a:fld id="{986B9A27-49F9-4BC5-B997-EA1FB26D4EAA}" type="slidenum">
              <a:rPr lang="en-CA" altLang="en-US"/>
              <a:pPr>
                <a:defRPr/>
              </a:pPr>
              <a:t>‹#›</a:t>
            </a:fld>
            <a:endParaRPr lang="en-CA" altLang="en-US"/>
          </a:p>
        </p:txBody>
      </p:sp>
    </p:spTree>
    <p:extLst>
      <p:ext uri="{BB962C8B-B14F-4D97-AF65-F5344CB8AC3E}">
        <p14:creationId xmlns:p14="http://schemas.microsoft.com/office/powerpoint/2010/main" val="2275599342"/>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C Bullet Slide">
    <p:spTree>
      <p:nvGrpSpPr>
        <p:cNvPr id="1" name=""/>
        <p:cNvGrpSpPr/>
        <p:nvPr/>
      </p:nvGrpSpPr>
      <p:grpSpPr>
        <a:xfrm>
          <a:off x="0" y="0"/>
          <a:ext cx="0" cy="0"/>
          <a:chOff x="0" y="0"/>
          <a:chExt cx="0" cy="0"/>
        </a:xfrm>
      </p:grpSpPr>
      <p:pic>
        <p:nvPicPr>
          <p:cNvPr id="4" name="Header Section" descr="basic_top.eps">
            <a:extLst>
              <a:ext uri="{FF2B5EF4-FFF2-40B4-BE49-F238E27FC236}">
                <a16:creationId xmlns:a16="http://schemas.microsoft.com/office/drawing/2014/main" id="{C828AA6B-0361-4FE4-A570-61BCA28E0A2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588"/>
            <a:ext cx="9144000"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3"/>
          <p:cNvSpPr>
            <a:spLocks noGrp="1"/>
          </p:cNvSpPr>
          <p:nvPr>
            <p:ph type="title"/>
          </p:nvPr>
        </p:nvSpPr>
        <p:spPr>
          <a:xfrm>
            <a:off x="685800" y="990600"/>
            <a:ext cx="7772400" cy="1143000"/>
          </a:xfrm>
          <a:prstGeom prst="rect">
            <a:avLst/>
          </a:prstGeom>
        </p:spPr>
        <p:txBody>
          <a:bodyPr anchor="t"/>
          <a:lstStyle>
            <a:lvl1pPr>
              <a:defRPr>
                <a:latin typeface="Helvetica" pitchFamily="34" charset="0"/>
              </a:defRPr>
            </a:lvl1pPr>
          </a:lstStyle>
          <a:p>
            <a:r>
              <a:rPr lang="en-US" dirty="0"/>
              <a:t>Click to edit Master title style</a:t>
            </a:r>
          </a:p>
        </p:txBody>
      </p:sp>
      <p:sp>
        <p:nvSpPr>
          <p:cNvPr id="7" name="Text Placeholder 4"/>
          <p:cNvSpPr>
            <a:spLocks noGrp="1"/>
          </p:cNvSpPr>
          <p:nvPr>
            <p:ph type="body" idx="1"/>
          </p:nvPr>
        </p:nvSpPr>
        <p:spPr>
          <a:xfrm>
            <a:off x="685800" y="2362200"/>
            <a:ext cx="7772400" cy="3505200"/>
          </a:xfrm>
        </p:spPr>
        <p:txBody>
          <a:bodyPr/>
          <a:lstStyle>
            <a:lvl1pPr>
              <a:buNone/>
              <a:defRPr sz="2000">
                <a:latin typeface="Helvetica" pitchFamily="34" charset="0"/>
              </a:defRPr>
            </a:lvl1pPr>
          </a:lstStyle>
          <a:p>
            <a:pPr lvl="0"/>
            <a:r>
              <a:rPr lang="en-US" dirty="0"/>
              <a:t>Click to edit Master text styles</a:t>
            </a:r>
          </a:p>
        </p:txBody>
      </p:sp>
      <p:sp>
        <p:nvSpPr>
          <p:cNvPr id="5" name="Date Placeholder 4">
            <a:extLst>
              <a:ext uri="{FF2B5EF4-FFF2-40B4-BE49-F238E27FC236}">
                <a16:creationId xmlns:a16="http://schemas.microsoft.com/office/drawing/2014/main" id="{3AEA8343-1CB9-4EEC-A7AC-0374446E700E}"/>
              </a:ext>
            </a:extLst>
          </p:cNvPr>
          <p:cNvSpPr>
            <a:spLocks noGrp="1" noChangeArrowheads="1"/>
          </p:cNvSpPr>
          <p:nvPr>
            <p:ph type="dt" sz="half" idx="10"/>
          </p:nvPr>
        </p:nvSpPr>
        <p:spPr/>
        <p:txBody>
          <a:bodyPr/>
          <a:lstStyle>
            <a:lvl1pPr algn="ctr" eaLnBrk="0" hangingPunct="0">
              <a:spcBef>
                <a:spcPct val="50000"/>
              </a:spcBef>
              <a:defRPr b="1">
                <a:effectLst>
                  <a:outerShdw blurRad="38100" dist="38100" dir="2700000" algn="tl">
                    <a:srgbClr val="000000">
                      <a:alpha val="43137"/>
                    </a:srgbClr>
                  </a:outerShdw>
                </a:effectLst>
                <a:latin typeface="Helvetica" pitchFamily="34" charset="0"/>
              </a:defRPr>
            </a:lvl1pPr>
          </a:lstStyle>
          <a:p>
            <a:pPr>
              <a:defRPr/>
            </a:pPr>
            <a:endParaRPr lang="en-US"/>
          </a:p>
        </p:txBody>
      </p:sp>
      <p:sp>
        <p:nvSpPr>
          <p:cNvPr id="8" name="Rectangle 5">
            <a:extLst>
              <a:ext uri="{FF2B5EF4-FFF2-40B4-BE49-F238E27FC236}">
                <a16:creationId xmlns:a16="http://schemas.microsoft.com/office/drawing/2014/main" id="{5D6A4DFF-287E-4D29-85E6-AC2B73960E7A}"/>
              </a:ext>
            </a:extLst>
          </p:cNvPr>
          <p:cNvSpPr>
            <a:spLocks noGrp="1" noChangeArrowheads="1"/>
          </p:cNvSpPr>
          <p:nvPr>
            <p:ph type="ftr" sz="quarter" idx="11"/>
          </p:nvPr>
        </p:nvSpPr>
        <p:spPr/>
        <p:txBody>
          <a:bodyPr/>
          <a:lstStyle>
            <a:lvl1pPr eaLnBrk="0" hangingPunct="0">
              <a:spcBef>
                <a:spcPct val="50000"/>
              </a:spcBef>
              <a:defRPr b="1">
                <a:effectLst>
                  <a:outerShdw blurRad="38100" dist="38100" dir="2700000" algn="tl">
                    <a:srgbClr val="000000">
                      <a:alpha val="43137"/>
                    </a:srgbClr>
                  </a:outerShdw>
                </a:effectLst>
                <a:latin typeface="Helvetica" pitchFamily="34" charset="0"/>
              </a:defRPr>
            </a:lvl1pPr>
          </a:lstStyle>
          <a:p>
            <a:pPr>
              <a:defRPr/>
            </a:pPr>
            <a:endParaRPr lang="en-US"/>
          </a:p>
        </p:txBody>
      </p:sp>
      <p:sp>
        <p:nvSpPr>
          <p:cNvPr id="9" name="Rectangle 6">
            <a:extLst>
              <a:ext uri="{FF2B5EF4-FFF2-40B4-BE49-F238E27FC236}">
                <a16:creationId xmlns:a16="http://schemas.microsoft.com/office/drawing/2014/main" id="{4788D84E-BA51-4702-B071-012A45E09762}"/>
              </a:ext>
            </a:extLst>
          </p:cNvPr>
          <p:cNvSpPr>
            <a:spLocks noGrp="1" noChangeArrowheads="1"/>
          </p:cNvSpPr>
          <p:nvPr>
            <p:ph type="sldNum" sz="quarter" idx="12"/>
          </p:nvPr>
        </p:nvSpPr>
        <p:spPr/>
        <p:txBody>
          <a:bodyPr/>
          <a:lstStyle>
            <a:lvl1pPr eaLnBrk="0" hangingPunct="0">
              <a:spcBef>
                <a:spcPct val="50000"/>
              </a:spcBef>
              <a:defRPr b="1">
                <a:effectLst>
                  <a:outerShdw blurRad="38100" dist="38100" dir="2700000" algn="tl">
                    <a:srgbClr val="C0C0C0"/>
                  </a:outerShdw>
                </a:effectLst>
              </a:defRPr>
            </a:lvl1pPr>
          </a:lstStyle>
          <a:p>
            <a:pPr>
              <a:defRPr/>
            </a:pPr>
            <a:fld id="{DD89C175-B119-4B79-801C-93F00BB94D07}" type="slidenum">
              <a:rPr lang="en-US" altLang="en-US"/>
              <a:pPr>
                <a:defRPr/>
              </a:pPr>
              <a:t>‹#›</a:t>
            </a:fld>
            <a:endParaRPr lang="en-US" altLang="en-US"/>
          </a:p>
        </p:txBody>
      </p:sp>
    </p:spTree>
    <p:extLst>
      <p:ext uri="{BB962C8B-B14F-4D97-AF65-F5344CB8AC3E}">
        <p14:creationId xmlns:p14="http://schemas.microsoft.com/office/powerpoint/2010/main" val="2234887998"/>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7104381B-78F5-4257-82A1-4DD83AB65A70}"/>
              </a:ext>
            </a:extLst>
          </p:cNvPr>
          <p:cNvSpPr>
            <a:spLocks noGrp="1"/>
          </p:cNvSpPr>
          <p:nvPr>
            <p:ph type="dt" sz="half" idx="10"/>
          </p:nvPr>
        </p:nvSpPr>
        <p:spPr/>
        <p:txBody>
          <a:bodyPr/>
          <a:lstStyle>
            <a:lvl1pPr>
              <a:defRPr/>
            </a:lvl1pPr>
          </a:lstStyle>
          <a:p>
            <a:pPr>
              <a:defRPr/>
            </a:pPr>
            <a:endParaRPr lang="en-CA"/>
          </a:p>
        </p:txBody>
      </p:sp>
      <p:sp>
        <p:nvSpPr>
          <p:cNvPr id="6" name="Footer Placeholder 4">
            <a:extLst>
              <a:ext uri="{FF2B5EF4-FFF2-40B4-BE49-F238E27FC236}">
                <a16:creationId xmlns:a16="http://schemas.microsoft.com/office/drawing/2014/main" id="{9CA6A13B-2A31-4073-B398-DBE468865164}"/>
              </a:ext>
            </a:extLst>
          </p:cNvPr>
          <p:cNvSpPr>
            <a:spLocks noGrp="1"/>
          </p:cNvSpPr>
          <p:nvPr>
            <p:ph type="ftr" sz="quarter" idx="11"/>
          </p:nvPr>
        </p:nvSpPr>
        <p:spPr/>
        <p:txBody>
          <a:bodyPr/>
          <a:lstStyle>
            <a:lvl1pPr>
              <a:defRPr/>
            </a:lvl1pPr>
          </a:lstStyle>
          <a:p>
            <a:pPr>
              <a:defRPr/>
            </a:pPr>
            <a:endParaRPr lang="en-CA"/>
          </a:p>
        </p:txBody>
      </p:sp>
      <p:sp>
        <p:nvSpPr>
          <p:cNvPr id="7" name="Slide Number Placeholder 5">
            <a:extLst>
              <a:ext uri="{FF2B5EF4-FFF2-40B4-BE49-F238E27FC236}">
                <a16:creationId xmlns:a16="http://schemas.microsoft.com/office/drawing/2014/main" id="{9749A7C1-4628-4637-AD96-7B031F312342}"/>
              </a:ext>
            </a:extLst>
          </p:cNvPr>
          <p:cNvSpPr>
            <a:spLocks noGrp="1"/>
          </p:cNvSpPr>
          <p:nvPr>
            <p:ph type="sldNum" sz="quarter" idx="12"/>
          </p:nvPr>
        </p:nvSpPr>
        <p:spPr/>
        <p:txBody>
          <a:bodyPr/>
          <a:lstStyle>
            <a:lvl1pPr>
              <a:defRPr/>
            </a:lvl1pPr>
          </a:lstStyle>
          <a:p>
            <a:pPr>
              <a:defRPr/>
            </a:pPr>
            <a:fld id="{080C699E-0605-4679-93F9-62F5EE4BADD4}" type="slidenum">
              <a:rPr lang="en-CA" altLang="en-US"/>
              <a:pPr>
                <a:defRPr/>
              </a:pPr>
              <a:t>‹#›</a:t>
            </a:fld>
            <a:endParaRPr lang="en-CA" altLang="en-US"/>
          </a:p>
        </p:txBody>
      </p:sp>
    </p:spTree>
    <p:extLst>
      <p:ext uri="{BB962C8B-B14F-4D97-AF65-F5344CB8AC3E}">
        <p14:creationId xmlns:p14="http://schemas.microsoft.com/office/powerpoint/2010/main" val="1201811931"/>
      </p:ext>
    </p:extLst>
  </p:cSld>
  <p:clrMapOvr>
    <a:masterClrMapping/>
  </p:clrMapOvr>
  <p:transition/>
</p:sldLayout>
</file>

<file path=ppt/slideLayouts/slideLayout20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090F2BF2-2C0C-45F2-B3B5-241173A8F0F0}"/>
              </a:ext>
            </a:extLst>
          </p:cNvPr>
          <p:cNvSpPr>
            <a:spLocks noGrp="1"/>
          </p:cNvSpPr>
          <p:nvPr>
            <p:ph type="dt" sz="half" idx="10"/>
          </p:nvPr>
        </p:nvSpPr>
        <p:spPr/>
        <p:txBody>
          <a:bodyPr/>
          <a:lstStyle>
            <a:lvl1pPr>
              <a:defRPr/>
            </a:lvl1pPr>
          </a:lstStyle>
          <a:p>
            <a:pPr>
              <a:defRPr/>
            </a:pPr>
            <a:endParaRPr lang="en-CA"/>
          </a:p>
        </p:txBody>
      </p:sp>
      <p:sp>
        <p:nvSpPr>
          <p:cNvPr id="5" name="Footer Placeholder 4">
            <a:extLst>
              <a:ext uri="{FF2B5EF4-FFF2-40B4-BE49-F238E27FC236}">
                <a16:creationId xmlns:a16="http://schemas.microsoft.com/office/drawing/2014/main" id="{B163499F-D79E-4931-9827-7F7D0CD0128D}"/>
              </a:ext>
            </a:extLst>
          </p:cNvPr>
          <p:cNvSpPr>
            <a:spLocks noGrp="1"/>
          </p:cNvSpPr>
          <p:nvPr>
            <p:ph type="ftr" sz="quarter" idx="11"/>
          </p:nvPr>
        </p:nvSpPr>
        <p:spPr/>
        <p:txBody>
          <a:bodyPr/>
          <a:lstStyle>
            <a:lvl1pPr>
              <a:defRPr/>
            </a:lvl1pPr>
          </a:lstStyle>
          <a:p>
            <a:pPr>
              <a:defRPr/>
            </a:pPr>
            <a:endParaRPr lang="en-CA"/>
          </a:p>
        </p:txBody>
      </p:sp>
      <p:sp>
        <p:nvSpPr>
          <p:cNvPr id="6" name="Slide Number Placeholder 5">
            <a:extLst>
              <a:ext uri="{FF2B5EF4-FFF2-40B4-BE49-F238E27FC236}">
                <a16:creationId xmlns:a16="http://schemas.microsoft.com/office/drawing/2014/main" id="{7A92741D-43DB-4C16-928E-BD4E8012CA6D}"/>
              </a:ext>
            </a:extLst>
          </p:cNvPr>
          <p:cNvSpPr>
            <a:spLocks noGrp="1"/>
          </p:cNvSpPr>
          <p:nvPr>
            <p:ph type="sldNum" sz="quarter" idx="12"/>
          </p:nvPr>
        </p:nvSpPr>
        <p:spPr/>
        <p:txBody>
          <a:bodyPr/>
          <a:lstStyle>
            <a:lvl1pPr>
              <a:defRPr/>
            </a:lvl1pPr>
          </a:lstStyle>
          <a:p>
            <a:pPr>
              <a:defRPr/>
            </a:pPr>
            <a:fld id="{5DF1ECC9-28D2-42AD-ABED-633D6D997B1E}" type="slidenum">
              <a:rPr lang="en-CA" altLang="en-US"/>
              <a:pPr>
                <a:defRPr/>
              </a:pPr>
              <a:t>‹#›</a:t>
            </a:fld>
            <a:endParaRPr lang="en-CA" altLang="en-US"/>
          </a:p>
        </p:txBody>
      </p:sp>
    </p:spTree>
    <p:extLst>
      <p:ext uri="{BB962C8B-B14F-4D97-AF65-F5344CB8AC3E}">
        <p14:creationId xmlns:p14="http://schemas.microsoft.com/office/powerpoint/2010/main" val="1229786926"/>
      </p:ext>
    </p:extLst>
  </p:cSld>
  <p:clrMapOvr>
    <a:masterClrMapping/>
  </p:clrMapOvr>
  <p:transition/>
</p:sldLayout>
</file>

<file path=ppt/slideLayouts/slideLayout201.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ED7F2400-2385-4DA5-8227-42BBDAC29DD8}"/>
              </a:ext>
            </a:extLst>
          </p:cNvPr>
          <p:cNvSpPr>
            <a:spLocks noGrp="1"/>
          </p:cNvSpPr>
          <p:nvPr>
            <p:ph type="dt" sz="half" idx="10"/>
          </p:nvPr>
        </p:nvSpPr>
        <p:spPr/>
        <p:txBody>
          <a:bodyPr/>
          <a:lstStyle>
            <a:lvl1pPr>
              <a:defRPr/>
            </a:lvl1pPr>
          </a:lstStyle>
          <a:p>
            <a:pPr>
              <a:defRPr/>
            </a:pPr>
            <a:endParaRPr lang="en-CA"/>
          </a:p>
        </p:txBody>
      </p:sp>
      <p:sp>
        <p:nvSpPr>
          <p:cNvPr id="5" name="Footer Placeholder 4">
            <a:extLst>
              <a:ext uri="{FF2B5EF4-FFF2-40B4-BE49-F238E27FC236}">
                <a16:creationId xmlns:a16="http://schemas.microsoft.com/office/drawing/2014/main" id="{4F78C137-857D-4A70-BC84-7930AE2CFDE6}"/>
              </a:ext>
            </a:extLst>
          </p:cNvPr>
          <p:cNvSpPr>
            <a:spLocks noGrp="1"/>
          </p:cNvSpPr>
          <p:nvPr>
            <p:ph type="ftr" sz="quarter" idx="11"/>
          </p:nvPr>
        </p:nvSpPr>
        <p:spPr/>
        <p:txBody>
          <a:bodyPr/>
          <a:lstStyle>
            <a:lvl1pPr>
              <a:defRPr/>
            </a:lvl1pPr>
          </a:lstStyle>
          <a:p>
            <a:pPr>
              <a:defRPr/>
            </a:pPr>
            <a:endParaRPr lang="en-CA"/>
          </a:p>
        </p:txBody>
      </p:sp>
      <p:sp>
        <p:nvSpPr>
          <p:cNvPr id="6" name="Slide Number Placeholder 5">
            <a:extLst>
              <a:ext uri="{FF2B5EF4-FFF2-40B4-BE49-F238E27FC236}">
                <a16:creationId xmlns:a16="http://schemas.microsoft.com/office/drawing/2014/main" id="{5F5664BB-8013-4D6B-82F7-70CEF55B477F}"/>
              </a:ext>
            </a:extLst>
          </p:cNvPr>
          <p:cNvSpPr>
            <a:spLocks noGrp="1"/>
          </p:cNvSpPr>
          <p:nvPr>
            <p:ph type="sldNum" sz="quarter" idx="12"/>
          </p:nvPr>
        </p:nvSpPr>
        <p:spPr/>
        <p:txBody>
          <a:bodyPr/>
          <a:lstStyle>
            <a:lvl1pPr>
              <a:defRPr/>
            </a:lvl1pPr>
          </a:lstStyle>
          <a:p>
            <a:pPr>
              <a:defRPr/>
            </a:pPr>
            <a:fld id="{AEB595AB-0AC8-42E3-A154-98F21BD4DD03}" type="slidenum">
              <a:rPr lang="en-CA" altLang="en-US"/>
              <a:pPr>
                <a:defRPr/>
              </a:pPr>
              <a:t>‹#›</a:t>
            </a:fld>
            <a:endParaRPr lang="en-CA" altLang="en-US"/>
          </a:p>
        </p:txBody>
      </p:sp>
    </p:spTree>
    <p:extLst>
      <p:ext uri="{BB962C8B-B14F-4D97-AF65-F5344CB8AC3E}">
        <p14:creationId xmlns:p14="http://schemas.microsoft.com/office/powerpoint/2010/main" val="3012383171"/>
      </p:ext>
    </p:extLst>
  </p:cSld>
  <p:clrMapOvr>
    <a:masterClrMapping/>
  </p:clrMapOvr>
  <p:transition/>
</p:sldLayout>
</file>

<file path=ppt/slideLayouts/slideLayout202.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4149640-966F-411A-8CE5-7C206CB6C24B}"/>
              </a:ext>
            </a:extLst>
          </p:cNvPr>
          <p:cNvSpPr>
            <a:spLocks noGrp="1"/>
          </p:cNvSpPr>
          <p:nvPr>
            <p:ph type="dt" sz="half" idx="10"/>
          </p:nvPr>
        </p:nvSpPr>
        <p:spPr/>
        <p:txBody>
          <a:bodyPr/>
          <a:lstStyle>
            <a:lvl1pPr>
              <a:defRPr/>
            </a:lvl1pPr>
          </a:lstStyle>
          <a:p>
            <a:pPr>
              <a:defRPr/>
            </a:pPr>
            <a:endParaRPr lang="en-CA"/>
          </a:p>
        </p:txBody>
      </p:sp>
      <p:sp>
        <p:nvSpPr>
          <p:cNvPr id="5" name="Footer Placeholder 4">
            <a:extLst>
              <a:ext uri="{FF2B5EF4-FFF2-40B4-BE49-F238E27FC236}">
                <a16:creationId xmlns:a16="http://schemas.microsoft.com/office/drawing/2014/main" id="{820B635C-C144-471E-9C06-FB22C218FF04}"/>
              </a:ext>
            </a:extLst>
          </p:cNvPr>
          <p:cNvSpPr>
            <a:spLocks noGrp="1"/>
          </p:cNvSpPr>
          <p:nvPr>
            <p:ph type="ftr" sz="quarter" idx="11"/>
          </p:nvPr>
        </p:nvSpPr>
        <p:spPr/>
        <p:txBody>
          <a:bodyPr/>
          <a:lstStyle>
            <a:lvl1pPr>
              <a:defRPr/>
            </a:lvl1pPr>
          </a:lstStyle>
          <a:p>
            <a:pPr>
              <a:defRPr/>
            </a:pPr>
            <a:endParaRPr lang="en-CA"/>
          </a:p>
        </p:txBody>
      </p:sp>
      <p:sp>
        <p:nvSpPr>
          <p:cNvPr id="6" name="Slide Number Placeholder 5">
            <a:extLst>
              <a:ext uri="{FF2B5EF4-FFF2-40B4-BE49-F238E27FC236}">
                <a16:creationId xmlns:a16="http://schemas.microsoft.com/office/drawing/2014/main" id="{40BB5E41-6D36-4554-978D-75723DAE43E0}"/>
              </a:ext>
            </a:extLst>
          </p:cNvPr>
          <p:cNvSpPr>
            <a:spLocks noGrp="1"/>
          </p:cNvSpPr>
          <p:nvPr>
            <p:ph type="sldNum" sz="quarter" idx="12"/>
          </p:nvPr>
        </p:nvSpPr>
        <p:spPr/>
        <p:txBody>
          <a:bodyPr/>
          <a:lstStyle>
            <a:lvl1pPr>
              <a:defRPr/>
            </a:lvl1pPr>
          </a:lstStyle>
          <a:p>
            <a:pPr>
              <a:defRPr/>
            </a:pPr>
            <a:fld id="{5D2E38FC-F16B-4174-A71C-C971BD590E67}" type="slidenum">
              <a:rPr lang="en-CA" altLang="en-US"/>
              <a:pPr>
                <a:defRPr/>
              </a:pPr>
              <a:t>‹#›</a:t>
            </a:fld>
            <a:endParaRPr lang="en-CA" altLang="en-US"/>
          </a:p>
        </p:txBody>
      </p:sp>
    </p:spTree>
    <p:extLst>
      <p:ext uri="{BB962C8B-B14F-4D97-AF65-F5344CB8AC3E}">
        <p14:creationId xmlns:p14="http://schemas.microsoft.com/office/powerpoint/2010/main" val="633234552"/>
      </p:ext>
    </p:extLst>
  </p:cSld>
  <p:clrMapOvr>
    <a:masterClrMapping/>
  </p:clrMapOvr>
  <p:transition/>
</p:sldLayout>
</file>

<file path=ppt/slideLayouts/slideLayout203.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3">
            <a:extLst>
              <a:ext uri="{FF2B5EF4-FFF2-40B4-BE49-F238E27FC236}">
                <a16:creationId xmlns:a16="http://schemas.microsoft.com/office/drawing/2014/main" id="{2A2A2588-FF09-4C10-81B3-6677E5876A08}"/>
              </a:ext>
            </a:extLst>
          </p:cNvPr>
          <p:cNvSpPr>
            <a:spLocks noGrp="1"/>
          </p:cNvSpPr>
          <p:nvPr>
            <p:ph type="dt" sz="half" idx="10"/>
          </p:nvPr>
        </p:nvSpPr>
        <p:spPr/>
        <p:txBody>
          <a:bodyPr/>
          <a:lstStyle>
            <a:lvl1pPr>
              <a:defRPr/>
            </a:lvl1pPr>
          </a:lstStyle>
          <a:p>
            <a:pPr>
              <a:defRPr/>
            </a:pPr>
            <a:endParaRPr lang="en-CA"/>
          </a:p>
        </p:txBody>
      </p:sp>
      <p:sp>
        <p:nvSpPr>
          <p:cNvPr id="6" name="Footer Placeholder 4">
            <a:extLst>
              <a:ext uri="{FF2B5EF4-FFF2-40B4-BE49-F238E27FC236}">
                <a16:creationId xmlns:a16="http://schemas.microsoft.com/office/drawing/2014/main" id="{34BB8C25-9B2C-432A-9AC2-CC0E7C462844}"/>
              </a:ext>
            </a:extLst>
          </p:cNvPr>
          <p:cNvSpPr>
            <a:spLocks noGrp="1"/>
          </p:cNvSpPr>
          <p:nvPr>
            <p:ph type="ftr" sz="quarter" idx="11"/>
          </p:nvPr>
        </p:nvSpPr>
        <p:spPr/>
        <p:txBody>
          <a:bodyPr/>
          <a:lstStyle>
            <a:lvl1pPr>
              <a:defRPr/>
            </a:lvl1pPr>
          </a:lstStyle>
          <a:p>
            <a:pPr>
              <a:defRPr/>
            </a:pPr>
            <a:endParaRPr lang="en-CA"/>
          </a:p>
        </p:txBody>
      </p:sp>
      <p:sp>
        <p:nvSpPr>
          <p:cNvPr id="7" name="Slide Number Placeholder 5">
            <a:extLst>
              <a:ext uri="{FF2B5EF4-FFF2-40B4-BE49-F238E27FC236}">
                <a16:creationId xmlns:a16="http://schemas.microsoft.com/office/drawing/2014/main" id="{502C69FA-AE85-48BD-99D1-8ECB7E133733}"/>
              </a:ext>
            </a:extLst>
          </p:cNvPr>
          <p:cNvSpPr>
            <a:spLocks noGrp="1"/>
          </p:cNvSpPr>
          <p:nvPr>
            <p:ph type="sldNum" sz="quarter" idx="12"/>
          </p:nvPr>
        </p:nvSpPr>
        <p:spPr/>
        <p:txBody>
          <a:bodyPr/>
          <a:lstStyle>
            <a:lvl1pPr>
              <a:defRPr/>
            </a:lvl1pPr>
          </a:lstStyle>
          <a:p>
            <a:pPr>
              <a:defRPr/>
            </a:pPr>
            <a:fld id="{EF3E9EEC-4B61-4789-BD4C-D152DD8C1E4C}" type="slidenum">
              <a:rPr lang="en-CA" altLang="en-US"/>
              <a:pPr>
                <a:defRPr/>
              </a:pPr>
              <a:t>‹#›</a:t>
            </a:fld>
            <a:endParaRPr lang="en-CA" altLang="en-US"/>
          </a:p>
        </p:txBody>
      </p:sp>
    </p:spTree>
    <p:extLst>
      <p:ext uri="{BB962C8B-B14F-4D97-AF65-F5344CB8AC3E}">
        <p14:creationId xmlns:p14="http://schemas.microsoft.com/office/powerpoint/2010/main" val="1366015493"/>
      </p:ext>
    </p:extLst>
  </p:cSld>
  <p:clrMapOvr>
    <a:masterClrMapping/>
  </p:clrMapOvr>
  <p:transition/>
</p:sldLayout>
</file>

<file path=ppt/slideLayouts/slideLayout204.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3">
            <a:extLst>
              <a:ext uri="{FF2B5EF4-FFF2-40B4-BE49-F238E27FC236}">
                <a16:creationId xmlns:a16="http://schemas.microsoft.com/office/drawing/2014/main" id="{012BB74A-F399-44C6-A2D3-7B524BBAA152}"/>
              </a:ext>
            </a:extLst>
          </p:cNvPr>
          <p:cNvSpPr>
            <a:spLocks noGrp="1"/>
          </p:cNvSpPr>
          <p:nvPr>
            <p:ph type="dt" sz="half" idx="10"/>
          </p:nvPr>
        </p:nvSpPr>
        <p:spPr/>
        <p:txBody>
          <a:bodyPr/>
          <a:lstStyle>
            <a:lvl1pPr>
              <a:defRPr/>
            </a:lvl1pPr>
          </a:lstStyle>
          <a:p>
            <a:pPr>
              <a:defRPr/>
            </a:pPr>
            <a:endParaRPr lang="en-CA"/>
          </a:p>
        </p:txBody>
      </p:sp>
      <p:sp>
        <p:nvSpPr>
          <p:cNvPr id="8" name="Footer Placeholder 4">
            <a:extLst>
              <a:ext uri="{FF2B5EF4-FFF2-40B4-BE49-F238E27FC236}">
                <a16:creationId xmlns:a16="http://schemas.microsoft.com/office/drawing/2014/main" id="{D1C8564A-D750-48A1-90C1-F53F01D39D90}"/>
              </a:ext>
            </a:extLst>
          </p:cNvPr>
          <p:cNvSpPr>
            <a:spLocks noGrp="1"/>
          </p:cNvSpPr>
          <p:nvPr>
            <p:ph type="ftr" sz="quarter" idx="11"/>
          </p:nvPr>
        </p:nvSpPr>
        <p:spPr/>
        <p:txBody>
          <a:bodyPr/>
          <a:lstStyle>
            <a:lvl1pPr>
              <a:defRPr/>
            </a:lvl1pPr>
          </a:lstStyle>
          <a:p>
            <a:pPr>
              <a:defRPr/>
            </a:pPr>
            <a:endParaRPr lang="en-CA"/>
          </a:p>
        </p:txBody>
      </p:sp>
      <p:sp>
        <p:nvSpPr>
          <p:cNvPr id="9" name="Slide Number Placeholder 5">
            <a:extLst>
              <a:ext uri="{FF2B5EF4-FFF2-40B4-BE49-F238E27FC236}">
                <a16:creationId xmlns:a16="http://schemas.microsoft.com/office/drawing/2014/main" id="{CF01E761-EF9B-4223-9737-48D452D02B1D}"/>
              </a:ext>
            </a:extLst>
          </p:cNvPr>
          <p:cNvSpPr>
            <a:spLocks noGrp="1"/>
          </p:cNvSpPr>
          <p:nvPr>
            <p:ph type="sldNum" sz="quarter" idx="12"/>
          </p:nvPr>
        </p:nvSpPr>
        <p:spPr/>
        <p:txBody>
          <a:bodyPr/>
          <a:lstStyle>
            <a:lvl1pPr>
              <a:defRPr/>
            </a:lvl1pPr>
          </a:lstStyle>
          <a:p>
            <a:pPr>
              <a:defRPr/>
            </a:pPr>
            <a:fld id="{621CC7D2-8C33-4322-AF4F-2E5967580098}" type="slidenum">
              <a:rPr lang="en-CA" altLang="en-US"/>
              <a:pPr>
                <a:defRPr/>
              </a:pPr>
              <a:t>‹#›</a:t>
            </a:fld>
            <a:endParaRPr lang="en-CA" altLang="en-US"/>
          </a:p>
        </p:txBody>
      </p:sp>
    </p:spTree>
    <p:extLst>
      <p:ext uri="{BB962C8B-B14F-4D97-AF65-F5344CB8AC3E}">
        <p14:creationId xmlns:p14="http://schemas.microsoft.com/office/powerpoint/2010/main" val="1008158151"/>
      </p:ext>
    </p:extLst>
  </p:cSld>
  <p:clrMapOvr>
    <a:masterClrMapping/>
  </p:clrMapOvr>
  <p:transition/>
</p:sldLayout>
</file>

<file path=ppt/slideLayouts/slideLayout205.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3">
            <a:extLst>
              <a:ext uri="{FF2B5EF4-FFF2-40B4-BE49-F238E27FC236}">
                <a16:creationId xmlns:a16="http://schemas.microsoft.com/office/drawing/2014/main" id="{A8968FE0-2D14-4D74-BBFC-134E9343C77B}"/>
              </a:ext>
            </a:extLst>
          </p:cNvPr>
          <p:cNvSpPr>
            <a:spLocks noGrp="1"/>
          </p:cNvSpPr>
          <p:nvPr>
            <p:ph type="dt" sz="half" idx="10"/>
          </p:nvPr>
        </p:nvSpPr>
        <p:spPr/>
        <p:txBody>
          <a:bodyPr/>
          <a:lstStyle>
            <a:lvl1pPr>
              <a:defRPr/>
            </a:lvl1pPr>
          </a:lstStyle>
          <a:p>
            <a:pPr>
              <a:defRPr/>
            </a:pPr>
            <a:endParaRPr lang="en-CA"/>
          </a:p>
        </p:txBody>
      </p:sp>
      <p:sp>
        <p:nvSpPr>
          <p:cNvPr id="4" name="Footer Placeholder 4">
            <a:extLst>
              <a:ext uri="{FF2B5EF4-FFF2-40B4-BE49-F238E27FC236}">
                <a16:creationId xmlns:a16="http://schemas.microsoft.com/office/drawing/2014/main" id="{57F5FDF7-9195-4BA9-B35C-599F95BC0C62}"/>
              </a:ext>
            </a:extLst>
          </p:cNvPr>
          <p:cNvSpPr>
            <a:spLocks noGrp="1"/>
          </p:cNvSpPr>
          <p:nvPr>
            <p:ph type="ftr" sz="quarter" idx="11"/>
          </p:nvPr>
        </p:nvSpPr>
        <p:spPr/>
        <p:txBody>
          <a:bodyPr/>
          <a:lstStyle>
            <a:lvl1pPr>
              <a:defRPr/>
            </a:lvl1pPr>
          </a:lstStyle>
          <a:p>
            <a:pPr>
              <a:defRPr/>
            </a:pPr>
            <a:endParaRPr lang="en-CA"/>
          </a:p>
        </p:txBody>
      </p:sp>
      <p:sp>
        <p:nvSpPr>
          <p:cNvPr id="5" name="Slide Number Placeholder 5">
            <a:extLst>
              <a:ext uri="{FF2B5EF4-FFF2-40B4-BE49-F238E27FC236}">
                <a16:creationId xmlns:a16="http://schemas.microsoft.com/office/drawing/2014/main" id="{59F637C0-3B74-40C8-8334-4D90564D1E41}"/>
              </a:ext>
            </a:extLst>
          </p:cNvPr>
          <p:cNvSpPr>
            <a:spLocks noGrp="1"/>
          </p:cNvSpPr>
          <p:nvPr>
            <p:ph type="sldNum" sz="quarter" idx="12"/>
          </p:nvPr>
        </p:nvSpPr>
        <p:spPr/>
        <p:txBody>
          <a:bodyPr/>
          <a:lstStyle>
            <a:lvl1pPr>
              <a:defRPr/>
            </a:lvl1pPr>
          </a:lstStyle>
          <a:p>
            <a:pPr>
              <a:defRPr/>
            </a:pPr>
            <a:fld id="{7E8D0324-2512-4032-98EB-45A093E5443F}" type="slidenum">
              <a:rPr lang="en-CA" altLang="en-US"/>
              <a:pPr>
                <a:defRPr/>
              </a:pPr>
              <a:t>‹#›</a:t>
            </a:fld>
            <a:endParaRPr lang="en-CA" altLang="en-US"/>
          </a:p>
        </p:txBody>
      </p:sp>
    </p:spTree>
    <p:extLst>
      <p:ext uri="{BB962C8B-B14F-4D97-AF65-F5344CB8AC3E}">
        <p14:creationId xmlns:p14="http://schemas.microsoft.com/office/powerpoint/2010/main" val="2813161902"/>
      </p:ext>
    </p:extLst>
  </p:cSld>
  <p:clrMapOvr>
    <a:masterClrMapping/>
  </p:clrMapOvr>
  <p:transition/>
</p:sldLayout>
</file>

<file path=ppt/slideLayouts/slideLayout20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FF8DBA83-5AD5-4107-BC6F-6B18DE334C92}"/>
              </a:ext>
            </a:extLst>
          </p:cNvPr>
          <p:cNvSpPr>
            <a:spLocks noGrp="1"/>
          </p:cNvSpPr>
          <p:nvPr>
            <p:ph type="dt" sz="half" idx="10"/>
          </p:nvPr>
        </p:nvSpPr>
        <p:spPr/>
        <p:txBody>
          <a:bodyPr/>
          <a:lstStyle>
            <a:lvl1pPr>
              <a:defRPr/>
            </a:lvl1pPr>
          </a:lstStyle>
          <a:p>
            <a:pPr>
              <a:defRPr/>
            </a:pPr>
            <a:endParaRPr lang="en-CA"/>
          </a:p>
        </p:txBody>
      </p:sp>
      <p:sp>
        <p:nvSpPr>
          <p:cNvPr id="3" name="Footer Placeholder 4">
            <a:extLst>
              <a:ext uri="{FF2B5EF4-FFF2-40B4-BE49-F238E27FC236}">
                <a16:creationId xmlns:a16="http://schemas.microsoft.com/office/drawing/2014/main" id="{5E415052-7432-4848-89CA-404D776AEEF1}"/>
              </a:ext>
            </a:extLst>
          </p:cNvPr>
          <p:cNvSpPr>
            <a:spLocks noGrp="1"/>
          </p:cNvSpPr>
          <p:nvPr>
            <p:ph type="ftr" sz="quarter" idx="11"/>
          </p:nvPr>
        </p:nvSpPr>
        <p:spPr/>
        <p:txBody>
          <a:bodyPr/>
          <a:lstStyle>
            <a:lvl1pPr>
              <a:defRPr/>
            </a:lvl1pPr>
          </a:lstStyle>
          <a:p>
            <a:pPr>
              <a:defRPr/>
            </a:pPr>
            <a:endParaRPr lang="en-CA"/>
          </a:p>
        </p:txBody>
      </p:sp>
      <p:sp>
        <p:nvSpPr>
          <p:cNvPr id="4" name="Slide Number Placeholder 5">
            <a:extLst>
              <a:ext uri="{FF2B5EF4-FFF2-40B4-BE49-F238E27FC236}">
                <a16:creationId xmlns:a16="http://schemas.microsoft.com/office/drawing/2014/main" id="{7F865529-D8AD-4491-871E-4F2414FE6EAA}"/>
              </a:ext>
            </a:extLst>
          </p:cNvPr>
          <p:cNvSpPr>
            <a:spLocks noGrp="1"/>
          </p:cNvSpPr>
          <p:nvPr>
            <p:ph type="sldNum" sz="quarter" idx="12"/>
          </p:nvPr>
        </p:nvSpPr>
        <p:spPr/>
        <p:txBody>
          <a:bodyPr/>
          <a:lstStyle>
            <a:lvl1pPr>
              <a:defRPr/>
            </a:lvl1pPr>
          </a:lstStyle>
          <a:p>
            <a:pPr>
              <a:defRPr/>
            </a:pPr>
            <a:fld id="{31FD41D9-BF3F-4E14-90D4-AEAE223CEEE1}" type="slidenum">
              <a:rPr lang="en-CA" altLang="en-US"/>
              <a:pPr>
                <a:defRPr/>
              </a:pPr>
              <a:t>‹#›</a:t>
            </a:fld>
            <a:endParaRPr lang="en-CA" altLang="en-US"/>
          </a:p>
        </p:txBody>
      </p:sp>
    </p:spTree>
    <p:extLst>
      <p:ext uri="{BB962C8B-B14F-4D97-AF65-F5344CB8AC3E}">
        <p14:creationId xmlns:p14="http://schemas.microsoft.com/office/powerpoint/2010/main" val="2859698602"/>
      </p:ext>
    </p:extLst>
  </p:cSld>
  <p:clrMapOvr>
    <a:masterClrMapping/>
  </p:clrMapOvr>
  <p:transition/>
</p:sldLayout>
</file>

<file path=ppt/slideLayouts/slideLayout207.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AD8E3DFE-0306-407B-B58E-B79EF1E4F9F0}"/>
              </a:ext>
            </a:extLst>
          </p:cNvPr>
          <p:cNvSpPr>
            <a:spLocks noGrp="1"/>
          </p:cNvSpPr>
          <p:nvPr>
            <p:ph type="dt" sz="half" idx="10"/>
          </p:nvPr>
        </p:nvSpPr>
        <p:spPr/>
        <p:txBody>
          <a:bodyPr/>
          <a:lstStyle>
            <a:lvl1pPr>
              <a:defRPr/>
            </a:lvl1pPr>
          </a:lstStyle>
          <a:p>
            <a:pPr>
              <a:defRPr/>
            </a:pPr>
            <a:endParaRPr lang="en-CA"/>
          </a:p>
        </p:txBody>
      </p:sp>
      <p:sp>
        <p:nvSpPr>
          <p:cNvPr id="6" name="Footer Placeholder 4">
            <a:extLst>
              <a:ext uri="{FF2B5EF4-FFF2-40B4-BE49-F238E27FC236}">
                <a16:creationId xmlns:a16="http://schemas.microsoft.com/office/drawing/2014/main" id="{E918C7B2-2A66-4A4C-B498-347C3DB50616}"/>
              </a:ext>
            </a:extLst>
          </p:cNvPr>
          <p:cNvSpPr>
            <a:spLocks noGrp="1"/>
          </p:cNvSpPr>
          <p:nvPr>
            <p:ph type="ftr" sz="quarter" idx="11"/>
          </p:nvPr>
        </p:nvSpPr>
        <p:spPr/>
        <p:txBody>
          <a:bodyPr/>
          <a:lstStyle>
            <a:lvl1pPr>
              <a:defRPr/>
            </a:lvl1pPr>
          </a:lstStyle>
          <a:p>
            <a:pPr>
              <a:defRPr/>
            </a:pPr>
            <a:endParaRPr lang="en-CA"/>
          </a:p>
        </p:txBody>
      </p:sp>
      <p:sp>
        <p:nvSpPr>
          <p:cNvPr id="7" name="Slide Number Placeholder 5">
            <a:extLst>
              <a:ext uri="{FF2B5EF4-FFF2-40B4-BE49-F238E27FC236}">
                <a16:creationId xmlns:a16="http://schemas.microsoft.com/office/drawing/2014/main" id="{A24FDD14-F1D5-425F-BA8E-E471D2FA8B5D}"/>
              </a:ext>
            </a:extLst>
          </p:cNvPr>
          <p:cNvSpPr>
            <a:spLocks noGrp="1"/>
          </p:cNvSpPr>
          <p:nvPr>
            <p:ph type="sldNum" sz="quarter" idx="12"/>
          </p:nvPr>
        </p:nvSpPr>
        <p:spPr/>
        <p:txBody>
          <a:bodyPr/>
          <a:lstStyle>
            <a:lvl1pPr>
              <a:defRPr/>
            </a:lvl1pPr>
          </a:lstStyle>
          <a:p>
            <a:pPr>
              <a:defRPr/>
            </a:pPr>
            <a:fld id="{9D5CDDB4-4685-4E07-841D-34580BC05402}" type="slidenum">
              <a:rPr lang="en-CA" altLang="en-US"/>
              <a:pPr>
                <a:defRPr/>
              </a:pPr>
              <a:t>‹#›</a:t>
            </a:fld>
            <a:endParaRPr lang="en-CA" altLang="en-US"/>
          </a:p>
        </p:txBody>
      </p:sp>
    </p:spTree>
    <p:extLst>
      <p:ext uri="{BB962C8B-B14F-4D97-AF65-F5344CB8AC3E}">
        <p14:creationId xmlns:p14="http://schemas.microsoft.com/office/powerpoint/2010/main" val="2900272465"/>
      </p:ext>
    </p:extLst>
  </p:cSld>
  <p:clrMapOvr>
    <a:masterClrMapping/>
  </p:clrMapOvr>
  <p:transition/>
</p:sldLayout>
</file>

<file path=ppt/slideLayouts/slideLayout20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431F3DAB-E295-4E30-AF9E-78E4F374CD3E}"/>
              </a:ext>
            </a:extLst>
          </p:cNvPr>
          <p:cNvSpPr>
            <a:spLocks noGrp="1"/>
          </p:cNvSpPr>
          <p:nvPr>
            <p:ph type="dt" sz="half" idx="10"/>
          </p:nvPr>
        </p:nvSpPr>
        <p:spPr/>
        <p:txBody>
          <a:bodyPr/>
          <a:lstStyle>
            <a:lvl1pPr>
              <a:defRPr/>
            </a:lvl1pPr>
          </a:lstStyle>
          <a:p>
            <a:pPr>
              <a:defRPr/>
            </a:pPr>
            <a:endParaRPr lang="en-CA"/>
          </a:p>
        </p:txBody>
      </p:sp>
      <p:sp>
        <p:nvSpPr>
          <p:cNvPr id="6" name="Footer Placeholder 4">
            <a:extLst>
              <a:ext uri="{FF2B5EF4-FFF2-40B4-BE49-F238E27FC236}">
                <a16:creationId xmlns:a16="http://schemas.microsoft.com/office/drawing/2014/main" id="{821800BF-E742-418F-9ED8-B36CCEE0BAAF}"/>
              </a:ext>
            </a:extLst>
          </p:cNvPr>
          <p:cNvSpPr>
            <a:spLocks noGrp="1"/>
          </p:cNvSpPr>
          <p:nvPr>
            <p:ph type="ftr" sz="quarter" idx="11"/>
          </p:nvPr>
        </p:nvSpPr>
        <p:spPr/>
        <p:txBody>
          <a:bodyPr/>
          <a:lstStyle>
            <a:lvl1pPr>
              <a:defRPr/>
            </a:lvl1pPr>
          </a:lstStyle>
          <a:p>
            <a:pPr>
              <a:defRPr/>
            </a:pPr>
            <a:endParaRPr lang="en-CA"/>
          </a:p>
        </p:txBody>
      </p:sp>
      <p:sp>
        <p:nvSpPr>
          <p:cNvPr id="7" name="Slide Number Placeholder 5">
            <a:extLst>
              <a:ext uri="{FF2B5EF4-FFF2-40B4-BE49-F238E27FC236}">
                <a16:creationId xmlns:a16="http://schemas.microsoft.com/office/drawing/2014/main" id="{334674CC-B845-4040-BE96-C0D989BF6D0A}"/>
              </a:ext>
            </a:extLst>
          </p:cNvPr>
          <p:cNvSpPr>
            <a:spLocks noGrp="1"/>
          </p:cNvSpPr>
          <p:nvPr>
            <p:ph type="sldNum" sz="quarter" idx="12"/>
          </p:nvPr>
        </p:nvSpPr>
        <p:spPr/>
        <p:txBody>
          <a:bodyPr/>
          <a:lstStyle>
            <a:lvl1pPr>
              <a:defRPr/>
            </a:lvl1pPr>
          </a:lstStyle>
          <a:p>
            <a:pPr>
              <a:defRPr/>
            </a:pPr>
            <a:fld id="{79892E08-E823-4149-8156-3A96BEB91A86}" type="slidenum">
              <a:rPr lang="en-CA" altLang="en-US"/>
              <a:pPr>
                <a:defRPr/>
              </a:pPr>
              <a:t>‹#›</a:t>
            </a:fld>
            <a:endParaRPr lang="en-CA" altLang="en-US"/>
          </a:p>
        </p:txBody>
      </p:sp>
    </p:spTree>
    <p:extLst>
      <p:ext uri="{BB962C8B-B14F-4D97-AF65-F5344CB8AC3E}">
        <p14:creationId xmlns:p14="http://schemas.microsoft.com/office/powerpoint/2010/main" val="503641128"/>
      </p:ext>
    </p:extLst>
  </p:cSld>
  <p:clrMapOvr>
    <a:masterClrMapping/>
  </p:clrMapOvr>
  <p:transition/>
</p:sldLayout>
</file>

<file path=ppt/slideLayouts/slideLayout209.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B37571AA-26AD-462C-90FD-08DB1A74BBEB}"/>
              </a:ext>
            </a:extLst>
          </p:cNvPr>
          <p:cNvSpPr>
            <a:spLocks noGrp="1"/>
          </p:cNvSpPr>
          <p:nvPr>
            <p:ph type="dt" sz="half" idx="10"/>
          </p:nvPr>
        </p:nvSpPr>
        <p:spPr/>
        <p:txBody>
          <a:bodyPr/>
          <a:lstStyle>
            <a:lvl1pPr>
              <a:defRPr/>
            </a:lvl1pPr>
          </a:lstStyle>
          <a:p>
            <a:pPr>
              <a:defRPr/>
            </a:pPr>
            <a:endParaRPr lang="en-CA"/>
          </a:p>
        </p:txBody>
      </p:sp>
      <p:sp>
        <p:nvSpPr>
          <p:cNvPr id="5" name="Footer Placeholder 4">
            <a:extLst>
              <a:ext uri="{FF2B5EF4-FFF2-40B4-BE49-F238E27FC236}">
                <a16:creationId xmlns:a16="http://schemas.microsoft.com/office/drawing/2014/main" id="{B3A56547-DAAC-4D61-BC71-ABA892AAD9B8}"/>
              </a:ext>
            </a:extLst>
          </p:cNvPr>
          <p:cNvSpPr>
            <a:spLocks noGrp="1"/>
          </p:cNvSpPr>
          <p:nvPr>
            <p:ph type="ftr" sz="quarter" idx="11"/>
          </p:nvPr>
        </p:nvSpPr>
        <p:spPr/>
        <p:txBody>
          <a:bodyPr/>
          <a:lstStyle>
            <a:lvl1pPr>
              <a:defRPr/>
            </a:lvl1pPr>
          </a:lstStyle>
          <a:p>
            <a:pPr>
              <a:defRPr/>
            </a:pPr>
            <a:endParaRPr lang="en-CA"/>
          </a:p>
        </p:txBody>
      </p:sp>
      <p:sp>
        <p:nvSpPr>
          <p:cNvPr id="6" name="Slide Number Placeholder 5">
            <a:extLst>
              <a:ext uri="{FF2B5EF4-FFF2-40B4-BE49-F238E27FC236}">
                <a16:creationId xmlns:a16="http://schemas.microsoft.com/office/drawing/2014/main" id="{E282431B-DEA6-40EB-AC02-8700809A1B96}"/>
              </a:ext>
            </a:extLst>
          </p:cNvPr>
          <p:cNvSpPr>
            <a:spLocks noGrp="1"/>
          </p:cNvSpPr>
          <p:nvPr>
            <p:ph type="sldNum" sz="quarter" idx="12"/>
          </p:nvPr>
        </p:nvSpPr>
        <p:spPr/>
        <p:txBody>
          <a:bodyPr/>
          <a:lstStyle>
            <a:lvl1pPr>
              <a:defRPr/>
            </a:lvl1pPr>
          </a:lstStyle>
          <a:p>
            <a:pPr>
              <a:defRPr/>
            </a:pPr>
            <a:fld id="{EBC7591F-0429-4DFC-B61D-4760E1696B4D}" type="slidenum">
              <a:rPr lang="en-CA" altLang="en-US"/>
              <a:pPr>
                <a:defRPr/>
              </a:pPr>
              <a:t>‹#›</a:t>
            </a:fld>
            <a:endParaRPr lang="en-CA" altLang="en-US"/>
          </a:p>
        </p:txBody>
      </p:sp>
    </p:spTree>
    <p:extLst>
      <p:ext uri="{BB962C8B-B14F-4D97-AF65-F5344CB8AC3E}">
        <p14:creationId xmlns:p14="http://schemas.microsoft.com/office/powerpoint/2010/main" val="3896811820"/>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C39C77D0-370F-4CEE-A425-C395BBB8BD0D}"/>
              </a:ext>
            </a:extLst>
          </p:cNvPr>
          <p:cNvSpPr>
            <a:spLocks noGrp="1"/>
          </p:cNvSpPr>
          <p:nvPr>
            <p:ph type="dt" sz="half" idx="10"/>
          </p:nvPr>
        </p:nvSpPr>
        <p:spPr/>
        <p:txBody>
          <a:bodyPr/>
          <a:lstStyle>
            <a:lvl1pPr>
              <a:defRPr/>
            </a:lvl1pPr>
          </a:lstStyle>
          <a:p>
            <a:pPr>
              <a:defRPr/>
            </a:pPr>
            <a:endParaRPr lang="en-CA"/>
          </a:p>
        </p:txBody>
      </p:sp>
      <p:sp>
        <p:nvSpPr>
          <p:cNvPr id="6" name="Footer Placeholder 4">
            <a:extLst>
              <a:ext uri="{FF2B5EF4-FFF2-40B4-BE49-F238E27FC236}">
                <a16:creationId xmlns:a16="http://schemas.microsoft.com/office/drawing/2014/main" id="{35C26608-5B6B-4933-B307-6555404178FF}"/>
              </a:ext>
            </a:extLst>
          </p:cNvPr>
          <p:cNvSpPr>
            <a:spLocks noGrp="1"/>
          </p:cNvSpPr>
          <p:nvPr>
            <p:ph type="ftr" sz="quarter" idx="11"/>
          </p:nvPr>
        </p:nvSpPr>
        <p:spPr/>
        <p:txBody>
          <a:bodyPr/>
          <a:lstStyle>
            <a:lvl1pPr>
              <a:defRPr/>
            </a:lvl1pPr>
          </a:lstStyle>
          <a:p>
            <a:pPr>
              <a:defRPr/>
            </a:pPr>
            <a:endParaRPr lang="en-CA"/>
          </a:p>
        </p:txBody>
      </p:sp>
      <p:sp>
        <p:nvSpPr>
          <p:cNvPr id="7" name="Slide Number Placeholder 5">
            <a:extLst>
              <a:ext uri="{FF2B5EF4-FFF2-40B4-BE49-F238E27FC236}">
                <a16:creationId xmlns:a16="http://schemas.microsoft.com/office/drawing/2014/main" id="{46708AF4-BD42-4AFE-906D-0A4819676E6B}"/>
              </a:ext>
            </a:extLst>
          </p:cNvPr>
          <p:cNvSpPr>
            <a:spLocks noGrp="1"/>
          </p:cNvSpPr>
          <p:nvPr>
            <p:ph type="sldNum" sz="quarter" idx="12"/>
          </p:nvPr>
        </p:nvSpPr>
        <p:spPr/>
        <p:txBody>
          <a:bodyPr/>
          <a:lstStyle>
            <a:lvl1pPr>
              <a:defRPr/>
            </a:lvl1pPr>
          </a:lstStyle>
          <a:p>
            <a:pPr>
              <a:defRPr/>
            </a:pPr>
            <a:fld id="{9004EDEE-67AD-43FA-A83F-585A9A1B7E82}" type="slidenum">
              <a:rPr lang="en-CA" altLang="en-US"/>
              <a:pPr>
                <a:defRPr/>
              </a:pPr>
              <a:t>‹#›</a:t>
            </a:fld>
            <a:endParaRPr lang="en-CA" altLang="en-US"/>
          </a:p>
        </p:txBody>
      </p:sp>
    </p:spTree>
    <p:extLst>
      <p:ext uri="{BB962C8B-B14F-4D97-AF65-F5344CB8AC3E}">
        <p14:creationId xmlns:p14="http://schemas.microsoft.com/office/powerpoint/2010/main" val="2667466764"/>
      </p:ext>
    </p:extLst>
  </p:cSld>
  <p:clrMapOvr>
    <a:masterClrMapping/>
  </p:clrMapOvr>
  <p:transition/>
</p:sldLayout>
</file>

<file path=ppt/slideLayouts/slideLayout210.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6BA3EFA0-1256-4A7D-AABB-33F7F337E2AE}"/>
              </a:ext>
            </a:extLst>
          </p:cNvPr>
          <p:cNvSpPr>
            <a:spLocks noGrp="1"/>
          </p:cNvSpPr>
          <p:nvPr>
            <p:ph type="dt" sz="half" idx="10"/>
          </p:nvPr>
        </p:nvSpPr>
        <p:spPr/>
        <p:txBody>
          <a:bodyPr/>
          <a:lstStyle>
            <a:lvl1pPr>
              <a:defRPr/>
            </a:lvl1pPr>
          </a:lstStyle>
          <a:p>
            <a:pPr>
              <a:defRPr/>
            </a:pPr>
            <a:endParaRPr lang="en-CA"/>
          </a:p>
        </p:txBody>
      </p:sp>
      <p:sp>
        <p:nvSpPr>
          <p:cNvPr id="5" name="Footer Placeholder 4">
            <a:extLst>
              <a:ext uri="{FF2B5EF4-FFF2-40B4-BE49-F238E27FC236}">
                <a16:creationId xmlns:a16="http://schemas.microsoft.com/office/drawing/2014/main" id="{EE403DED-4967-456D-8B6B-61B2E383F6EF}"/>
              </a:ext>
            </a:extLst>
          </p:cNvPr>
          <p:cNvSpPr>
            <a:spLocks noGrp="1"/>
          </p:cNvSpPr>
          <p:nvPr>
            <p:ph type="ftr" sz="quarter" idx="11"/>
          </p:nvPr>
        </p:nvSpPr>
        <p:spPr/>
        <p:txBody>
          <a:bodyPr/>
          <a:lstStyle>
            <a:lvl1pPr>
              <a:defRPr/>
            </a:lvl1pPr>
          </a:lstStyle>
          <a:p>
            <a:pPr>
              <a:defRPr/>
            </a:pPr>
            <a:endParaRPr lang="en-CA"/>
          </a:p>
        </p:txBody>
      </p:sp>
      <p:sp>
        <p:nvSpPr>
          <p:cNvPr id="6" name="Slide Number Placeholder 5">
            <a:extLst>
              <a:ext uri="{FF2B5EF4-FFF2-40B4-BE49-F238E27FC236}">
                <a16:creationId xmlns:a16="http://schemas.microsoft.com/office/drawing/2014/main" id="{10913EE2-88ED-4F89-9EEE-B297A3333861}"/>
              </a:ext>
            </a:extLst>
          </p:cNvPr>
          <p:cNvSpPr>
            <a:spLocks noGrp="1"/>
          </p:cNvSpPr>
          <p:nvPr>
            <p:ph type="sldNum" sz="quarter" idx="12"/>
          </p:nvPr>
        </p:nvSpPr>
        <p:spPr/>
        <p:txBody>
          <a:bodyPr/>
          <a:lstStyle>
            <a:lvl1pPr>
              <a:defRPr/>
            </a:lvl1pPr>
          </a:lstStyle>
          <a:p>
            <a:pPr>
              <a:defRPr/>
            </a:pPr>
            <a:fld id="{A1AC5E69-79EB-41DB-9C4B-7C085A56DC3A}" type="slidenum">
              <a:rPr lang="en-CA" altLang="en-US"/>
              <a:pPr>
                <a:defRPr/>
              </a:pPr>
              <a:t>‹#›</a:t>
            </a:fld>
            <a:endParaRPr lang="en-CA" altLang="en-US"/>
          </a:p>
        </p:txBody>
      </p:sp>
    </p:spTree>
    <p:extLst>
      <p:ext uri="{BB962C8B-B14F-4D97-AF65-F5344CB8AC3E}">
        <p14:creationId xmlns:p14="http://schemas.microsoft.com/office/powerpoint/2010/main" val="3095758224"/>
      </p:ext>
    </p:extLst>
  </p:cSld>
  <p:clrMapOvr>
    <a:masterClrMapping/>
  </p:clrMapOvr>
  <p:transition/>
</p:sldLayout>
</file>

<file path=ppt/slideLayouts/slideLayout21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78C913A4-7D24-4A70-BC41-4921274F1076}"/>
              </a:ext>
            </a:extLst>
          </p:cNvPr>
          <p:cNvSpPr>
            <a:spLocks noGrp="1"/>
          </p:cNvSpPr>
          <p:nvPr>
            <p:ph type="dt" sz="half" idx="10"/>
          </p:nvPr>
        </p:nvSpPr>
        <p:spPr/>
        <p:txBody>
          <a:bodyPr/>
          <a:lstStyle>
            <a:lvl1pPr>
              <a:defRPr/>
            </a:lvl1pPr>
          </a:lstStyle>
          <a:p>
            <a:pPr>
              <a:defRPr/>
            </a:pPr>
            <a:endParaRPr lang="en-CA"/>
          </a:p>
        </p:txBody>
      </p:sp>
      <p:sp>
        <p:nvSpPr>
          <p:cNvPr id="5" name="Footer Placeholder 4">
            <a:extLst>
              <a:ext uri="{FF2B5EF4-FFF2-40B4-BE49-F238E27FC236}">
                <a16:creationId xmlns:a16="http://schemas.microsoft.com/office/drawing/2014/main" id="{6BE79CE6-11B3-448B-A4E9-86E23D6DE37B}"/>
              </a:ext>
            </a:extLst>
          </p:cNvPr>
          <p:cNvSpPr>
            <a:spLocks noGrp="1"/>
          </p:cNvSpPr>
          <p:nvPr>
            <p:ph type="ftr" sz="quarter" idx="11"/>
          </p:nvPr>
        </p:nvSpPr>
        <p:spPr/>
        <p:txBody>
          <a:bodyPr/>
          <a:lstStyle>
            <a:lvl1pPr>
              <a:defRPr/>
            </a:lvl1pPr>
          </a:lstStyle>
          <a:p>
            <a:pPr>
              <a:defRPr/>
            </a:pPr>
            <a:endParaRPr lang="en-CA"/>
          </a:p>
        </p:txBody>
      </p:sp>
      <p:sp>
        <p:nvSpPr>
          <p:cNvPr id="6" name="Slide Number Placeholder 5">
            <a:extLst>
              <a:ext uri="{FF2B5EF4-FFF2-40B4-BE49-F238E27FC236}">
                <a16:creationId xmlns:a16="http://schemas.microsoft.com/office/drawing/2014/main" id="{9E8030CA-0D7C-41DA-A176-53C3ACDFC662}"/>
              </a:ext>
            </a:extLst>
          </p:cNvPr>
          <p:cNvSpPr>
            <a:spLocks noGrp="1"/>
          </p:cNvSpPr>
          <p:nvPr>
            <p:ph type="sldNum" sz="quarter" idx="12"/>
          </p:nvPr>
        </p:nvSpPr>
        <p:spPr/>
        <p:txBody>
          <a:bodyPr/>
          <a:lstStyle>
            <a:lvl1pPr>
              <a:defRPr/>
            </a:lvl1pPr>
          </a:lstStyle>
          <a:p>
            <a:pPr>
              <a:defRPr/>
            </a:pPr>
            <a:fld id="{7CFB402A-DAED-45BF-BA73-778653EAB04A}" type="slidenum">
              <a:rPr lang="en-CA" altLang="en-US"/>
              <a:pPr>
                <a:defRPr/>
              </a:pPr>
              <a:t>‹#›</a:t>
            </a:fld>
            <a:endParaRPr lang="en-CA" altLang="en-US"/>
          </a:p>
        </p:txBody>
      </p:sp>
    </p:spTree>
    <p:extLst>
      <p:ext uri="{BB962C8B-B14F-4D97-AF65-F5344CB8AC3E}">
        <p14:creationId xmlns:p14="http://schemas.microsoft.com/office/powerpoint/2010/main" val="3331675213"/>
      </p:ext>
    </p:extLst>
  </p:cSld>
  <p:clrMapOvr>
    <a:masterClrMapping/>
  </p:clrMapOvr>
  <p:transition/>
</p:sldLayout>
</file>

<file path=ppt/slideLayouts/slideLayout21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E90F85FC-C77D-48A0-B1A0-AD46D9ECB882}"/>
              </a:ext>
            </a:extLst>
          </p:cNvPr>
          <p:cNvSpPr>
            <a:spLocks noGrp="1"/>
          </p:cNvSpPr>
          <p:nvPr>
            <p:ph type="dt" sz="half" idx="10"/>
          </p:nvPr>
        </p:nvSpPr>
        <p:spPr/>
        <p:txBody>
          <a:bodyPr/>
          <a:lstStyle>
            <a:lvl1pPr>
              <a:defRPr/>
            </a:lvl1pPr>
          </a:lstStyle>
          <a:p>
            <a:pPr>
              <a:defRPr/>
            </a:pPr>
            <a:endParaRPr lang="en-CA"/>
          </a:p>
        </p:txBody>
      </p:sp>
      <p:sp>
        <p:nvSpPr>
          <p:cNvPr id="5" name="Footer Placeholder 4">
            <a:extLst>
              <a:ext uri="{FF2B5EF4-FFF2-40B4-BE49-F238E27FC236}">
                <a16:creationId xmlns:a16="http://schemas.microsoft.com/office/drawing/2014/main" id="{E81FE223-A119-4CEC-883D-50986E828E72}"/>
              </a:ext>
            </a:extLst>
          </p:cNvPr>
          <p:cNvSpPr>
            <a:spLocks noGrp="1"/>
          </p:cNvSpPr>
          <p:nvPr>
            <p:ph type="ftr" sz="quarter" idx="11"/>
          </p:nvPr>
        </p:nvSpPr>
        <p:spPr/>
        <p:txBody>
          <a:bodyPr/>
          <a:lstStyle>
            <a:lvl1pPr>
              <a:defRPr/>
            </a:lvl1pPr>
          </a:lstStyle>
          <a:p>
            <a:pPr>
              <a:defRPr/>
            </a:pPr>
            <a:endParaRPr lang="en-CA"/>
          </a:p>
        </p:txBody>
      </p:sp>
      <p:sp>
        <p:nvSpPr>
          <p:cNvPr id="6" name="Slide Number Placeholder 5">
            <a:extLst>
              <a:ext uri="{FF2B5EF4-FFF2-40B4-BE49-F238E27FC236}">
                <a16:creationId xmlns:a16="http://schemas.microsoft.com/office/drawing/2014/main" id="{5EB740B5-E0E8-4FF0-A0EE-2C7C5A6E1032}"/>
              </a:ext>
            </a:extLst>
          </p:cNvPr>
          <p:cNvSpPr>
            <a:spLocks noGrp="1"/>
          </p:cNvSpPr>
          <p:nvPr>
            <p:ph type="sldNum" sz="quarter" idx="12"/>
          </p:nvPr>
        </p:nvSpPr>
        <p:spPr/>
        <p:txBody>
          <a:bodyPr/>
          <a:lstStyle>
            <a:lvl1pPr>
              <a:defRPr/>
            </a:lvl1pPr>
          </a:lstStyle>
          <a:p>
            <a:pPr>
              <a:defRPr/>
            </a:pPr>
            <a:fld id="{087215B5-98D2-480D-B075-0F1E34C79DAC}" type="slidenum">
              <a:rPr lang="en-CA" altLang="en-US"/>
              <a:pPr>
                <a:defRPr/>
              </a:pPr>
              <a:t>‹#›</a:t>
            </a:fld>
            <a:endParaRPr lang="en-CA" altLang="en-US"/>
          </a:p>
        </p:txBody>
      </p:sp>
    </p:spTree>
    <p:extLst>
      <p:ext uri="{BB962C8B-B14F-4D97-AF65-F5344CB8AC3E}">
        <p14:creationId xmlns:p14="http://schemas.microsoft.com/office/powerpoint/2010/main" val="2281709646"/>
      </p:ext>
    </p:extLst>
  </p:cSld>
  <p:clrMapOvr>
    <a:masterClrMapping/>
  </p:clrMapOvr>
  <p:transition/>
</p:sldLayout>
</file>

<file path=ppt/slideLayouts/slideLayout21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775F215-7FD4-4BCA-ACF3-A3383963066E}"/>
              </a:ext>
            </a:extLst>
          </p:cNvPr>
          <p:cNvSpPr>
            <a:spLocks noGrp="1"/>
          </p:cNvSpPr>
          <p:nvPr>
            <p:ph type="dt" sz="half" idx="10"/>
          </p:nvPr>
        </p:nvSpPr>
        <p:spPr/>
        <p:txBody>
          <a:bodyPr/>
          <a:lstStyle>
            <a:lvl1pPr>
              <a:defRPr/>
            </a:lvl1pPr>
          </a:lstStyle>
          <a:p>
            <a:pPr>
              <a:defRPr/>
            </a:pPr>
            <a:endParaRPr lang="en-CA"/>
          </a:p>
        </p:txBody>
      </p:sp>
      <p:sp>
        <p:nvSpPr>
          <p:cNvPr id="5" name="Footer Placeholder 4">
            <a:extLst>
              <a:ext uri="{FF2B5EF4-FFF2-40B4-BE49-F238E27FC236}">
                <a16:creationId xmlns:a16="http://schemas.microsoft.com/office/drawing/2014/main" id="{4F2950ED-7341-49FA-9437-DC605106A5D4}"/>
              </a:ext>
            </a:extLst>
          </p:cNvPr>
          <p:cNvSpPr>
            <a:spLocks noGrp="1"/>
          </p:cNvSpPr>
          <p:nvPr>
            <p:ph type="ftr" sz="quarter" idx="11"/>
          </p:nvPr>
        </p:nvSpPr>
        <p:spPr/>
        <p:txBody>
          <a:bodyPr/>
          <a:lstStyle>
            <a:lvl1pPr>
              <a:defRPr/>
            </a:lvl1pPr>
          </a:lstStyle>
          <a:p>
            <a:pPr>
              <a:defRPr/>
            </a:pPr>
            <a:endParaRPr lang="en-CA"/>
          </a:p>
        </p:txBody>
      </p:sp>
      <p:sp>
        <p:nvSpPr>
          <p:cNvPr id="6" name="Slide Number Placeholder 5">
            <a:extLst>
              <a:ext uri="{FF2B5EF4-FFF2-40B4-BE49-F238E27FC236}">
                <a16:creationId xmlns:a16="http://schemas.microsoft.com/office/drawing/2014/main" id="{D2D1E29B-D184-4133-85C2-412A7EBF6248}"/>
              </a:ext>
            </a:extLst>
          </p:cNvPr>
          <p:cNvSpPr>
            <a:spLocks noGrp="1"/>
          </p:cNvSpPr>
          <p:nvPr>
            <p:ph type="sldNum" sz="quarter" idx="12"/>
          </p:nvPr>
        </p:nvSpPr>
        <p:spPr/>
        <p:txBody>
          <a:bodyPr/>
          <a:lstStyle>
            <a:lvl1pPr>
              <a:defRPr/>
            </a:lvl1pPr>
          </a:lstStyle>
          <a:p>
            <a:pPr>
              <a:defRPr/>
            </a:pPr>
            <a:fld id="{CFCBDCA8-6053-468E-86B1-A9A84A8A43D7}" type="slidenum">
              <a:rPr lang="en-CA" altLang="en-US"/>
              <a:pPr>
                <a:defRPr/>
              </a:pPr>
              <a:t>‹#›</a:t>
            </a:fld>
            <a:endParaRPr lang="en-CA" altLang="en-US"/>
          </a:p>
        </p:txBody>
      </p:sp>
    </p:spTree>
    <p:extLst>
      <p:ext uri="{BB962C8B-B14F-4D97-AF65-F5344CB8AC3E}">
        <p14:creationId xmlns:p14="http://schemas.microsoft.com/office/powerpoint/2010/main" val="69994909"/>
      </p:ext>
    </p:extLst>
  </p:cSld>
  <p:clrMapOvr>
    <a:masterClrMapping/>
  </p:clrMapOvr>
  <p:transition/>
</p:sldLayout>
</file>

<file path=ppt/slideLayouts/slideLayout21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3">
            <a:extLst>
              <a:ext uri="{FF2B5EF4-FFF2-40B4-BE49-F238E27FC236}">
                <a16:creationId xmlns:a16="http://schemas.microsoft.com/office/drawing/2014/main" id="{9F2A2052-0926-43B5-8A80-237431C01BD0}"/>
              </a:ext>
            </a:extLst>
          </p:cNvPr>
          <p:cNvSpPr>
            <a:spLocks noGrp="1"/>
          </p:cNvSpPr>
          <p:nvPr>
            <p:ph type="dt" sz="half" idx="10"/>
          </p:nvPr>
        </p:nvSpPr>
        <p:spPr/>
        <p:txBody>
          <a:bodyPr/>
          <a:lstStyle>
            <a:lvl1pPr>
              <a:defRPr/>
            </a:lvl1pPr>
          </a:lstStyle>
          <a:p>
            <a:pPr>
              <a:defRPr/>
            </a:pPr>
            <a:endParaRPr lang="en-CA"/>
          </a:p>
        </p:txBody>
      </p:sp>
      <p:sp>
        <p:nvSpPr>
          <p:cNvPr id="6" name="Footer Placeholder 4">
            <a:extLst>
              <a:ext uri="{FF2B5EF4-FFF2-40B4-BE49-F238E27FC236}">
                <a16:creationId xmlns:a16="http://schemas.microsoft.com/office/drawing/2014/main" id="{BF3D9BCF-60A4-470B-833E-EA6B8816AA8D}"/>
              </a:ext>
            </a:extLst>
          </p:cNvPr>
          <p:cNvSpPr>
            <a:spLocks noGrp="1"/>
          </p:cNvSpPr>
          <p:nvPr>
            <p:ph type="ftr" sz="quarter" idx="11"/>
          </p:nvPr>
        </p:nvSpPr>
        <p:spPr/>
        <p:txBody>
          <a:bodyPr/>
          <a:lstStyle>
            <a:lvl1pPr>
              <a:defRPr/>
            </a:lvl1pPr>
          </a:lstStyle>
          <a:p>
            <a:pPr>
              <a:defRPr/>
            </a:pPr>
            <a:endParaRPr lang="en-CA"/>
          </a:p>
        </p:txBody>
      </p:sp>
      <p:sp>
        <p:nvSpPr>
          <p:cNvPr id="7" name="Slide Number Placeholder 5">
            <a:extLst>
              <a:ext uri="{FF2B5EF4-FFF2-40B4-BE49-F238E27FC236}">
                <a16:creationId xmlns:a16="http://schemas.microsoft.com/office/drawing/2014/main" id="{60BC9872-05AC-4237-8084-0E3B819DFED6}"/>
              </a:ext>
            </a:extLst>
          </p:cNvPr>
          <p:cNvSpPr>
            <a:spLocks noGrp="1"/>
          </p:cNvSpPr>
          <p:nvPr>
            <p:ph type="sldNum" sz="quarter" idx="12"/>
          </p:nvPr>
        </p:nvSpPr>
        <p:spPr/>
        <p:txBody>
          <a:bodyPr/>
          <a:lstStyle>
            <a:lvl1pPr>
              <a:defRPr/>
            </a:lvl1pPr>
          </a:lstStyle>
          <a:p>
            <a:pPr>
              <a:defRPr/>
            </a:pPr>
            <a:fld id="{E75E226A-241D-4C8D-B178-BFF8827ABABE}" type="slidenum">
              <a:rPr lang="en-CA" altLang="en-US"/>
              <a:pPr>
                <a:defRPr/>
              </a:pPr>
              <a:t>‹#›</a:t>
            </a:fld>
            <a:endParaRPr lang="en-CA" altLang="en-US"/>
          </a:p>
        </p:txBody>
      </p:sp>
    </p:spTree>
    <p:extLst>
      <p:ext uri="{BB962C8B-B14F-4D97-AF65-F5344CB8AC3E}">
        <p14:creationId xmlns:p14="http://schemas.microsoft.com/office/powerpoint/2010/main" val="1266163246"/>
      </p:ext>
    </p:extLst>
  </p:cSld>
  <p:clrMapOvr>
    <a:masterClrMapping/>
  </p:clrMapOvr>
  <p:transition/>
</p:sldLayout>
</file>

<file path=ppt/slideLayouts/slideLayout21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3">
            <a:extLst>
              <a:ext uri="{FF2B5EF4-FFF2-40B4-BE49-F238E27FC236}">
                <a16:creationId xmlns:a16="http://schemas.microsoft.com/office/drawing/2014/main" id="{F0D66C13-3C4C-4E3B-A441-54985E4F1A01}"/>
              </a:ext>
            </a:extLst>
          </p:cNvPr>
          <p:cNvSpPr>
            <a:spLocks noGrp="1"/>
          </p:cNvSpPr>
          <p:nvPr>
            <p:ph type="dt" sz="half" idx="10"/>
          </p:nvPr>
        </p:nvSpPr>
        <p:spPr/>
        <p:txBody>
          <a:bodyPr/>
          <a:lstStyle>
            <a:lvl1pPr>
              <a:defRPr/>
            </a:lvl1pPr>
          </a:lstStyle>
          <a:p>
            <a:pPr>
              <a:defRPr/>
            </a:pPr>
            <a:endParaRPr lang="en-CA"/>
          </a:p>
        </p:txBody>
      </p:sp>
      <p:sp>
        <p:nvSpPr>
          <p:cNvPr id="8" name="Footer Placeholder 4">
            <a:extLst>
              <a:ext uri="{FF2B5EF4-FFF2-40B4-BE49-F238E27FC236}">
                <a16:creationId xmlns:a16="http://schemas.microsoft.com/office/drawing/2014/main" id="{3D18BA73-2D27-44AC-8C66-970B3D9656BD}"/>
              </a:ext>
            </a:extLst>
          </p:cNvPr>
          <p:cNvSpPr>
            <a:spLocks noGrp="1"/>
          </p:cNvSpPr>
          <p:nvPr>
            <p:ph type="ftr" sz="quarter" idx="11"/>
          </p:nvPr>
        </p:nvSpPr>
        <p:spPr/>
        <p:txBody>
          <a:bodyPr/>
          <a:lstStyle>
            <a:lvl1pPr>
              <a:defRPr/>
            </a:lvl1pPr>
          </a:lstStyle>
          <a:p>
            <a:pPr>
              <a:defRPr/>
            </a:pPr>
            <a:endParaRPr lang="en-CA"/>
          </a:p>
        </p:txBody>
      </p:sp>
      <p:sp>
        <p:nvSpPr>
          <p:cNvPr id="9" name="Slide Number Placeholder 5">
            <a:extLst>
              <a:ext uri="{FF2B5EF4-FFF2-40B4-BE49-F238E27FC236}">
                <a16:creationId xmlns:a16="http://schemas.microsoft.com/office/drawing/2014/main" id="{6045A322-16A5-4B8C-86BD-F85BDA2F4662}"/>
              </a:ext>
            </a:extLst>
          </p:cNvPr>
          <p:cNvSpPr>
            <a:spLocks noGrp="1"/>
          </p:cNvSpPr>
          <p:nvPr>
            <p:ph type="sldNum" sz="quarter" idx="12"/>
          </p:nvPr>
        </p:nvSpPr>
        <p:spPr/>
        <p:txBody>
          <a:bodyPr/>
          <a:lstStyle>
            <a:lvl1pPr>
              <a:defRPr/>
            </a:lvl1pPr>
          </a:lstStyle>
          <a:p>
            <a:pPr>
              <a:defRPr/>
            </a:pPr>
            <a:fld id="{0962F318-1ACC-4168-A62E-E825AAD42898}" type="slidenum">
              <a:rPr lang="en-CA" altLang="en-US"/>
              <a:pPr>
                <a:defRPr/>
              </a:pPr>
              <a:t>‹#›</a:t>
            </a:fld>
            <a:endParaRPr lang="en-CA" altLang="en-US"/>
          </a:p>
        </p:txBody>
      </p:sp>
    </p:spTree>
    <p:extLst>
      <p:ext uri="{BB962C8B-B14F-4D97-AF65-F5344CB8AC3E}">
        <p14:creationId xmlns:p14="http://schemas.microsoft.com/office/powerpoint/2010/main" val="2509863600"/>
      </p:ext>
    </p:extLst>
  </p:cSld>
  <p:clrMapOvr>
    <a:masterClrMapping/>
  </p:clrMapOvr>
  <p:transition/>
</p:sldLayout>
</file>

<file path=ppt/slideLayouts/slideLayout21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3">
            <a:extLst>
              <a:ext uri="{FF2B5EF4-FFF2-40B4-BE49-F238E27FC236}">
                <a16:creationId xmlns:a16="http://schemas.microsoft.com/office/drawing/2014/main" id="{9084BF0A-BF7E-4B51-B1AF-55B52FEF701E}"/>
              </a:ext>
            </a:extLst>
          </p:cNvPr>
          <p:cNvSpPr>
            <a:spLocks noGrp="1"/>
          </p:cNvSpPr>
          <p:nvPr>
            <p:ph type="dt" sz="half" idx="10"/>
          </p:nvPr>
        </p:nvSpPr>
        <p:spPr/>
        <p:txBody>
          <a:bodyPr/>
          <a:lstStyle>
            <a:lvl1pPr>
              <a:defRPr/>
            </a:lvl1pPr>
          </a:lstStyle>
          <a:p>
            <a:pPr>
              <a:defRPr/>
            </a:pPr>
            <a:endParaRPr lang="en-CA"/>
          </a:p>
        </p:txBody>
      </p:sp>
      <p:sp>
        <p:nvSpPr>
          <p:cNvPr id="4" name="Footer Placeholder 4">
            <a:extLst>
              <a:ext uri="{FF2B5EF4-FFF2-40B4-BE49-F238E27FC236}">
                <a16:creationId xmlns:a16="http://schemas.microsoft.com/office/drawing/2014/main" id="{96F40265-C3A9-43B7-8063-3D3C66F1C1ED}"/>
              </a:ext>
            </a:extLst>
          </p:cNvPr>
          <p:cNvSpPr>
            <a:spLocks noGrp="1"/>
          </p:cNvSpPr>
          <p:nvPr>
            <p:ph type="ftr" sz="quarter" idx="11"/>
          </p:nvPr>
        </p:nvSpPr>
        <p:spPr/>
        <p:txBody>
          <a:bodyPr/>
          <a:lstStyle>
            <a:lvl1pPr>
              <a:defRPr/>
            </a:lvl1pPr>
          </a:lstStyle>
          <a:p>
            <a:pPr>
              <a:defRPr/>
            </a:pPr>
            <a:endParaRPr lang="en-CA"/>
          </a:p>
        </p:txBody>
      </p:sp>
      <p:sp>
        <p:nvSpPr>
          <p:cNvPr id="5" name="Slide Number Placeholder 5">
            <a:extLst>
              <a:ext uri="{FF2B5EF4-FFF2-40B4-BE49-F238E27FC236}">
                <a16:creationId xmlns:a16="http://schemas.microsoft.com/office/drawing/2014/main" id="{40DFE8C8-263A-4965-B90A-2091B4B56DB0}"/>
              </a:ext>
            </a:extLst>
          </p:cNvPr>
          <p:cNvSpPr>
            <a:spLocks noGrp="1"/>
          </p:cNvSpPr>
          <p:nvPr>
            <p:ph type="sldNum" sz="quarter" idx="12"/>
          </p:nvPr>
        </p:nvSpPr>
        <p:spPr/>
        <p:txBody>
          <a:bodyPr/>
          <a:lstStyle>
            <a:lvl1pPr>
              <a:defRPr/>
            </a:lvl1pPr>
          </a:lstStyle>
          <a:p>
            <a:pPr>
              <a:defRPr/>
            </a:pPr>
            <a:fld id="{79227200-4D72-47C0-8A9D-0CDC66E73606}" type="slidenum">
              <a:rPr lang="en-CA" altLang="en-US"/>
              <a:pPr>
                <a:defRPr/>
              </a:pPr>
              <a:t>‹#›</a:t>
            </a:fld>
            <a:endParaRPr lang="en-CA" altLang="en-US"/>
          </a:p>
        </p:txBody>
      </p:sp>
    </p:spTree>
    <p:extLst>
      <p:ext uri="{BB962C8B-B14F-4D97-AF65-F5344CB8AC3E}">
        <p14:creationId xmlns:p14="http://schemas.microsoft.com/office/powerpoint/2010/main" val="451338760"/>
      </p:ext>
    </p:extLst>
  </p:cSld>
  <p:clrMapOvr>
    <a:masterClrMapping/>
  </p:clrMapOvr>
  <p:transition/>
</p:sldLayout>
</file>

<file path=ppt/slideLayouts/slideLayout21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37C593ED-DE44-4846-8150-CD4338E74368}"/>
              </a:ext>
            </a:extLst>
          </p:cNvPr>
          <p:cNvSpPr>
            <a:spLocks noGrp="1"/>
          </p:cNvSpPr>
          <p:nvPr>
            <p:ph type="dt" sz="half" idx="10"/>
          </p:nvPr>
        </p:nvSpPr>
        <p:spPr/>
        <p:txBody>
          <a:bodyPr/>
          <a:lstStyle>
            <a:lvl1pPr>
              <a:defRPr/>
            </a:lvl1pPr>
          </a:lstStyle>
          <a:p>
            <a:pPr>
              <a:defRPr/>
            </a:pPr>
            <a:endParaRPr lang="en-CA"/>
          </a:p>
        </p:txBody>
      </p:sp>
      <p:sp>
        <p:nvSpPr>
          <p:cNvPr id="3" name="Footer Placeholder 4">
            <a:extLst>
              <a:ext uri="{FF2B5EF4-FFF2-40B4-BE49-F238E27FC236}">
                <a16:creationId xmlns:a16="http://schemas.microsoft.com/office/drawing/2014/main" id="{4CBDBFC0-76E4-4022-B911-635B8E2FFAE2}"/>
              </a:ext>
            </a:extLst>
          </p:cNvPr>
          <p:cNvSpPr>
            <a:spLocks noGrp="1"/>
          </p:cNvSpPr>
          <p:nvPr>
            <p:ph type="ftr" sz="quarter" idx="11"/>
          </p:nvPr>
        </p:nvSpPr>
        <p:spPr/>
        <p:txBody>
          <a:bodyPr/>
          <a:lstStyle>
            <a:lvl1pPr>
              <a:defRPr/>
            </a:lvl1pPr>
          </a:lstStyle>
          <a:p>
            <a:pPr>
              <a:defRPr/>
            </a:pPr>
            <a:endParaRPr lang="en-CA"/>
          </a:p>
        </p:txBody>
      </p:sp>
      <p:sp>
        <p:nvSpPr>
          <p:cNvPr id="4" name="Slide Number Placeholder 5">
            <a:extLst>
              <a:ext uri="{FF2B5EF4-FFF2-40B4-BE49-F238E27FC236}">
                <a16:creationId xmlns:a16="http://schemas.microsoft.com/office/drawing/2014/main" id="{1D078951-5738-49E7-BA1B-B6DB1E346EFF}"/>
              </a:ext>
            </a:extLst>
          </p:cNvPr>
          <p:cNvSpPr>
            <a:spLocks noGrp="1"/>
          </p:cNvSpPr>
          <p:nvPr>
            <p:ph type="sldNum" sz="quarter" idx="12"/>
          </p:nvPr>
        </p:nvSpPr>
        <p:spPr/>
        <p:txBody>
          <a:bodyPr/>
          <a:lstStyle>
            <a:lvl1pPr>
              <a:defRPr/>
            </a:lvl1pPr>
          </a:lstStyle>
          <a:p>
            <a:pPr>
              <a:defRPr/>
            </a:pPr>
            <a:fld id="{F9C40EAE-8F7D-47EB-A9E9-5F05D8701704}" type="slidenum">
              <a:rPr lang="en-CA" altLang="en-US"/>
              <a:pPr>
                <a:defRPr/>
              </a:pPr>
              <a:t>‹#›</a:t>
            </a:fld>
            <a:endParaRPr lang="en-CA" altLang="en-US"/>
          </a:p>
        </p:txBody>
      </p:sp>
    </p:spTree>
    <p:extLst>
      <p:ext uri="{BB962C8B-B14F-4D97-AF65-F5344CB8AC3E}">
        <p14:creationId xmlns:p14="http://schemas.microsoft.com/office/powerpoint/2010/main" val="3628994451"/>
      </p:ext>
    </p:extLst>
  </p:cSld>
  <p:clrMapOvr>
    <a:masterClrMapping/>
  </p:clrMapOvr>
  <p:transition/>
</p:sldLayout>
</file>

<file path=ppt/slideLayouts/slideLayout21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83E676CF-5B44-42BB-B7A9-F02F93A29199}"/>
              </a:ext>
            </a:extLst>
          </p:cNvPr>
          <p:cNvSpPr>
            <a:spLocks noGrp="1"/>
          </p:cNvSpPr>
          <p:nvPr>
            <p:ph type="dt" sz="half" idx="10"/>
          </p:nvPr>
        </p:nvSpPr>
        <p:spPr/>
        <p:txBody>
          <a:bodyPr/>
          <a:lstStyle>
            <a:lvl1pPr>
              <a:defRPr/>
            </a:lvl1pPr>
          </a:lstStyle>
          <a:p>
            <a:pPr>
              <a:defRPr/>
            </a:pPr>
            <a:endParaRPr lang="en-CA"/>
          </a:p>
        </p:txBody>
      </p:sp>
      <p:sp>
        <p:nvSpPr>
          <p:cNvPr id="6" name="Footer Placeholder 4">
            <a:extLst>
              <a:ext uri="{FF2B5EF4-FFF2-40B4-BE49-F238E27FC236}">
                <a16:creationId xmlns:a16="http://schemas.microsoft.com/office/drawing/2014/main" id="{52340CD4-3CE9-40CD-8D90-61C40BEB6BC8}"/>
              </a:ext>
            </a:extLst>
          </p:cNvPr>
          <p:cNvSpPr>
            <a:spLocks noGrp="1"/>
          </p:cNvSpPr>
          <p:nvPr>
            <p:ph type="ftr" sz="quarter" idx="11"/>
          </p:nvPr>
        </p:nvSpPr>
        <p:spPr/>
        <p:txBody>
          <a:bodyPr/>
          <a:lstStyle>
            <a:lvl1pPr>
              <a:defRPr/>
            </a:lvl1pPr>
          </a:lstStyle>
          <a:p>
            <a:pPr>
              <a:defRPr/>
            </a:pPr>
            <a:endParaRPr lang="en-CA"/>
          </a:p>
        </p:txBody>
      </p:sp>
      <p:sp>
        <p:nvSpPr>
          <p:cNvPr id="7" name="Slide Number Placeholder 5">
            <a:extLst>
              <a:ext uri="{FF2B5EF4-FFF2-40B4-BE49-F238E27FC236}">
                <a16:creationId xmlns:a16="http://schemas.microsoft.com/office/drawing/2014/main" id="{7D142992-D82E-43A4-A5A8-F28C55A735D2}"/>
              </a:ext>
            </a:extLst>
          </p:cNvPr>
          <p:cNvSpPr>
            <a:spLocks noGrp="1"/>
          </p:cNvSpPr>
          <p:nvPr>
            <p:ph type="sldNum" sz="quarter" idx="12"/>
          </p:nvPr>
        </p:nvSpPr>
        <p:spPr/>
        <p:txBody>
          <a:bodyPr/>
          <a:lstStyle>
            <a:lvl1pPr>
              <a:defRPr/>
            </a:lvl1pPr>
          </a:lstStyle>
          <a:p>
            <a:pPr>
              <a:defRPr/>
            </a:pPr>
            <a:fld id="{38620658-9E27-4CA5-8CE9-CCFCAB391342}" type="slidenum">
              <a:rPr lang="en-CA" altLang="en-US"/>
              <a:pPr>
                <a:defRPr/>
              </a:pPr>
              <a:t>‹#›</a:t>
            </a:fld>
            <a:endParaRPr lang="en-CA" altLang="en-US"/>
          </a:p>
        </p:txBody>
      </p:sp>
    </p:spTree>
    <p:extLst>
      <p:ext uri="{BB962C8B-B14F-4D97-AF65-F5344CB8AC3E}">
        <p14:creationId xmlns:p14="http://schemas.microsoft.com/office/powerpoint/2010/main" val="1781659557"/>
      </p:ext>
    </p:extLst>
  </p:cSld>
  <p:clrMapOvr>
    <a:masterClrMapping/>
  </p:clrMapOvr>
  <p:transition/>
</p:sldLayout>
</file>

<file path=ppt/slideLayouts/slideLayout21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6972FD38-91AB-466E-B595-6F387671621E}"/>
              </a:ext>
            </a:extLst>
          </p:cNvPr>
          <p:cNvSpPr>
            <a:spLocks noGrp="1"/>
          </p:cNvSpPr>
          <p:nvPr>
            <p:ph type="dt" sz="half" idx="10"/>
          </p:nvPr>
        </p:nvSpPr>
        <p:spPr/>
        <p:txBody>
          <a:bodyPr/>
          <a:lstStyle>
            <a:lvl1pPr>
              <a:defRPr/>
            </a:lvl1pPr>
          </a:lstStyle>
          <a:p>
            <a:pPr>
              <a:defRPr/>
            </a:pPr>
            <a:endParaRPr lang="en-CA"/>
          </a:p>
        </p:txBody>
      </p:sp>
      <p:sp>
        <p:nvSpPr>
          <p:cNvPr id="6" name="Footer Placeholder 4">
            <a:extLst>
              <a:ext uri="{FF2B5EF4-FFF2-40B4-BE49-F238E27FC236}">
                <a16:creationId xmlns:a16="http://schemas.microsoft.com/office/drawing/2014/main" id="{9AB25590-FEF9-41CF-9657-E44628A861A8}"/>
              </a:ext>
            </a:extLst>
          </p:cNvPr>
          <p:cNvSpPr>
            <a:spLocks noGrp="1"/>
          </p:cNvSpPr>
          <p:nvPr>
            <p:ph type="ftr" sz="quarter" idx="11"/>
          </p:nvPr>
        </p:nvSpPr>
        <p:spPr/>
        <p:txBody>
          <a:bodyPr/>
          <a:lstStyle>
            <a:lvl1pPr>
              <a:defRPr/>
            </a:lvl1pPr>
          </a:lstStyle>
          <a:p>
            <a:pPr>
              <a:defRPr/>
            </a:pPr>
            <a:endParaRPr lang="en-CA"/>
          </a:p>
        </p:txBody>
      </p:sp>
      <p:sp>
        <p:nvSpPr>
          <p:cNvPr id="7" name="Slide Number Placeholder 5">
            <a:extLst>
              <a:ext uri="{FF2B5EF4-FFF2-40B4-BE49-F238E27FC236}">
                <a16:creationId xmlns:a16="http://schemas.microsoft.com/office/drawing/2014/main" id="{9CFF8CEB-8DFC-4D99-829C-3912DA7B5E95}"/>
              </a:ext>
            </a:extLst>
          </p:cNvPr>
          <p:cNvSpPr>
            <a:spLocks noGrp="1"/>
          </p:cNvSpPr>
          <p:nvPr>
            <p:ph type="sldNum" sz="quarter" idx="12"/>
          </p:nvPr>
        </p:nvSpPr>
        <p:spPr/>
        <p:txBody>
          <a:bodyPr/>
          <a:lstStyle>
            <a:lvl1pPr>
              <a:defRPr/>
            </a:lvl1pPr>
          </a:lstStyle>
          <a:p>
            <a:pPr>
              <a:defRPr/>
            </a:pPr>
            <a:fld id="{A8EB94D6-9568-4032-A078-9D7A7D8B7C0B}" type="slidenum">
              <a:rPr lang="en-CA" altLang="en-US"/>
              <a:pPr>
                <a:defRPr/>
              </a:pPr>
              <a:t>‹#›</a:t>
            </a:fld>
            <a:endParaRPr lang="en-CA" altLang="en-US"/>
          </a:p>
        </p:txBody>
      </p:sp>
    </p:spTree>
    <p:extLst>
      <p:ext uri="{BB962C8B-B14F-4D97-AF65-F5344CB8AC3E}">
        <p14:creationId xmlns:p14="http://schemas.microsoft.com/office/powerpoint/2010/main" val="1700530247"/>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184B7CE1-5C34-4500-A81D-FDF03E9960A3}"/>
              </a:ext>
            </a:extLst>
          </p:cNvPr>
          <p:cNvSpPr>
            <a:spLocks noGrp="1"/>
          </p:cNvSpPr>
          <p:nvPr>
            <p:ph type="dt" sz="half" idx="10"/>
          </p:nvPr>
        </p:nvSpPr>
        <p:spPr/>
        <p:txBody>
          <a:bodyPr/>
          <a:lstStyle>
            <a:lvl1pPr>
              <a:defRPr/>
            </a:lvl1pPr>
          </a:lstStyle>
          <a:p>
            <a:pPr>
              <a:defRPr/>
            </a:pPr>
            <a:endParaRPr lang="en-CA"/>
          </a:p>
        </p:txBody>
      </p:sp>
      <p:sp>
        <p:nvSpPr>
          <p:cNvPr id="5" name="Footer Placeholder 4">
            <a:extLst>
              <a:ext uri="{FF2B5EF4-FFF2-40B4-BE49-F238E27FC236}">
                <a16:creationId xmlns:a16="http://schemas.microsoft.com/office/drawing/2014/main" id="{C18B2F9F-D547-4A56-A7B4-79900FF2B48D}"/>
              </a:ext>
            </a:extLst>
          </p:cNvPr>
          <p:cNvSpPr>
            <a:spLocks noGrp="1"/>
          </p:cNvSpPr>
          <p:nvPr>
            <p:ph type="ftr" sz="quarter" idx="11"/>
          </p:nvPr>
        </p:nvSpPr>
        <p:spPr/>
        <p:txBody>
          <a:bodyPr/>
          <a:lstStyle>
            <a:lvl1pPr>
              <a:defRPr/>
            </a:lvl1pPr>
          </a:lstStyle>
          <a:p>
            <a:pPr>
              <a:defRPr/>
            </a:pPr>
            <a:endParaRPr lang="en-CA"/>
          </a:p>
        </p:txBody>
      </p:sp>
      <p:sp>
        <p:nvSpPr>
          <p:cNvPr id="6" name="Slide Number Placeholder 5">
            <a:extLst>
              <a:ext uri="{FF2B5EF4-FFF2-40B4-BE49-F238E27FC236}">
                <a16:creationId xmlns:a16="http://schemas.microsoft.com/office/drawing/2014/main" id="{282E06BB-BECA-4713-9C31-B84EFA970E56}"/>
              </a:ext>
            </a:extLst>
          </p:cNvPr>
          <p:cNvSpPr>
            <a:spLocks noGrp="1"/>
          </p:cNvSpPr>
          <p:nvPr>
            <p:ph type="sldNum" sz="quarter" idx="12"/>
          </p:nvPr>
        </p:nvSpPr>
        <p:spPr/>
        <p:txBody>
          <a:bodyPr/>
          <a:lstStyle>
            <a:lvl1pPr>
              <a:defRPr/>
            </a:lvl1pPr>
          </a:lstStyle>
          <a:p>
            <a:pPr>
              <a:defRPr/>
            </a:pPr>
            <a:fld id="{9FBEF8D4-3E48-48A8-B8F7-F607815D3171}" type="slidenum">
              <a:rPr lang="en-CA" altLang="en-US"/>
              <a:pPr>
                <a:defRPr/>
              </a:pPr>
              <a:t>‹#›</a:t>
            </a:fld>
            <a:endParaRPr lang="en-CA" altLang="en-US"/>
          </a:p>
        </p:txBody>
      </p:sp>
    </p:spTree>
    <p:extLst>
      <p:ext uri="{BB962C8B-B14F-4D97-AF65-F5344CB8AC3E}">
        <p14:creationId xmlns:p14="http://schemas.microsoft.com/office/powerpoint/2010/main" val="641221877"/>
      </p:ext>
    </p:extLst>
  </p:cSld>
  <p:clrMapOvr>
    <a:masterClrMapping/>
  </p:clrMapOvr>
  <p:transition/>
</p:sldLayout>
</file>

<file path=ppt/slideLayouts/slideLayout22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F3C97F67-D94E-457C-BEC8-47F909437D7E}"/>
              </a:ext>
            </a:extLst>
          </p:cNvPr>
          <p:cNvSpPr>
            <a:spLocks noGrp="1"/>
          </p:cNvSpPr>
          <p:nvPr>
            <p:ph type="dt" sz="half" idx="10"/>
          </p:nvPr>
        </p:nvSpPr>
        <p:spPr/>
        <p:txBody>
          <a:bodyPr/>
          <a:lstStyle>
            <a:lvl1pPr>
              <a:defRPr/>
            </a:lvl1pPr>
          </a:lstStyle>
          <a:p>
            <a:pPr>
              <a:defRPr/>
            </a:pPr>
            <a:endParaRPr lang="en-CA"/>
          </a:p>
        </p:txBody>
      </p:sp>
      <p:sp>
        <p:nvSpPr>
          <p:cNvPr id="5" name="Footer Placeholder 4">
            <a:extLst>
              <a:ext uri="{FF2B5EF4-FFF2-40B4-BE49-F238E27FC236}">
                <a16:creationId xmlns:a16="http://schemas.microsoft.com/office/drawing/2014/main" id="{EAA956B1-4AD9-47D2-9B0A-3CD30FAE9E4C}"/>
              </a:ext>
            </a:extLst>
          </p:cNvPr>
          <p:cNvSpPr>
            <a:spLocks noGrp="1"/>
          </p:cNvSpPr>
          <p:nvPr>
            <p:ph type="ftr" sz="quarter" idx="11"/>
          </p:nvPr>
        </p:nvSpPr>
        <p:spPr/>
        <p:txBody>
          <a:bodyPr/>
          <a:lstStyle>
            <a:lvl1pPr>
              <a:defRPr/>
            </a:lvl1pPr>
          </a:lstStyle>
          <a:p>
            <a:pPr>
              <a:defRPr/>
            </a:pPr>
            <a:endParaRPr lang="en-CA"/>
          </a:p>
        </p:txBody>
      </p:sp>
      <p:sp>
        <p:nvSpPr>
          <p:cNvPr id="6" name="Slide Number Placeholder 5">
            <a:extLst>
              <a:ext uri="{FF2B5EF4-FFF2-40B4-BE49-F238E27FC236}">
                <a16:creationId xmlns:a16="http://schemas.microsoft.com/office/drawing/2014/main" id="{EFECB0D3-EF9A-4C7A-850B-C479C3D11B29}"/>
              </a:ext>
            </a:extLst>
          </p:cNvPr>
          <p:cNvSpPr>
            <a:spLocks noGrp="1"/>
          </p:cNvSpPr>
          <p:nvPr>
            <p:ph type="sldNum" sz="quarter" idx="12"/>
          </p:nvPr>
        </p:nvSpPr>
        <p:spPr/>
        <p:txBody>
          <a:bodyPr/>
          <a:lstStyle>
            <a:lvl1pPr>
              <a:defRPr/>
            </a:lvl1pPr>
          </a:lstStyle>
          <a:p>
            <a:pPr>
              <a:defRPr/>
            </a:pPr>
            <a:fld id="{DFD7272B-B675-41A1-8306-5DFDF75A7030}" type="slidenum">
              <a:rPr lang="en-CA" altLang="en-US"/>
              <a:pPr>
                <a:defRPr/>
              </a:pPr>
              <a:t>‹#›</a:t>
            </a:fld>
            <a:endParaRPr lang="en-CA" altLang="en-US"/>
          </a:p>
        </p:txBody>
      </p:sp>
    </p:spTree>
    <p:extLst>
      <p:ext uri="{BB962C8B-B14F-4D97-AF65-F5344CB8AC3E}">
        <p14:creationId xmlns:p14="http://schemas.microsoft.com/office/powerpoint/2010/main" val="2048884067"/>
      </p:ext>
    </p:extLst>
  </p:cSld>
  <p:clrMapOvr>
    <a:masterClrMapping/>
  </p:clrMapOvr>
  <p:transition/>
</p:sldLayout>
</file>

<file path=ppt/slideLayouts/slideLayout22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5ADEC117-E1BD-46F1-8733-9251F909FC38}"/>
              </a:ext>
            </a:extLst>
          </p:cNvPr>
          <p:cNvSpPr>
            <a:spLocks noGrp="1"/>
          </p:cNvSpPr>
          <p:nvPr>
            <p:ph type="dt" sz="half" idx="10"/>
          </p:nvPr>
        </p:nvSpPr>
        <p:spPr/>
        <p:txBody>
          <a:bodyPr/>
          <a:lstStyle>
            <a:lvl1pPr>
              <a:defRPr/>
            </a:lvl1pPr>
          </a:lstStyle>
          <a:p>
            <a:pPr>
              <a:defRPr/>
            </a:pPr>
            <a:endParaRPr lang="en-CA"/>
          </a:p>
        </p:txBody>
      </p:sp>
      <p:sp>
        <p:nvSpPr>
          <p:cNvPr id="5" name="Footer Placeholder 4">
            <a:extLst>
              <a:ext uri="{FF2B5EF4-FFF2-40B4-BE49-F238E27FC236}">
                <a16:creationId xmlns:a16="http://schemas.microsoft.com/office/drawing/2014/main" id="{10493C6E-11D2-412E-94DF-90B8F600D8EA}"/>
              </a:ext>
            </a:extLst>
          </p:cNvPr>
          <p:cNvSpPr>
            <a:spLocks noGrp="1"/>
          </p:cNvSpPr>
          <p:nvPr>
            <p:ph type="ftr" sz="quarter" idx="11"/>
          </p:nvPr>
        </p:nvSpPr>
        <p:spPr/>
        <p:txBody>
          <a:bodyPr/>
          <a:lstStyle>
            <a:lvl1pPr>
              <a:defRPr/>
            </a:lvl1pPr>
          </a:lstStyle>
          <a:p>
            <a:pPr>
              <a:defRPr/>
            </a:pPr>
            <a:endParaRPr lang="en-CA"/>
          </a:p>
        </p:txBody>
      </p:sp>
      <p:sp>
        <p:nvSpPr>
          <p:cNvPr id="6" name="Slide Number Placeholder 5">
            <a:extLst>
              <a:ext uri="{FF2B5EF4-FFF2-40B4-BE49-F238E27FC236}">
                <a16:creationId xmlns:a16="http://schemas.microsoft.com/office/drawing/2014/main" id="{3E182AF1-C775-4D32-B4FB-67E72E3F0F41}"/>
              </a:ext>
            </a:extLst>
          </p:cNvPr>
          <p:cNvSpPr>
            <a:spLocks noGrp="1"/>
          </p:cNvSpPr>
          <p:nvPr>
            <p:ph type="sldNum" sz="quarter" idx="12"/>
          </p:nvPr>
        </p:nvSpPr>
        <p:spPr/>
        <p:txBody>
          <a:bodyPr/>
          <a:lstStyle>
            <a:lvl1pPr>
              <a:defRPr/>
            </a:lvl1pPr>
          </a:lstStyle>
          <a:p>
            <a:pPr>
              <a:defRPr/>
            </a:pPr>
            <a:fld id="{B7162104-74AB-45A4-8A9C-84781018DB77}" type="slidenum">
              <a:rPr lang="en-CA" altLang="en-US"/>
              <a:pPr>
                <a:defRPr/>
              </a:pPr>
              <a:t>‹#›</a:t>
            </a:fld>
            <a:endParaRPr lang="en-CA" altLang="en-US"/>
          </a:p>
        </p:txBody>
      </p:sp>
    </p:spTree>
    <p:extLst>
      <p:ext uri="{BB962C8B-B14F-4D97-AF65-F5344CB8AC3E}">
        <p14:creationId xmlns:p14="http://schemas.microsoft.com/office/powerpoint/2010/main" val="1545007360"/>
      </p:ext>
    </p:extLst>
  </p:cSld>
  <p:clrMapOvr>
    <a:masterClrMapping/>
  </p:clrMapOvr>
  <p:transition/>
</p:sldLayout>
</file>

<file path=ppt/slideLayouts/slideLayout22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9518C18D-614D-4F33-A65A-B9D7CCBDADA2}"/>
              </a:ext>
            </a:extLst>
          </p:cNvPr>
          <p:cNvSpPr>
            <a:spLocks noGrp="1"/>
          </p:cNvSpPr>
          <p:nvPr>
            <p:ph type="dt" sz="half" idx="10"/>
          </p:nvPr>
        </p:nvSpPr>
        <p:spPr/>
        <p:txBody>
          <a:bodyPr/>
          <a:lstStyle>
            <a:lvl1pPr>
              <a:defRPr/>
            </a:lvl1pPr>
          </a:lstStyle>
          <a:p>
            <a:pPr>
              <a:defRPr/>
            </a:pPr>
            <a:endParaRPr lang="en-CA"/>
          </a:p>
        </p:txBody>
      </p:sp>
      <p:sp>
        <p:nvSpPr>
          <p:cNvPr id="5" name="Footer Placeholder 4">
            <a:extLst>
              <a:ext uri="{FF2B5EF4-FFF2-40B4-BE49-F238E27FC236}">
                <a16:creationId xmlns:a16="http://schemas.microsoft.com/office/drawing/2014/main" id="{BEA2E85E-CB05-4D43-BD48-53B5E3C0B333}"/>
              </a:ext>
            </a:extLst>
          </p:cNvPr>
          <p:cNvSpPr>
            <a:spLocks noGrp="1"/>
          </p:cNvSpPr>
          <p:nvPr>
            <p:ph type="ftr" sz="quarter" idx="11"/>
          </p:nvPr>
        </p:nvSpPr>
        <p:spPr/>
        <p:txBody>
          <a:bodyPr/>
          <a:lstStyle>
            <a:lvl1pPr>
              <a:defRPr/>
            </a:lvl1pPr>
          </a:lstStyle>
          <a:p>
            <a:pPr>
              <a:defRPr/>
            </a:pPr>
            <a:endParaRPr lang="en-CA"/>
          </a:p>
        </p:txBody>
      </p:sp>
      <p:sp>
        <p:nvSpPr>
          <p:cNvPr id="6" name="Slide Number Placeholder 5">
            <a:extLst>
              <a:ext uri="{FF2B5EF4-FFF2-40B4-BE49-F238E27FC236}">
                <a16:creationId xmlns:a16="http://schemas.microsoft.com/office/drawing/2014/main" id="{305AEEE2-C27B-4064-82EB-36A32752F14D}"/>
              </a:ext>
            </a:extLst>
          </p:cNvPr>
          <p:cNvSpPr>
            <a:spLocks noGrp="1"/>
          </p:cNvSpPr>
          <p:nvPr>
            <p:ph type="sldNum" sz="quarter" idx="12"/>
          </p:nvPr>
        </p:nvSpPr>
        <p:spPr/>
        <p:txBody>
          <a:bodyPr/>
          <a:lstStyle>
            <a:lvl1pPr>
              <a:defRPr/>
            </a:lvl1pPr>
          </a:lstStyle>
          <a:p>
            <a:pPr>
              <a:defRPr/>
            </a:pPr>
            <a:fld id="{F9CCDC2D-A444-42FF-BAD3-39A138E35AAF}" type="slidenum">
              <a:rPr lang="en-CA" altLang="en-US"/>
              <a:pPr>
                <a:defRPr/>
              </a:pPr>
              <a:t>‹#›</a:t>
            </a:fld>
            <a:endParaRPr lang="en-CA" altLang="en-US"/>
          </a:p>
        </p:txBody>
      </p:sp>
    </p:spTree>
    <p:extLst>
      <p:ext uri="{BB962C8B-B14F-4D97-AF65-F5344CB8AC3E}">
        <p14:creationId xmlns:p14="http://schemas.microsoft.com/office/powerpoint/2010/main" val="3142805142"/>
      </p:ext>
    </p:extLst>
  </p:cSld>
  <p:clrMapOvr>
    <a:masterClrMapping/>
  </p:clrMapOvr>
  <p:transition/>
</p:sldLayout>
</file>

<file path=ppt/slideLayouts/slideLayout22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428581F6-ED8D-468E-846E-C9F76E52B9D3}"/>
              </a:ext>
            </a:extLst>
          </p:cNvPr>
          <p:cNvSpPr>
            <a:spLocks noGrp="1"/>
          </p:cNvSpPr>
          <p:nvPr>
            <p:ph type="dt" sz="half" idx="10"/>
          </p:nvPr>
        </p:nvSpPr>
        <p:spPr/>
        <p:txBody>
          <a:bodyPr/>
          <a:lstStyle>
            <a:lvl1pPr>
              <a:defRPr/>
            </a:lvl1pPr>
          </a:lstStyle>
          <a:p>
            <a:pPr>
              <a:defRPr/>
            </a:pPr>
            <a:endParaRPr lang="en-CA"/>
          </a:p>
        </p:txBody>
      </p:sp>
      <p:sp>
        <p:nvSpPr>
          <p:cNvPr id="5" name="Footer Placeholder 4">
            <a:extLst>
              <a:ext uri="{FF2B5EF4-FFF2-40B4-BE49-F238E27FC236}">
                <a16:creationId xmlns:a16="http://schemas.microsoft.com/office/drawing/2014/main" id="{AA2A6246-E1AB-4556-ABD3-AC8FE3EEFCBB}"/>
              </a:ext>
            </a:extLst>
          </p:cNvPr>
          <p:cNvSpPr>
            <a:spLocks noGrp="1"/>
          </p:cNvSpPr>
          <p:nvPr>
            <p:ph type="ftr" sz="quarter" idx="11"/>
          </p:nvPr>
        </p:nvSpPr>
        <p:spPr/>
        <p:txBody>
          <a:bodyPr/>
          <a:lstStyle>
            <a:lvl1pPr>
              <a:defRPr/>
            </a:lvl1pPr>
          </a:lstStyle>
          <a:p>
            <a:pPr>
              <a:defRPr/>
            </a:pPr>
            <a:endParaRPr lang="en-CA"/>
          </a:p>
        </p:txBody>
      </p:sp>
      <p:sp>
        <p:nvSpPr>
          <p:cNvPr id="6" name="Slide Number Placeholder 5">
            <a:extLst>
              <a:ext uri="{FF2B5EF4-FFF2-40B4-BE49-F238E27FC236}">
                <a16:creationId xmlns:a16="http://schemas.microsoft.com/office/drawing/2014/main" id="{76C10BF0-A4D6-4CBA-AFCC-06278E7CC876}"/>
              </a:ext>
            </a:extLst>
          </p:cNvPr>
          <p:cNvSpPr>
            <a:spLocks noGrp="1"/>
          </p:cNvSpPr>
          <p:nvPr>
            <p:ph type="sldNum" sz="quarter" idx="12"/>
          </p:nvPr>
        </p:nvSpPr>
        <p:spPr/>
        <p:txBody>
          <a:bodyPr/>
          <a:lstStyle>
            <a:lvl1pPr>
              <a:defRPr/>
            </a:lvl1pPr>
          </a:lstStyle>
          <a:p>
            <a:pPr>
              <a:defRPr/>
            </a:pPr>
            <a:fld id="{A8BB6C53-DAF1-4B27-B429-CE43832D519E}" type="slidenum">
              <a:rPr lang="en-CA" altLang="en-US"/>
              <a:pPr>
                <a:defRPr/>
              </a:pPr>
              <a:t>‹#›</a:t>
            </a:fld>
            <a:endParaRPr lang="en-CA" altLang="en-US"/>
          </a:p>
        </p:txBody>
      </p:sp>
    </p:spTree>
    <p:extLst>
      <p:ext uri="{BB962C8B-B14F-4D97-AF65-F5344CB8AC3E}">
        <p14:creationId xmlns:p14="http://schemas.microsoft.com/office/powerpoint/2010/main" val="4095708808"/>
      </p:ext>
    </p:extLst>
  </p:cSld>
  <p:clrMapOvr>
    <a:masterClrMapping/>
  </p:clrMapOvr>
  <p:transition/>
</p:sldLayout>
</file>

<file path=ppt/slideLayouts/slideLayout22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6A7B711-C3E4-4010-A89D-5050A9DF3B7A}"/>
              </a:ext>
            </a:extLst>
          </p:cNvPr>
          <p:cNvSpPr>
            <a:spLocks noGrp="1"/>
          </p:cNvSpPr>
          <p:nvPr>
            <p:ph type="dt" sz="half" idx="10"/>
          </p:nvPr>
        </p:nvSpPr>
        <p:spPr/>
        <p:txBody>
          <a:bodyPr/>
          <a:lstStyle>
            <a:lvl1pPr>
              <a:defRPr/>
            </a:lvl1pPr>
          </a:lstStyle>
          <a:p>
            <a:pPr>
              <a:defRPr/>
            </a:pPr>
            <a:endParaRPr lang="en-CA"/>
          </a:p>
        </p:txBody>
      </p:sp>
      <p:sp>
        <p:nvSpPr>
          <p:cNvPr id="5" name="Footer Placeholder 4">
            <a:extLst>
              <a:ext uri="{FF2B5EF4-FFF2-40B4-BE49-F238E27FC236}">
                <a16:creationId xmlns:a16="http://schemas.microsoft.com/office/drawing/2014/main" id="{D2CDD8BB-A9F1-4431-ADCE-9886794F7C7A}"/>
              </a:ext>
            </a:extLst>
          </p:cNvPr>
          <p:cNvSpPr>
            <a:spLocks noGrp="1"/>
          </p:cNvSpPr>
          <p:nvPr>
            <p:ph type="ftr" sz="quarter" idx="11"/>
          </p:nvPr>
        </p:nvSpPr>
        <p:spPr/>
        <p:txBody>
          <a:bodyPr/>
          <a:lstStyle>
            <a:lvl1pPr>
              <a:defRPr/>
            </a:lvl1pPr>
          </a:lstStyle>
          <a:p>
            <a:pPr>
              <a:defRPr/>
            </a:pPr>
            <a:endParaRPr lang="en-CA"/>
          </a:p>
        </p:txBody>
      </p:sp>
      <p:sp>
        <p:nvSpPr>
          <p:cNvPr id="6" name="Slide Number Placeholder 5">
            <a:extLst>
              <a:ext uri="{FF2B5EF4-FFF2-40B4-BE49-F238E27FC236}">
                <a16:creationId xmlns:a16="http://schemas.microsoft.com/office/drawing/2014/main" id="{F2322255-C9FD-4C61-9EED-E70435C2469F}"/>
              </a:ext>
            </a:extLst>
          </p:cNvPr>
          <p:cNvSpPr>
            <a:spLocks noGrp="1"/>
          </p:cNvSpPr>
          <p:nvPr>
            <p:ph type="sldNum" sz="quarter" idx="12"/>
          </p:nvPr>
        </p:nvSpPr>
        <p:spPr/>
        <p:txBody>
          <a:bodyPr/>
          <a:lstStyle>
            <a:lvl1pPr>
              <a:defRPr/>
            </a:lvl1pPr>
          </a:lstStyle>
          <a:p>
            <a:pPr>
              <a:defRPr/>
            </a:pPr>
            <a:fld id="{3C07952F-0008-46EA-A30B-A55E94E1E6E5}" type="slidenum">
              <a:rPr lang="en-CA" altLang="en-US"/>
              <a:pPr>
                <a:defRPr/>
              </a:pPr>
              <a:t>‹#›</a:t>
            </a:fld>
            <a:endParaRPr lang="en-CA" altLang="en-US"/>
          </a:p>
        </p:txBody>
      </p:sp>
    </p:spTree>
    <p:extLst>
      <p:ext uri="{BB962C8B-B14F-4D97-AF65-F5344CB8AC3E}">
        <p14:creationId xmlns:p14="http://schemas.microsoft.com/office/powerpoint/2010/main" val="2678307645"/>
      </p:ext>
    </p:extLst>
  </p:cSld>
  <p:clrMapOvr>
    <a:masterClrMapping/>
  </p:clrMapOvr>
  <p:transition/>
</p:sldLayout>
</file>

<file path=ppt/slideLayouts/slideLayout22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3">
            <a:extLst>
              <a:ext uri="{FF2B5EF4-FFF2-40B4-BE49-F238E27FC236}">
                <a16:creationId xmlns:a16="http://schemas.microsoft.com/office/drawing/2014/main" id="{7F462D45-BE61-46DE-AD35-D08126E23575}"/>
              </a:ext>
            </a:extLst>
          </p:cNvPr>
          <p:cNvSpPr>
            <a:spLocks noGrp="1"/>
          </p:cNvSpPr>
          <p:nvPr>
            <p:ph type="dt" sz="half" idx="10"/>
          </p:nvPr>
        </p:nvSpPr>
        <p:spPr/>
        <p:txBody>
          <a:bodyPr/>
          <a:lstStyle>
            <a:lvl1pPr>
              <a:defRPr/>
            </a:lvl1pPr>
          </a:lstStyle>
          <a:p>
            <a:pPr>
              <a:defRPr/>
            </a:pPr>
            <a:endParaRPr lang="en-CA"/>
          </a:p>
        </p:txBody>
      </p:sp>
      <p:sp>
        <p:nvSpPr>
          <p:cNvPr id="6" name="Footer Placeholder 4">
            <a:extLst>
              <a:ext uri="{FF2B5EF4-FFF2-40B4-BE49-F238E27FC236}">
                <a16:creationId xmlns:a16="http://schemas.microsoft.com/office/drawing/2014/main" id="{18BDE776-30AA-4F16-B629-9F0411CFBC22}"/>
              </a:ext>
            </a:extLst>
          </p:cNvPr>
          <p:cNvSpPr>
            <a:spLocks noGrp="1"/>
          </p:cNvSpPr>
          <p:nvPr>
            <p:ph type="ftr" sz="quarter" idx="11"/>
          </p:nvPr>
        </p:nvSpPr>
        <p:spPr/>
        <p:txBody>
          <a:bodyPr/>
          <a:lstStyle>
            <a:lvl1pPr>
              <a:defRPr/>
            </a:lvl1pPr>
          </a:lstStyle>
          <a:p>
            <a:pPr>
              <a:defRPr/>
            </a:pPr>
            <a:endParaRPr lang="en-CA"/>
          </a:p>
        </p:txBody>
      </p:sp>
      <p:sp>
        <p:nvSpPr>
          <p:cNvPr id="7" name="Slide Number Placeholder 5">
            <a:extLst>
              <a:ext uri="{FF2B5EF4-FFF2-40B4-BE49-F238E27FC236}">
                <a16:creationId xmlns:a16="http://schemas.microsoft.com/office/drawing/2014/main" id="{AFC6853C-A7B2-4C89-A9E0-D0C8EDBD390C}"/>
              </a:ext>
            </a:extLst>
          </p:cNvPr>
          <p:cNvSpPr>
            <a:spLocks noGrp="1"/>
          </p:cNvSpPr>
          <p:nvPr>
            <p:ph type="sldNum" sz="quarter" idx="12"/>
          </p:nvPr>
        </p:nvSpPr>
        <p:spPr/>
        <p:txBody>
          <a:bodyPr/>
          <a:lstStyle>
            <a:lvl1pPr>
              <a:defRPr/>
            </a:lvl1pPr>
          </a:lstStyle>
          <a:p>
            <a:pPr>
              <a:defRPr/>
            </a:pPr>
            <a:fld id="{D1B0206B-35C7-49F1-B577-B799C29C8292}" type="slidenum">
              <a:rPr lang="en-CA" altLang="en-US"/>
              <a:pPr>
                <a:defRPr/>
              </a:pPr>
              <a:t>‹#›</a:t>
            </a:fld>
            <a:endParaRPr lang="en-CA" altLang="en-US"/>
          </a:p>
        </p:txBody>
      </p:sp>
    </p:spTree>
    <p:extLst>
      <p:ext uri="{BB962C8B-B14F-4D97-AF65-F5344CB8AC3E}">
        <p14:creationId xmlns:p14="http://schemas.microsoft.com/office/powerpoint/2010/main" val="3419728055"/>
      </p:ext>
    </p:extLst>
  </p:cSld>
  <p:clrMapOvr>
    <a:masterClrMapping/>
  </p:clrMapOvr>
  <p:transition/>
</p:sldLayout>
</file>

<file path=ppt/slideLayouts/slideLayout22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3">
            <a:extLst>
              <a:ext uri="{FF2B5EF4-FFF2-40B4-BE49-F238E27FC236}">
                <a16:creationId xmlns:a16="http://schemas.microsoft.com/office/drawing/2014/main" id="{D433B260-C1A9-43DA-AB36-01C660A79F63}"/>
              </a:ext>
            </a:extLst>
          </p:cNvPr>
          <p:cNvSpPr>
            <a:spLocks noGrp="1"/>
          </p:cNvSpPr>
          <p:nvPr>
            <p:ph type="dt" sz="half" idx="10"/>
          </p:nvPr>
        </p:nvSpPr>
        <p:spPr/>
        <p:txBody>
          <a:bodyPr/>
          <a:lstStyle>
            <a:lvl1pPr>
              <a:defRPr/>
            </a:lvl1pPr>
          </a:lstStyle>
          <a:p>
            <a:pPr>
              <a:defRPr/>
            </a:pPr>
            <a:endParaRPr lang="en-CA"/>
          </a:p>
        </p:txBody>
      </p:sp>
      <p:sp>
        <p:nvSpPr>
          <p:cNvPr id="8" name="Footer Placeholder 4">
            <a:extLst>
              <a:ext uri="{FF2B5EF4-FFF2-40B4-BE49-F238E27FC236}">
                <a16:creationId xmlns:a16="http://schemas.microsoft.com/office/drawing/2014/main" id="{9F9B3C1E-67DE-4118-9FA9-E617D10D3F6A}"/>
              </a:ext>
            </a:extLst>
          </p:cNvPr>
          <p:cNvSpPr>
            <a:spLocks noGrp="1"/>
          </p:cNvSpPr>
          <p:nvPr>
            <p:ph type="ftr" sz="quarter" idx="11"/>
          </p:nvPr>
        </p:nvSpPr>
        <p:spPr/>
        <p:txBody>
          <a:bodyPr/>
          <a:lstStyle>
            <a:lvl1pPr>
              <a:defRPr/>
            </a:lvl1pPr>
          </a:lstStyle>
          <a:p>
            <a:pPr>
              <a:defRPr/>
            </a:pPr>
            <a:endParaRPr lang="en-CA"/>
          </a:p>
        </p:txBody>
      </p:sp>
      <p:sp>
        <p:nvSpPr>
          <p:cNvPr id="9" name="Slide Number Placeholder 5">
            <a:extLst>
              <a:ext uri="{FF2B5EF4-FFF2-40B4-BE49-F238E27FC236}">
                <a16:creationId xmlns:a16="http://schemas.microsoft.com/office/drawing/2014/main" id="{5FE28E46-DAA3-46FC-A516-99B14B296FBA}"/>
              </a:ext>
            </a:extLst>
          </p:cNvPr>
          <p:cNvSpPr>
            <a:spLocks noGrp="1"/>
          </p:cNvSpPr>
          <p:nvPr>
            <p:ph type="sldNum" sz="quarter" idx="12"/>
          </p:nvPr>
        </p:nvSpPr>
        <p:spPr/>
        <p:txBody>
          <a:bodyPr/>
          <a:lstStyle>
            <a:lvl1pPr>
              <a:defRPr/>
            </a:lvl1pPr>
          </a:lstStyle>
          <a:p>
            <a:pPr>
              <a:defRPr/>
            </a:pPr>
            <a:fld id="{7276B916-8AF6-461C-B4A6-FEAD30600F09}" type="slidenum">
              <a:rPr lang="en-CA" altLang="en-US"/>
              <a:pPr>
                <a:defRPr/>
              </a:pPr>
              <a:t>‹#›</a:t>
            </a:fld>
            <a:endParaRPr lang="en-CA" altLang="en-US"/>
          </a:p>
        </p:txBody>
      </p:sp>
    </p:spTree>
    <p:extLst>
      <p:ext uri="{BB962C8B-B14F-4D97-AF65-F5344CB8AC3E}">
        <p14:creationId xmlns:p14="http://schemas.microsoft.com/office/powerpoint/2010/main" val="2289467985"/>
      </p:ext>
    </p:extLst>
  </p:cSld>
  <p:clrMapOvr>
    <a:masterClrMapping/>
  </p:clrMapOvr>
  <p:transition/>
</p:sldLayout>
</file>

<file path=ppt/slideLayouts/slideLayout22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3">
            <a:extLst>
              <a:ext uri="{FF2B5EF4-FFF2-40B4-BE49-F238E27FC236}">
                <a16:creationId xmlns:a16="http://schemas.microsoft.com/office/drawing/2014/main" id="{E3E6698D-6329-4DF6-83DB-CD1A72F93E8A}"/>
              </a:ext>
            </a:extLst>
          </p:cNvPr>
          <p:cNvSpPr>
            <a:spLocks noGrp="1"/>
          </p:cNvSpPr>
          <p:nvPr>
            <p:ph type="dt" sz="half" idx="10"/>
          </p:nvPr>
        </p:nvSpPr>
        <p:spPr/>
        <p:txBody>
          <a:bodyPr/>
          <a:lstStyle>
            <a:lvl1pPr>
              <a:defRPr/>
            </a:lvl1pPr>
          </a:lstStyle>
          <a:p>
            <a:pPr>
              <a:defRPr/>
            </a:pPr>
            <a:endParaRPr lang="en-CA"/>
          </a:p>
        </p:txBody>
      </p:sp>
      <p:sp>
        <p:nvSpPr>
          <p:cNvPr id="4" name="Footer Placeholder 4">
            <a:extLst>
              <a:ext uri="{FF2B5EF4-FFF2-40B4-BE49-F238E27FC236}">
                <a16:creationId xmlns:a16="http://schemas.microsoft.com/office/drawing/2014/main" id="{2FDA151D-D1B9-45FD-951C-3108FFAF9A0C}"/>
              </a:ext>
            </a:extLst>
          </p:cNvPr>
          <p:cNvSpPr>
            <a:spLocks noGrp="1"/>
          </p:cNvSpPr>
          <p:nvPr>
            <p:ph type="ftr" sz="quarter" idx="11"/>
          </p:nvPr>
        </p:nvSpPr>
        <p:spPr/>
        <p:txBody>
          <a:bodyPr/>
          <a:lstStyle>
            <a:lvl1pPr>
              <a:defRPr/>
            </a:lvl1pPr>
          </a:lstStyle>
          <a:p>
            <a:pPr>
              <a:defRPr/>
            </a:pPr>
            <a:endParaRPr lang="en-CA"/>
          </a:p>
        </p:txBody>
      </p:sp>
      <p:sp>
        <p:nvSpPr>
          <p:cNvPr id="5" name="Slide Number Placeholder 5">
            <a:extLst>
              <a:ext uri="{FF2B5EF4-FFF2-40B4-BE49-F238E27FC236}">
                <a16:creationId xmlns:a16="http://schemas.microsoft.com/office/drawing/2014/main" id="{B9C35A91-A388-4780-834E-AE6CA65FBD9E}"/>
              </a:ext>
            </a:extLst>
          </p:cNvPr>
          <p:cNvSpPr>
            <a:spLocks noGrp="1"/>
          </p:cNvSpPr>
          <p:nvPr>
            <p:ph type="sldNum" sz="quarter" idx="12"/>
          </p:nvPr>
        </p:nvSpPr>
        <p:spPr/>
        <p:txBody>
          <a:bodyPr/>
          <a:lstStyle>
            <a:lvl1pPr>
              <a:defRPr/>
            </a:lvl1pPr>
          </a:lstStyle>
          <a:p>
            <a:pPr>
              <a:defRPr/>
            </a:pPr>
            <a:fld id="{7A665D7F-34FB-4229-AC2C-AF7F2E905680}" type="slidenum">
              <a:rPr lang="en-CA" altLang="en-US"/>
              <a:pPr>
                <a:defRPr/>
              </a:pPr>
              <a:t>‹#›</a:t>
            </a:fld>
            <a:endParaRPr lang="en-CA" altLang="en-US"/>
          </a:p>
        </p:txBody>
      </p:sp>
    </p:spTree>
    <p:extLst>
      <p:ext uri="{BB962C8B-B14F-4D97-AF65-F5344CB8AC3E}">
        <p14:creationId xmlns:p14="http://schemas.microsoft.com/office/powerpoint/2010/main" val="2926366922"/>
      </p:ext>
    </p:extLst>
  </p:cSld>
  <p:clrMapOvr>
    <a:masterClrMapping/>
  </p:clrMapOvr>
  <p:transition/>
</p:sldLayout>
</file>

<file path=ppt/slideLayouts/slideLayout22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B200F344-1338-47DC-A8AA-555C7290899A}"/>
              </a:ext>
            </a:extLst>
          </p:cNvPr>
          <p:cNvSpPr>
            <a:spLocks noGrp="1"/>
          </p:cNvSpPr>
          <p:nvPr>
            <p:ph type="dt" sz="half" idx="10"/>
          </p:nvPr>
        </p:nvSpPr>
        <p:spPr/>
        <p:txBody>
          <a:bodyPr/>
          <a:lstStyle>
            <a:lvl1pPr>
              <a:defRPr/>
            </a:lvl1pPr>
          </a:lstStyle>
          <a:p>
            <a:pPr>
              <a:defRPr/>
            </a:pPr>
            <a:endParaRPr lang="en-CA"/>
          </a:p>
        </p:txBody>
      </p:sp>
      <p:sp>
        <p:nvSpPr>
          <p:cNvPr id="3" name="Footer Placeholder 4">
            <a:extLst>
              <a:ext uri="{FF2B5EF4-FFF2-40B4-BE49-F238E27FC236}">
                <a16:creationId xmlns:a16="http://schemas.microsoft.com/office/drawing/2014/main" id="{2F644AED-B0EE-4012-86ED-0D2F061EA04E}"/>
              </a:ext>
            </a:extLst>
          </p:cNvPr>
          <p:cNvSpPr>
            <a:spLocks noGrp="1"/>
          </p:cNvSpPr>
          <p:nvPr>
            <p:ph type="ftr" sz="quarter" idx="11"/>
          </p:nvPr>
        </p:nvSpPr>
        <p:spPr/>
        <p:txBody>
          <a:bodyPr/>
          <a:lstStyle>
            <a:lvl1pPr>
              <a:defRPr/>
            </a:lvl1pPr>
          </a:lstStyle>
          <a:p>
            <a:pPr>
              <a:defRPr/>
            </a:pPr>
            <a:endParaRPr lang="en-CA"/>
          </a:p>
        </p:txBody>
      </p:sp>
      <p:sp>
        <p:nvSpPr>
          <p:cNvPr id="4" name="Slide Number Placeholder 5">
            <a:extLst>
              <a:ext uri="{FF2B5EF4-FFF2-40B4-BE49-F238E27FC236}">
                <a16:creationId xmlns:a16="http://schemas.microsoft.com/office/drawing/2014/main" id="{B5B7DC97-C97F-49EC-91A0-8BAC20F41911}"/>
              </a:ext>
            </a:extLst>
          </p:cNvPr>
          <p:cNvSpPr>
            <a:spLocks noGrp="1"/>
          </p:cNvSpPr>
          <p:nvPr>
            <p:ph type="sldNum" sz="quarter" idx="12"/>
          </p:nvPr>
        </p:nvSpPr>
        <p:spPr/>
        <p:txBody>
          <a:bodyPr/>
          <a:lstStyle>
            <a:lvl1pPr>
              <a:defRPr/>
            </a:lvl1pPr>
          </a:lstStyle>
          <a:p>
            <a:pPr>
              <a:defRPr/>
            </a:pPr>
            <a:fld id="{6BA52E2C-6AE0-42E0-ADFB-F6E6FD9CB853}" type="slidenum">
              <a:rPr lang="en-CA" altLang="en-US"/>
              <a:pPr>
                <a:defRPr/>
              </a:pPr>
              <a:t>‹#›</a:t>
            </a:fld>
            <a:endParaRPr lang="en-CA" altLang="en-US"/>
          </a:p>
        </p:txBody>
      </p:sp>
    </p:spTree>
    <p:extLst>
      <p:ext uri="{BB962C8B-B14F-4D97-AF65-F5344CB8AC3E}">
        <p14:creationId xmlns:p14="http://schemas.microsoft.com/office/powerpoint/2010/main" val="401629364"/>
      </p:ext>
    </p:extLst>
  </p:cSld>
  <p:clrMapOvr>
    <a:masterClrMapping/>
  </p:clrMapOvr>
  <p:transition/>
</p:sldLayout>
</file>

<file path=ppt/slideLayouts/slideLayout22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82AA3479-E3CA-4756-AC23-082D0005E4F6}"/>
              </a:ext>
            </a:extLst>
          </p:cNvPr>
          <p:cNvSpPr>
            <a:spLocks noGrp="1"/>
          </p:cNvSpPr>
          <p:nvPr>
            <p:ph type="dt" sz="half" idx="10"/>
          </p:nvPr>
        </p:nvSpPr>
        <p:spPr/>
        <p:txBody>
          <a:bodyPr/>
          <a:lstStyle>
            <a:lvl1pPr>
              <a:defRPr/>
            </a:lvl1pPr>
          </a:lstStyle>
          <a:p>
            <a:pPr>
              <a:defRPr/>
            </a:pPr>
            <a:endParaRPr lang="en-CA"/>
          </a:p>
        </p:txBody>
      </p:sp>
      <p:sp>
        <p:nvSpPr>
          <p:cNvPr id="6" name="Footer Placeholder 4">
            <a:extLst>
              <a:ext uri="{FF2B5EF4-FFF2-40B4-BE49-F238E27FC236}">
                <a16:creationId xmlns:a16="http://schemas.microsoft.com/office/drawing/2014/main" id="{E43D2FF6-1043-45DA-AD9B-8BDFE140C93E}"/>
              </a:ext>
            </a:extLst>
          </p:cNvPr>
          <p:cNvSpPr>
            <a:spLocks noGrp="1"/>
          </p:cNvSpPr>
          <p:nvPr>
            <p:ph type="ftr" sz="quarter" idx="11"/>
          </p:nvPr>
        </p:nvSpPr>
        <p:spPr/>
        <p:txBody>
          <a:bodyPr/>
          <a:lstStyle>
            <a:lvl1pPr>
              <a:defRPr/>
            </a:lvl1pPr>
          </a:lstStyle>
          <a:p>
            <a:pPr>
              <a:defRPr/>
            </a:pPr>
            <a:endParaRPr lang="en-CA"/>
          </a:p>
        </p:txBody>
      </p:sp>
      <p:sp>
        <p:nvSpPr>
          <p:cNvPr id="7" name="Slide Number Placeholder 5">
            <a:extLst>
              <a:ext uri="{FF2B5EF4-FFF2-40B4-BE49-F238E27FC236}">
                <a16:creationId xmlns:a16="http://schemas.microsoft.com/office/drawing/2014/main" id="{19ECCBF6-67ED-4E59-A02A-564CBDAE17B3}"/>
              </a:ext>
            </a:extLst>
          </p:cNvPr>
          <p:cNvSpPr>
            <a:spLocks noGrp="1"/>
          </p:cNvSpPr>
          <p:nvPr>
            <p:ph type="sldNum" sz="quarter" idx="12"/>
          </p:nvPr>
        </p:nvSpPr>
        <p:spPr/>
        <p:txBody>
          <a:bodyPr/>
          <a:lstStyle>
            <a:lvl1pPr>
              <a:defRPr/>
            </a:lvl1pPr>
          </a:lstStyle>
          <a:p>
            <a:pPr>
              <a:defRPr/>
            </a:pPr>
            <a:fld id="{57E10FAD-2A7A-4834-8307-DE00979EFBB1}" type="slidenum">
              <a:rPr lang="en-CA" altLang="en-US"/>
              <a:pPr>
                <a:defRPr/>
              </a:pPr>
              <a:t>‹#›</a:t>
            </a:fld>
            <a:endParaRPr lang="en-CA" altLang="en-US"/>
          </a:p>
        </p:txBody>
      </p:sp>
    </p:spTree>
    <p:extLst>
      <p:ext uri="{BB962C8B-B14F-4D97-AF65-F5344CB8AC3E}">
        <p14:creationId xmlns:p14="http://schemas.microsoft.com/office/powerpoint/2010/main" val="2986897808"/>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1B1479B4-1364-4E4E-8A55-5B4A1A4F1D55}"/>
              </a:ext>
            </a:extLst>
          </p:cNvPr>
          <p:cNvSpPr>
            <a:spLocks noGrp="1"/>
          </p:cNvSpPr>
          <p:nvPr>
            <p:ph type="dt" sz="half" idx="10"/>
          </p:nvPr>
        </p:nvSpPr>
        <p:spPr/>
        <p:txBody>
          <a:bodyPr/>
          <a:lstStyle>
            <a:lvl1pPr>
              <a:defRPr/>
            </a:lvl1pPr>
          </a:lstStyle>
          <a:p>
            <a:pPr>
              <a:defRPr/>
            </a:pPr>
            <a:endParaRPr lang="en-CA"/>
          </a:p>
        </p:txBody>
      </p:sp>
      <p:sp>
        <p:nvSpPr>
          <p:cNvPr id="5" name="Footer Placeholder 4">
            <a:extLst>
              <a:ext uri="{FF2B5EF4-FFF2-40B4-BE49-F238E27FC236}">
                <a16:creationId xmlns:a16="http://schemas.microsoft.com/office/drawing/2014/main" id="{16923C4C-B211-4B8A-9BBD-2853C005B5AB}"/>
              </a:ext>
            </a:extLst>
          </p:cNvPr>
          <p:cNvSpPr>
            <a:spLocks noGrp="1"/>
          </p:cNvSpPr>
          <p:nvPr>
            <p:ph type="ftr" sz="quarter" idx="11"/>
          </p:nvPr>
        </p:nvSpPr>
        <p:spPr/>
        <p:txBody>
          <a:bodyPr/>
          <a:lstStyle>
            <a:lvl1pPr>
              <a:defRPr/>
            </a:lvl1pPr>
          </a:lstStyle>
          <a:p>
            <a:pPr>
              <a:defRPr/>
            </a:pPr>
            <a:endParaRPr lang="en-CA"/>
          </a:p>
        </p:txBody>
      </p:sp>
      <p:sp>
        <p:nvSpPr>
          <p:cNvPr id="6" name="Slide Number Placeholder 5">
            <a:extLst>
              <a:ext uri="{FF2B5EF4-FFF2-40B4-BE49-F238E27FC236}">
                <a16:creationId xmlns:a16="http://schemas.microsoft.com/office/drawing/2014/main" id="{BCB8677C-729B-4AD7-8E01-DC9FF6B23B60}"/>
              </a:ext>
            </a:extLst>
          </p:cNvPr>
          <p:cNvSpPr>
            <a:spLocks noGrp="1"/>
          </p:cNvSpPr>
          <p:nvPr>
            <p:ph type="sldNum" sz="quarter" idx="12"/>
          </p:nvPr>
        </p:nvSpPr>
        <p:spPr/>
        <p:txBody>
          <a:bodyPr/>
          <a:lstStyle>
            <a:lvl1pPr>
              <a:defRPr/>
            </a:lvl1pPr>
          </a:lstStyle>
          <a:p>
            <a:pPr>
              <a:defRPr/>
            </a:pPr>
            <a:fld id="{FDCAD7A9-D6C5-4822-BFB8-27A3FCD7B149}" type="slidenum">
              <a:rPr lang="en-CA" altLang="en-US"/>
              <a:pPr>
                <a:defRPr/>
              </a:pPr>
              <a:t>‹#›</a:t>
            </a:fld>
            <a:endParaRPr lang="en-CA" altLang="en-US"/>
          </a:p>
        </p:txBody>
      </p:sp>
    </p:spTree>
    <p:extLst>
      <p:ext uri="{BB962C8B-B14F-4D97-AF65-F5344CB8AC3E}">
        <p14:creationId xmlns:p14="http://schemas.microsoft.com/office/powerpoint/2010/main" val="766310500"/>
      </p:ext>
    </p:extLst>
  </p:cSld>
  <p:clrMapOvr>
    <a:masterClrMapping/>
  </p:clrMapOvr>
  <p:transition/>
</p:sldLayout>
</file>

<file path=ppt/slideLayouts/slideLayout23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66365883-23CA-4011-8B77-1AFD93B9C654}"/>
              </a:ext>
            </a:extLst>
          </p:cNvPr>
          <p:cNvSpPr>
            <a:spLocks noGrp="1"/>
          </p:cNvSpPr>
          <p:nvPr>
            <p:ph type="dt" sz="half" idx="10"/>
          </p:nvPr>
        </p:nvSpPr>
        <p:spPr/>
        <p:txBody>
          <a:bodyPr/>
          <a:lstStyle>
            <a:lvl1pPr>
              <a:defRPr/>
            </a:lvl1pPr>
          </a:lstStyle>
          <a:p>
            <a:pPr>
              <a:defRPr/>
            </a:pPr>
            <a:endParaRPr lang="en-CA"/>
          </a:p>
        </p:txBody>
      </p:sp>
      <p:sp>
        <p:nvSpPr>
          <p:cNvPr id="6" name="Footer Placeholder 4">
            <a:extLst>
              <a:ext uri="{FF2B5EF4-FFF2-40B4-BE49-F238E27FC236}">
                <a16:creationId xmlns:a16="http://schemas.microsoft.com/office/drawing/2014/main" id="{F17E04BA-FDFB-4254-AC48-D69D30E3046D}"/>
              </a:ext>
            </a:extLst>
          </p:cNvPr>
          <p:cNvSpPr>
            <a:spLocks noGrp="1"/>
          </p:cNvSpPr>
          <p:nvPr>
            <p:ph type="ftr" sz="quarter" idx="11"/>
          </p:nvPr>
        </p:nvSpPr>
        <p:spPr/>
        <p:txBody>
          <a:bodyPr/>
          <a:lstStyle>
            <a:lvl1pPr>
              <a:defRPr/>
            </a:lvl1pPr>
          </a:lstStyle>
          <a:p>
            <a:pPr>
              <a:defRPr/>
            </a:pPr>
            <a:endParaRPr lang="en-CA"/>
          </a:p>
        </p:txBody>
      </p:sp>
      <p:sp>
        <p:nvSpPr>
          <p:cNvPr id="7" name="Slide Number Placeholder 5">
            <a:extLst>
              <a:ext uri="{FF2B5EF4-FFF2-40B4-BE49-F238E27FC236}">
                <a16:creationId xmlns:a16="http://schemas.microsoft.com/office/drawing/2014/main" id="{4C391A3D-CFC5-4DDF-AF4B-F8992087E9FE}"/>
              </a:ext>
            </a:extLst>
          </p:cNvPr>
          <p:cNvSpPr>
            <a:spLocks noGrp="1"/>
          </p:cNvSpPr>
          <p:nvPr>
            <p:ph type="sldNum" sz="quarter" idx="12"/>
          </p:nvPr>
        </p:nvSpPr>
        <p:spPr/>
        <p:txBody>
          <a:bodyPr/>
          <a:lstStyle>
            <a:lvl1pPr>
              <a:defRPr/>
            </a:lvl1pPr>
          </a:lstStyle>
          <a:p>
            <a:pPr>
              <a:defRPr/>
            </a:pPr>
            <a:fld id="{A0BBE9A2-9F95-47B9-B70D-2BA30FB07E64}" type="slidenum">
              <a:rPr lang="en-CA" altLang="en-US"/>
              <a:pPr>
                <a:defRPr/>
              </a:pPr>
              <a:t>‹#›</a:t>
            </a:fld>
            <a:endParaRPr lang="en-CA" altLang="en-US"/>
          </a:p>
        </p:txBody>
      </p:sp>
    </p:spTree>
    <p:extLst>
      <p:ext uri="{BB962C8B-B14F-4D97-AF65-F5344CB8AC3E}">
        <p14:creationId xmlns:p14="http://schemas.microsoft.com/office/powerpoint/2010/main" val="3831761228"/>
      </p:ext>
    </p:extLst>
  </p:cSld>
  <p:clrMapOvr>
    <a:masterClrMapping/>
  </p:clrMapOvr>
  <p:transition/>
</p:sldLayout>
</file>

<file path=ppt/slideLayouts/slideLayout23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1810073F-93F9-4003-884E-31AFE2FE2386}"/>
              </a:ext>
            </a:extLst>
          </p:cNvPr>
          <p:cNvSpPr>
            <a:spLocks noGrp="1"/>
          </p:cNvSpPr>
          <p:nvPr>
            <p:ph type="dt" sz="half" idx="10"/>
          </p:nvPr>
        </p:nvSpPr>
        <p:spPr/>
        <p:txBody>
          <a:bodyPr/>
          <a:lstStyle>
            <a:lvl1pPr>
              <a:defRPr/>
            </a:lvl1pPr>
          </a:lstStyle>
          <a:p>
            <a:pPr>
              <a:defRPr/>
            </a:pPr>
            <a:endParaRPr lang="en-CA"/>
          </a:p>
        </p:txBody>
      </p:sp>
      <p:sp>
        <p:nvSpPr>
          <p:cNvPr id="5" name="Footer Placeholder 4">
            <a:extLst>
              <a:ext uri="{FF2B5EF4-FFF2-40B4-BE49-F238E27FC236}">
                <a16:creationId xmlns:a16="http://schemas.microsoft.com/office/drawing/2014/main" id="{E4F573EA-DC50-44F3-BF7B-C811DE86C224}"/>
              </a:ext>
            </a:extLst>
          </p:cNvPr>
          <p:cNvSpPr>
            <a:spLocks noGrp="1"/>
          </p:cNvSpPr>
          <p:nvPr>
            <p:ph type="ftr" sz="quarter" idx="11"/>
          </p:nvPr>
        </p:nvSpPr>
        <p:spPr/>
        <p:txBody>
          <a:bodyPr/>
          <a:lstStyle>
            <a:lvl1pPr>
              <a:defRPr/>
            </a:lvl1pPr>
          </a:lstStyle>
          <a:p>
            <a:pPr>
              <a:defRPr/>
            </a:pPr>
            <a:endParaRPr lang="en-CA"/>
          </a:p>
        </p:txBody>
      </p:sp>
      <p:sp>
        <p:nvSpPr>
          <p:cNvPr id="6" name="Slide Number Placeholder 5">
            <a:extLst>
              <a:ext uri="{FF2B5EF4-FFF2-40B4-BE49-F238E27FC236}">
                <a16:creationId xmlns:a16="http://schemas.microsoft.com/office/drawing/2014/main" id="{B19DB8B9-901E-4F4A-8932-D3F098B4202F}"/>
              </a:ext>
            </a:extLst>
          </p:cNvPr>
          <p:cNvSpPr>
            <a:spLocks noGrp="1"/>
          </p:cNvSpPr>
          <p:nvPr>
            <p:ph type="sldNum" sz="quarter" idx="12"/>
          </p:nvPr>
        </p:nvSpPr>
        <p:spPr/>
        <p:txBody>
          <a:bodyPr/>
          <a:lstStyle>
            <a:lvl1pPr>
              <a:defRPr/>
            </a:lvl1pPr>
          </a:lstStyle>
          <a:p>
            <a:pPr>
              <a:defRPr/>
            </a:pPr>
            <a:fld id="{F74C4F50-F301-4563-8457-0608E3BBA0B5}" type="slidenum">
              <a:rPr lang="en-CA" altLang="en-US"/>
              <a:pPr>
                <a:defRPr/>
              </a:pPr>
              <a:t>‹#›</a:t>
            </a:fld>
            <a:endParaRPr lang="en-CA" altLang="en-US"/>
          </a:p>
        </p:txBody>
      </p:sp>
    </p:spTree>
    <p:extLst>
      <p:ext uri="{BB962C8B-B14F-4D97-AF65-F5344CB8AC3E}">
        <p14:creationId xmlns:p14="http://schemas.microsoft.com/office/powerpoint/2010/main" val="1749850490"/>
      </p:ext>
    </p:extLst>
  </p:cSld>
  <p:clrMapOvr>
    <a:masterClrMapping/>
  </p:clrMapOvr>
  <p:transition/>
</p:sldLayout>
</file>

<file path=ppt/slideLayouts/slideLayout23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077F260D-73BD-46F1-A9D0-C8967AFC0892}"/>
              </a:ext>
            </a:extLst>
          </p:cNvPr>
          <p:cNvSpPr>
            <a:spLocks noGrp="1"/>
          </p:cNvSpPr>
          <p:nvPr>
            <p:ph type="dt" sz="half" idx="10"/>
          </p:nvPr>
        </p:nvSpPr>
        <p:spPr/>
        <p:txBody>
          <a:bodyPr/>
          <a:lstStyle>
            <a:lvl1pPr>
              <a:defRPr/>
            </a:lvl1pPr>
          </a:lstStyle>
          <a:p>
            <a:pPr>
              <a:defRPr/>
            </a:pPr>
            <a:endParaRPr lang="en-CA"/>
          </a:p>
        </p:txBody>
      </p:sp>
      <p:sp>
        <p:nvSpPr>
          <p:cNvPr id="5" name="Footer Placeholder 4">
            <a:extLst>
              <a:ext uri="{FF2B5EF4-FFF2-40B4-BE49-F238E27FC236}">
                <a16:creationId xmlns:a16="http://schemas.microsoft.com/office/drawing/2014/main" id="{BEACBCD8-8748-4F4A-9C6D-1E837118267C}"/>
              </a:ext>
            </a:extLst>
          </p:cNvPr>
          <p:cNvSpPr>
            <a:spLocks noGrp="1"/>
          </p:cNvSpPr>
          <p:nvPr>
            <p:ph type="ftr" sz="quarter" idx="11"/>
          </p:nvPr>
        </p:nvSpPr>
        <p:spPr/>
        <p:txBody>
          <a:bodyPr/>
          <a:lstStyle>
            <a:lvl1pPr>
              <a:defRPr/>
            </a:lvl1pPr>
          </a:lstStyle>
          <a:p>
            <a:pPr>
              <a:defRPr/>
            </a:pPr>
            <a:endParaRPr lang="en-CA"/>
          </a:p>
        </p:txBody>
      </p:sp>
      <p:sp>
        <p:nvSpPr>
          <p:cNvPr id="6" name="Slide Number Placeholder 5">
            <a:extLst>
              <a:ext uri="{FF2B5EF4-FFF2-40B4-BE49-F238E27FC236}">
                <a16:creationId xmlns:a16="http://schemas.microsoft.com/office/drawing/2014/main" id="{F69B6951-F811-42FD-8283-4A8A9760870A}"/>
              </a:ext>
            </a:extLst>
          </p:cNvPr>
          <p:cNvSpPr>
            <a:spLocks noGrp="1"/>
          </p:cNvSpPr>
          <p:nvPr>
            <p:ph type="sldNum" sz="quarter" idx="12"/>
          </p:nvPr>
        </p:nvSpPr>
        <p:spPr/>
        <p:txBody>
          <a:bodyPr/>
          <a:lstStyle>
            <a:lvl1pPr>
              <a:defRPr/>
            </a:lvl1pPr>
          </a:lstStyle>
          <a:p>
            <a:pPr>
              <a:defRPr/>
            </a:pPr>
            <a:fld id="{7687266D-0391-4CE3-866B-F3A2DAEA8EA8}" type="slidenum">
              <a:rPr lang="en-CA" altLang="en-US"/>
              <a:pPr>
                <a:defRPr/>
              </a:pPr>
              <a:t>‹#›</a:t>
            </a:fld>
            <a:endParaRPr lang="en-CA" altLang="en-US"/>
          </a:p>
        </p:txBody>
      </p:sp>
    </p:spTree>
    <p:extLst>
      <p:ext uri="{BB962C8B-B14F-4D97-AF65-F5344CB8AC3E}">
        <p14:creationId xmlns:p14="http://schemas.microsoft.com/office/powerpoint/2010/main" val="1065053215"/>
      </p:ext>
    </p:extLst>
  </p:cSld>
  <p:clrMapOvr>
    <a:masterClrMapping/>
  </p:clrMapOvr>
  <p:transition/>
</p:sldLayout>
</file>

<file path=ppt/slideLayouts/slideLayout23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E8CD54D5-5FA5-48B1-B9D8-843626E67C59}"/>
              </a:ext>
            </a:extLst>
          </p:cNvPr>
          <p:cNvSpPr>
            <a:spLocks noGrp="1"/>
          </p:cNvSpPr>
          <p:nvPr>
            <p:ph type="dt" sz="half" idx="10"/>
          </p:nvPr>
        </p:nvSpPr>
        <p:spPr/>
        <p:txBody>
          <a:bodyPr/>
          <a:lstStyle>
            <a:lvl1pPr>
              <a:defRPr/>
            </a:lvl1pPr>
          </a:lstStyle>
          <a:p>
            <a:pPr>
              <a:defRPr/>
            </a:pPr>
            <a:endParaRPr lang="en-CA"/>
          </a:p>
        </p:txBody>
      </p:sp>
      <p:sp>
        <p:nvSpPr>
          <p:cNvPr id="5" name="Footer Placeholder 4">
            <a:extLst>
              <a:ext uri="{FF2B5EF4-FFF2-40B4-BE49-F238E27FC236}">
                <a16:creationId xmlns:a16="http://schemas.microsoft.com/office/drawing/2014/main" id="{E2D600F0-3BDB-474E-96BA-8F5949CBA174}"/>
              </a:ext>
            </a:extLst>
          </p:cNvPr>
          <p:cNvSpPr>
            <a:spLocks noGrp="1"/>
          </p:cNvSpPr>
          <p:nvPr>
            <p:ph type="ftr" sz="quarter" idx="11"/>
          </p:nvPr>
        </p:nvSpPr>
        <p:spPr/>
        <p:txBody>
          <a:bodyPr/>
          <a:lstStyle>
            <a:lvl1pPr>
              <a:defRPr/>
            </a:lvl1pPr>
          </a:lstStyle>
          <a:p>
            <a:pPr>
              <a:defRPr/>
            </a:pPr>
            <a:endParaRPr lang="en-CA"/>
          </a:p>
        </p:txBody>
      </p:sp>
      <p:sp>
        <p:nvSpPr>
          <p:cNvPr id="6" name="Slide Number Placeholder 5">
            <a:extLst>
              <a:ext uri="{FF2B5EF4-FFF2-40B4-BE49-F238E27FC236}">
                <a16:creationId xmlns:a16="http://schemas.microsoft.com/office/drawing/2014/main" id="{17CE2D27-1D5F-48D1-AD6E-31238CD35256}"/>
              </a:ext>
            </a:extLst>
          </p:cNvPr>
          <p:cNvSpPr>
            <a:spLocks noGrp="1"/>
          </p:cNvSpPr>
          <p:nvPr>
            <p:ph type="sldNum" sz="quarter" idx="12"/>
          </p:nvPr>
        </p:nvSpPr>
        <p:spPr/>
        <p:txBody>
          <a:bodyPr/>
          <a:lstStyle>
            <a:lvl1pPr>
              <a:defRPr/>
            </a:lvl1pPr>
          </a:lstStyle>
          <a:p>
            <a:pPr>
              <a:defRPr/>
            </a:pPr>
            <a:fld id="{64A79870-2AB4-4E55-A956-4CC55BC3A31A}" type="slidenum">
              <a:rPr lang="en-CA" altLang="en-US"/>
              <a:pPr>
                <a:defRPr/>
              </a:pPr>
              <a:t>‹#›</a:t>
            </a:fld>
            <a:endParaRPr lang="en-CA" altLang="en-US"/>
          </a:p>
        </p:txBody>
      </p:sp>
    </p:spTree>
    <p:extLst>
      <p:ext uri="{BB962C8B-B14F-4D97-AF65-F5344CB8AC3E}">
        <p14:creationId xmlns:p14="http://schemas.microsoft.com/office/powerpoint/2010/main" val="1374565056"/>
      </p:ext>
    </p:extLst>
  </p:cSld>
  <p:clrMapOvr>
    <a:masterClrMapping/>
  </p:clrMapOvr>
  <p:transition/>
</p:sldLayout>
</file>

<file path=ppt/slideLayouts/slideLayout234.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6E27497F-0BD0-4AD6-AE89-22DF02F07601}"/>
              </a:ext>
            </a:extLst>
          </p:cNvPr>
          <p:cNvSpPr>
            <a:spLocks noGrp="1"/>
          </p:cNvSpPr>
          <p:nvPr>
            <p:ph type="dt" sz="half" idx="10"/>
          </p:nvPr>
        </p:nvSpPr>
        <p:spPr/>
        <p:txBody>
          <a:bodyPr/>
          <a:lstStyle>
            <a:lvl1pPr>
              <a:defRPr/>
            </a:lvl1pPr>
          </a:lstStyle>
          <a:p>
            <a:pPr>
              <a:defRPr/>
            </a:pPr>
            <a:endParaRPr lang="en-CA"/>
          </a:p>
        </p:txBody>
      </p:sp>
      <p:sp>
        <p:nvSpPr>
          <p:cNvPr id="5" name="Footer Placeholder 4">
            <a:extLst>
              <a:ext uri="{FF2B5EF4-FFF2-40B4-BE49-F238E27FC236}">
                <a16:creationId xmlns:a16="http://schemas.microsoft.com/office/drawing/2014/main" id="{81234991-D469-4F77-A427-3FB5190DDBFB}"/>
              </a:ext>
            </a:extLst>
          </p:cNvPr>
          <p:cNvSpPr>
            <a:spLocks noGrp="1"/>
          </p:cNvSpPr>
          <p:nvPr>
            <p:ph type="ftr" sz="quarter" idx="11"/>
          </p:nvPr>
        </p:nvSpPr>
        <p:spPr/>
        <p:txBody>
          <a:bodyPr/>
          <a:lstStyle>
            <a:lvl1pPr>
              <a:defRPr/>
            </a:lvl1pPr>
          </a:lstStyle>
          <a:p>
            <a:pPr>
              <a:defRPr/>
            </a:pPr>
            <a:endParaRPr lang="en-CA"/>
          </a:p>
        </p:txBody>
      </p:sp>
      <p:sp>
        <p:nvSpPr>
          <p:cNvPr id="6" name="Slide Number Placeholder 5">
            <a:extLst>
              <a:ext uri="{FF2B5EF4-FFF2-40B4-BE49-F238E27FC236}">
                <a16:creationId xmlns:a16="http://schemas.microsoft.com/office/drawing/2014/main" id="{8413EF05-51D2-4FD5-B065-C0F27DAC7EB7}"/>
              </a:ext>
            </a:extLst>
          </p:cNvPr>
          <p:cNvSpPr>
            <a:spLocks noGrp="1"/>
          </p:cNvSpPr>
          <p:nvPr>
            <p:ph type="sldNum" sz="quarter" idx="12"/>
          </p:nvPr>
        </p:nvSpPr>
        <p:spPr/>
        <p:txBody>
          <a:bodyPr/>
          <a:lstStyle>
            <a:lvl1pPr>
              <a:defRPr/>
            </a:lvl1pPr>
          </a:lstStyle>
          <a:p>
            <a:pPr>
              <a:defRPr/>
            </a:pPr>
            <a:fld id="{9F32842B-9CB8-4EF1-8FFD-4E991671051B}" type="slidenum">
              <a:rPr lang="en-CA" altLang="en-US"/>
              <a:pPr>
                <a:defRPr/>
              </a:pPr>
              <a:t>‹#›</a:t>
            </a:fld>
            <a:endParaRPr lang="en-CA" altLang="en-US"/>
          </a:p>
        </p:txBody>
      </p:sp>
    </p:spTree>
    <p:extLst>
      <p:ext uri="{BB962C8B-B14F-4D97-AF65-F5344CB8AC3E}">
        <p14:creationId xmlns:p14="http://schemas.microsoft.com/office/powerpoint/2010/main" val="1522497235"/>
      </p:ext>
    </p:extLst>
  </p:cSld>
  <p:clrMapOvr>
    <a:masterClrMapping/>
  </p:clrMapOvr>
  <p:transition/>
</p:sldLayout>
</file>

<file path=ppt/slideLayouts/slideLayout23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F843AA8-6AA6-49BF-AB16-D6FB45049540}"/>
              </a:ext>
            </a:extLst>
          </p:cNvPr>
          <p:cNvSpPr>
            <a:spLocks noGrp="1"/>
          </p:cNvSpPr>
          <p:nvPr>
            <p:ph type="dt" sz="half" idx="10"/>
          </p:nvPr>
        </p:nvSpPr>
        <p:spPr/>
        <p:txBody>
          <a:bodyPr/>
          <a:lstStyle>
            <a:lvl1pPr>
              <a:defRPr/>
            </a:lvl1pPr>
          </a:lstStyle>
          <a:p>
            <a:pPr>
              <a:defRPr/>
            </a:pPr>
            <a:endParaRPr lang="en-CA"/>
          </a:p>
        </p:txBody>
      </p:sp>
      <p:sp>
        <p:nvSpPr>
          <p:cNvPr id="5" name="Footer Placeholder 4">
            <a:extLst>
              <a:ext uri="{FF2B5EF4-FFF2-40B4-BE49-F238E27FC236}">
                <a16:creationId xmlns:a16="http://schemas.microsoft.com/office/drawing/2014/main" id="{54E93E8B-3954-4019-B887-18AEFD35A6D6}"/>
              </a:ext>
            </a:extLst>
          </p:cNvPr>
          <p:cNvSpPr>
            <a:spLocks noGrp="1"/>
          </p:cNvSpPr>
          <p:nvPr>
            <p:ph type="ftr" sz="quarter" idx="11"/>
          </p:nvPr>
        </p:nvSpPr>
        <p:spPr/>
        <p:txBody>
          <a:bodyPr/>
          <a:lstStyle>
            <a:lvl1pPr>
              <a:defRPr/>
            </a:lvl1pPr>
          </a:lstStyle>
          <a:p>
            <a:pPr>
              <a:defRPr/>
            </a:pPr>
            <a:endParaRPr lang="en-CA"/>
          </a:p>
        </p:txBody>
      </p:sp>
      <p:sp>
        <p:nvSpPr>
          <p:cNvPr id="6" name="Slide Number Placeholder 5">
            <a:extLst>
              <a:ext uri="{FF2B5EF4-FFF2-40B4-BE49-F238E27FC236}">
                <a16:creationId xmlns:a16="http://schemas.microsoft.com/office/drawing/2014/main" id="{F7D37520-BB84-4C8C-9FDB-905685920B64}"/>
              </a:ext>
            </a:extLst>
          </p:cNvPr>
          <p:cNvSpPr>
            <a:spLocks noGrp="1"/>
          </p:cNvSpPr>
          <p:nvPr>
            <p:ph type="sldNum" sz="quarter" idx="12"/>
          </p:nvPr>
        </p:nvSpPr>
        <p:spPr/>
        <p:txBody>
          <a:bodyPr/>
          <a:lstStyle>
            <a:lvl1pPr>
              <a:defRPr/>
            </a:lvl1pPr>
          </a:lstStyle>
          <a:p>
            <a:pPr>
              <a:defRPr/>
            </a:pPr>
            <a:fld id="{905AF723-C213-4009-A8A7-9616B0DC314C}" type="slidenum">
              <a:rPr lang="en-CA" altLang="en-US"/>
              <a:pPr>
                <a:defRPr/>
              </a:pPr>
              <a:t>‹#›</a:t>
            </a:fld>
            <a:endParaRPr lang="en-CA" altLang="en-US"/>
          </a:p>
        </p:txBody>
      </p:sp>
    </p:spTree>
    <p:extLst>
      <p:ext uri="{BB962C8B-B14F-4D97-AF65-F5344CB8AC3E}">
        <p14:creationId xmlns:p14="http://schemas.microsoft.com/office/powerpoint/2010/main" val="751523179"/>
      </p:ext>
    </p:extLst>
  </p:cSld>
  <p:clrMapOvr>
    <a:masterClrMapping/>
  </p:clrMapOvr>
  <p:transition/>
</p:sldLayout>
</file>

<file path=ppt/slideLayouts/slideLayout236.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3">
            <a:extLst>
              <a:ext uri="{FF2B5EF4-FFF2-40B4-BE49-F238E27FC236}">
                <a16:creationId xmlns:a16="http://schemas.microsoft.com/office/drawing/2014/main" id="{8F1F8B59-F54E-47D8-A810-FAF1241249FE}"/>
              </a:ext>
            </a:extLst>
          </p:cNvPr>
          <p:cNvSpPr>
            <a:spLocks noGrp="1"/>
          </p:cNvSpPr>
          <p:nvPr>
            <p:ph type="dt" sz="half" idx="10"/>
          </p:nvPr>
        </p:nvSpPr>
        <p:spPr/>
        <p:txBody>
          <a:bodyPr/>
          <a:lstStyle>
            <a:lvl1pPr>
              <a:defRPr/>
            </a:lvl1pPr>
          </a:lstStyle>
          <a:p>
            <a:pPr>
              <a:defRPr/>
            </a:pPr>
            <a:endParaRPr lang="en-CA"/>
          </a:p>
        </p:txBody>
      </p:sp>
      <p:sp>
        <p:nvSpPr>
          <p:cNvPr id="6" name="Footer Placeholder 4">
            <a:extLst>
              <a:ext uri="{FF2B5EF4-FFF2-40B4-BE49-F238E27FC236}">
                <a16:creationId xmlns:a16="http://schemas.microsoft.com/office/drawing/2014/main" id="{83A2DA4B-8D4E-4040-A8BD-83B63630987F}"/>
              </a:ext>
            </a:extLst>
          </p:cNvPr>
          <p:cNvSpPr>
            <a:spLocks noGrp="1"/>
          </p:cNvSpPr>
          <p:nvPr>
            <p:ph type="ftr" sz="quarter" idx="11"/>
          </p:nvPr>
        </p:nvSpPr>
        <p:spPr/>
        <p:txBody>
          <a:bodyPr/>
          <a:lstStyle>
            <a:lvl1pPr>
              <a:defRPr/>
            </a:lvl1pPr>
          </a:lstStyle>
          <a:p>
            <a:pPr>
              <a:defRPr/>
            </a:pPr>
            <a:endParaRPr lang="en-CA"/>
          </a:p>
        </p:txBody>
      </p:sp>
      <p:sp>
        <p:nvSpPr>
          <p:cNvPr id="7" name="Slide Number Placeholder 5">
            <a:extLst>
              <a:ext uri="{FF2B5EF4-FFF2-40B4-BE49-F238E27FC236}">
                <a16:creationId xmlns:a16="http://schemas.microsoft.com/office/drawing/2014/main" id="{7BED3603-7AE5-46DF-A1B6-29A89274476B}"/>
              </a:ext>
            </a:extLst>
          </p:cNvPr>
          <p:cNvSpPr>
            <a:spLocks noGrp="1"/>
          </p:cNvSpPr>
          <p:nvPr>
            <p:ph type="sldNum" sz="quarter" idx="12"/>
          </p:nvPr>
        </p:nvSpPr>
        <p:spPr/>
        <p:txBody>
          <a:bodyPr/>
          <a:lstStyle>
            <a:lvl1pPr>
              <a:defRPr/>
            </a:lvl1pPr>
          </a:lstStyle>
          <a:p>
            <a:pPr>
              <a:defRPr/>
            </a:pPr>
            <a:fld id="{56C38C25-D909-4E96-AFD2-BB8C58709ABC}" type="slidenum">
              <a:rPr lang="en-CA" altLang="en-US"/>
              <a:pPr>
                <a:defRPr/>
              </a:pPr>
              <a:t>‹#›</a:t>
            </a:fld>
            <a:endParaRPr lang="en-CA" altLang="en-US"/>
          </a:p>
        </p:txBody>
      </p:sp>
    </p:spTree>
    <p:extLst>
      <p:ext uri="{BB962C8B-B14F-4D97-AF65-F5344CB8AC3E}">
        <p14:creationId xmlns:p14="http://schemas.microsoft.com/office/powerpoint/2010/main" val="251992152"/>
      </p:ext>
    </p:extLst>
  </p:cSld>
  <p:clrMapOvr>
    <a:masterClrMapping/>
  </p:clrMapOvr>
  <p:transition/>
</p:sldLayout>
</file>

<file path=ppt/slideLayouts/slideLayout237.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3">
            <a:extLst>
              <a:ext uri="{FF2B5EF4-FFF2-40B4-BE49-F238E27FC236}">
                <a16:creationId xmlns:a16="http://schemas.microsoft.com/office/drawing/2014/main" id="{2F7CC6DC-2C40-476A-AA6F-9F0075EA3A3A}"/>
              </a:ext>
            </a:extLst>
          </p:cNvPr>
          <p:cNvSpPr>
            <a:spLocks noGrp="1"/>
          </p:cNvSpPr>
          <p:nvPr>
            <p:ph type="dt" sz="half" idx="10"/>
          </p:nvPr>
        </p:nvSpPr>
        <p:spPr/>
        <p:txBody>
          <a:bodyPr/>
          <a:lstStyle>
            <a:lvl1pPr>
              <a:defRPr/>
            </a:lvl1pPr>
          </a:lstStyle>
          <a:p>
            <a:pPr>
              <a:defRPr/>
            </a:pPr>
            <a:endParaRPr lang="en-CA"/>
          </a:p>
        </p:txBody>
      </p:sp>
      <p:sp>
        <p:nvSpPr>
          <p:cNvPr id="8" name="Footer Placeholder 4">
            <a:extLst>
              <a:ext uri="{FF2B5EF4-FFF2-40B4-BE49-F238E27FC236}">
                <a16:creationId xmlns:a16="http://schemas.microsoft.com/office/drawing/2014/main" id="{094B82FF-32C1-4331-A3C6-7478E8E22AED}"/>
              </a:ext>
            </a:extLst>
          </p:cNvPr>
          <p:cNvSpPr>
            <a:spLocks noGrp="1"/>
          </p:cNvSpPr>
          <p:nvPr>
            <p:ph type="ftr" sz="quarter" idx="11"/>
          </p:nvPr>
        </p:nvSpPr>
        <p:spPr/>
        <p:txBody>
          <a:bodyPr/>
          <a:lstStyle>
            <a:lvl1pPr>
              <a:defRPr/>
            </a:lvl1pPr>
          </a:lstStyle>
          <a:p>
            <a:pPr>
              <a:defRPr/>
            </a:pPr>
            <a:endParaRPr lang="en-CA"/>
          </a:p>
        </p:txBody>
      </p:sp>
      <p:sp>
        <p:nvSpPr>
          <p:cNvPr id="9" name="Slide Number Placeholder 5">
            <a:extLst>
              <a:ext uri="{FF2B5EF4-FFF2-40B4-BE49-F238E27FC236}">
                <a16:creationId xmlns:a16="http://schemas.microsoft.com/office/drawing/2014/main" id="{F04C7CE4-1156-471C-A92F-5FDC9E213B97}"/>
              </a:ext>
            </a:extLst>
          </p:cNvPr>
          <p:cNvSpPr>
            <a:spLocks noGrp="1"/>
          </p:cNvSpPr>
          <p:nvPr>
            <p:ph type="sldNum" sz="quarter" idx="12"/>
          </p:nvPr>
        </p:nvSpPr>
        <p:spPr/>
        <p:txBody>
          <a:bodyPr/>
          <a:lstStyle>
            <a:lvl1pPr>
              <a:defRPr/>
            </a:lvl1pPr>
          </a:lstStyle>
          <a:p>
            <a:pPr>
              <a:defRPr/>
            </a:pPr>
            <a:fld id="{EF3362D3-F755-4CB4-8BE2-5D3FFB991C62}" type="slidenum">
              <a:rPr lang="en-CA" altLang="en-US"/>
              <a:pPr>
                <a:defRPr/>
              </a:pPr>
              <a:t>‹#›</a:t>
            </a:fld>
            <a:endParaRPr lang="en-CA" altLang="en-US"/>
          </a:p>
        </p:txBody>
      </p:sp>
    </p:spTree>
    <p:extLst>
      <p:ext uri="{BB962C8B-B14F-4D97-AF65-F5344CB8AC3E}">
        <p14:creationId xmlns:p14="http://schemas.microsoft.com/office/powerpoint/2010/main" val="3003101702"/>
      </p:ext>
    </p:extLst>
  </p:cSld>
  <p:clrMapOvr>
    <a:masterClrMapping/>
  </p:clrMapOvr>
  <p:transition/>
</p:sldLayout>
</file>

<file path=ppt/slideLayouts/slideLayout238.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3">
            <a:extLst>
              <a:ext uri="{FF2B5EF4-FFF2-40B4-BE49-F238E27FC236}">
                <a16:creationId xmlns:a16="http://schemas.microsoft.com/office/drawing/2014/main" id="{7B91ED22-AAC1-45BB-9307-D635853E163C}"/>
              </a:ext>
            </a:extLst>
          </p:cNvPr>
          <p:cNvSpPr>
            <a:spLocks noGrp="1"/>
          </p:cNvSpPr>
          <p:nvPr>
            <p:ph type="dt" sz="half" idx="10"/>
          </p:nvPr>
        </p:nvSpPr>
        <p:spPr/>
        <p:txBody>
          <a:bodyPr/>
          <a:lstStyle>
            <a:lvl1pPr>
              <a:defRPr/>
            </a:lvl1pPr>
          </a:lstStyle>
          <a:p>
            <a:pPr>
              <a:defRPr/>
            </a:pPr>
            <a:endParaRPr lang="en-CA"/>
          </a:p>
        </p:txBody>
      </p:sp>
      <p:sp>
        <p:nvSpPr>
          <p:cNvPr id="4" name="Footer Placeholder 4">
            <a:extLst>
              <a:ext uri="{FF2B5EF4-FFF2-40B4-BE49-F238E27FC236}">
                <a16:creationId xmlns:a16="http://schemas.microsoft.com/office/drawing/2014/main" id="{BB083C74-C83F-43A6-8CDD-CE6966CA91D6}"/>
              </a:ext>
            </a:extLst>
          </p:cNvPr>
          <p:cNvSpPr>
            <a:spLocks noGrp="1"/>
          </p:cNvSpPr>
          <p:nvPr>
            <p:ph type="ftr" sz="quarter" idx="11"/>
          </p:nvPr>
        </p:nvSpPr>
        <p:spPr/>
        <p:txBody>
          <a:bodyPr/>
          <a:lstStyle>
            <a:lvl1pPr>
              <a:defRPr/>
            </a:lvl1pPr>
          </a:lstStyle>
          <a:p>
            <a:pPr>
              <a:defRPr/>
            </a:pPr>
            <a:endParaRPr lang="en-CA"/>
          </a:p>
        </p:txBody>
      </p:sp>
      <p:sp>
        <p:nvSpPr>
          <p:cNvPr id="5" name="Slide Number Placeholder 5">
            <a:extLst>
              <a:ext uri="{FF2B5EF4-FFF2-40B4-BE49-F238E27FC236}">
                <a16:creationId xmlns:a16="http://schemas.microsoft.com/office/drawing/2014/main" id="{C2C4A3EC-8557-4ADE-BD5D-EECB248668EF}"/>
              </a:ext>
            </a:extLst>
          </p:cNvPr>
          <p:cNvSpPr>
            <a:spLocks noGrp="1"/>
          </p:cNvSpPr>
          <p:nvPr>
            <p:ph type="sldNum" sz="quarter" idx="12"/>
          </p:nvPr>
        </p:nvSpPr>
        <p:spPr/>
        <p:txBody>
          <a:bodyPr/>
          <a:lstStyle>
            <a:lvl1pPr>
              <a:defRPr/>
            </a:lvl1pPr>
          </a:lstStyle>
          <a:p>
            <a:pPr>
              <a:defRPr/>
            </a:pPr>
            <a:fld id="{362CBBD7-56D8-4A4C-8622-359BB5C37D55}" type="slidenum">
              <a:rPr lang="en-CA" altLang="en-US"/>
              <a:pPr>
                <a:defRPr/>
              </a:pPr>
              <a:t>‹#›</a:t>
            </a:fld>
            <a:endParaRPr lang="en-CA" altLang="en-US"/>
          </a:p>
        </p:txBody>
      </p:sp>
    </p:spTree>
    <p:extLst>
      <p:ext uri="{BB962C8B-B14F-4D97-AF65-F5344CB8AC3E}">
        <p14:creationId xmlns:p14="http://schemas.microsoft.com/office/powerpoint/2010/main" val="3611033974"/>
      </p:ext>
    </p:extLst>
  </p:cSld>
  <p:clrMapOvr>
    <a:masterClrMapping/>
  </p:clrMapOvr>
  <p:transition/>
</p:sldLayout>
</file>

<file path=ppt/slideLayouts/slideLayout23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2A3AAC23-075F-496D-AC65-370D7444F8C2}"/>
              </a:ext>
            </a:extLst>
          </p:cNvPr>
          <p:cNvSpPr>
            <a:spLocks noGrp="1"/>
          </p:cNvSpPr>
          <p:nvPr>
            <p:ph type="dt" sz="half" idx="10"/>
          </p:nvPr>
        </p:nvSpPr>
        <p:spPr/>
        <p:txBody>
          <a:bodyPr/>
          <a:lstStyle>
            <a:lvl1pPr>
              <a:defRPr/>
            </a:lvl1pPr>
          </a:lstStyle>
          <a:p>
            <a:pPr>
              <a:defRPr/>
            </a:pPr>
            <a:endParaRPr lang="en-CA"/>
          </a:p>
        </p:txBody>
      </p:sp>
      <p:sp>
        <p:nvSpPr>
          <p:cNvPr id="3" name="Footer Placeholder 4">
            <a:extLst>
              <a:ext uri="{FF2B5EF4-FFF2-40B4-BE49-F238E27FC236}">
                <a16:creationId xmlns:a16="http://schemas.microsoft.com/office/drawing/2014/main" id="{0331CF43-1932-470C-AD8C-E7190C05C78F}"/>
              </a:ext>
            </a:extLst>
          </p:cNvPr>
          <p:cNvSpPr>
            <a:spLocks noGrp="1"/>
          </p:cNvSpPr>
          <p:nvPr>
            <p:ph type="ftr" sz="quarter" idx="11"/>
          </p:nvPr>
        </p:nvSpPr>
        <p:spPr/>
        <p:txBody>
          <a:bodyPr/>
          <a:lstStyle>
            <a:lvl1pPr>
              <a:defRPr/>
            </a:lvl1pPr>
          </a:lstStyle>
          <a:p>
            <a:pPr>
              <a:defRPr/>
            </a:pPr>
            <a:endParaRPr lang="en-CA"/>
          </a:p>
        </p:txBody>
      </p:sp>
      <p:sp>
        <p:nvSpPr>
          <p:cNvPr id="4" name="Slide Number Placeholder 5">
            <a:extLst>
              <a:ext uri="{FF2B5EF4-FFF2-40B4-BE49-F238E27FC236}">
                <a16:creationId xmlns:a16="http://schemas.microsoft.com/office/drawing/2014/main" id="{AB147208-9B10-4C29-BE02-ECFF9D221F0C}"/>
              </a:ext>
            </a:extLst>
          </p:cNvPr>
          <p:cNvSpPr>
            <a:spLocks noGrp="1"/>
          </p:cNvSpPr>
          <p:nvPr>
            <p:ph type="sldNum" sz="quarter" idx="12"/>
          </p:nvPr>
        </p:nvSpPr>
        <p:spPr/>
        <p:txBody>
          <a:bodyPr/>
          <a:lstStyle>
            <a:lvl1pPr>
              <a:defRPr/>
            </a:lvl1pPr>
          </a:lstStyle>
          <a:p>
            <a:pPr>
              <a:defRPr/>
            </a:pPr>
            <a:fld id="{04619CCE-0497-4C2C-9EB5-C74F1FDDEAAE}" type="slidenum">
              <a:rPr lang="en-CA" altLang="en-US"/>
              <a:pPr>
                <a:defRPr/>
              </a:pPr>
              <a:t>‹#›</a:t>
            </a:fld>
            <a:endParaRPr lang="en-CA" altLang="en-US"/>
          </a:p>
        </p:txBody>
      </p:sp>
    </p:spTree>
    <p:extLst>
      <p:ext uri="{BB962C8B-B14F-4D97-AF65-F5344CB8AC3E}">
        <p14:creationId xmlns:p14="http://schemas.microsoft.com/office/powerpoint/2010/main" val="1702811785"/>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B231E25D-48B5-4672-A2E9-29A422901DC4}"/>
              </a:ext>
            </a:extLst>
          </p:cNvPr>
          <p:cNvSpPr>
            <a:spLocks noGrp="1"/>
          </p:cNvSpPr>
          <p:nvPr>
            <p:ph type="dt" sz="half" idx="10"/>
          </p:nvPr>
        </p:nvSpPr>
        <p:spPr/>
        <p:txBody>
          <a:bodyPr/>
          <a:lstStyle>
            <a:lvl1pPr>
              <a:defRPr/>
            </a:lvl1pPr>
          </a:lstStyle>
          <a:p>
            <a:pPr>
              <a:defRPr/>
            </a:pPr>
            <a:endParaRPr lang="en-CA"/>
          </a:p>
        </p:txBody>
      </p:sp>
      <p:sp>
        <p:nvSpPr>
          <p:cNvPr id="5" name="Footer Placeholder 4">
            <a:extLst>
              <a:ext uri="{FF2B5EF4-FFF2-40B4-BE49-F238E27FC236}">
                <a16:creationId xmlns:a16="http://schemas.microsoft.com/office/drawing/2014/main" id="{64E8143D-E7D5-4486-97FD-82F75E0CD68F}"/>
              </a:ext>
            </a:extLst>
          </p:cNvPr>
          <p:cNvSpPr>
            <a:spLocks noGrp="1"/>
          </p:cNvSpPr>
          <p:nvPr>
            <p:ph type="ftr" sz="quarter" idx="11"/>
          </p:nvPr>
        </p:nvSpPr>
        <p:spPr/>
        <p:txBody>
          <a:bodyPr/>
          <a:lstStyle>
            <a:lvl1pPr>
              <a:defRPr/>
            </a:lvl1pPr>
          </a:lstStyle>
          <a:p>
            <a:pPr>
              <a:defRPr/>
            </a:pPr>
            <a:endParaRPr lang="en-CA"/>
          </a:p>
        </p:txBody>
      </p:sp>
      <p:sp>
        <p:nvSpPr>
          <p:cNvPr id="6" name="Slide Number Placeholder 5">
            <a:extLst>
              <a:ext uri="{FF2B5EF4-FFF2-40B4-BE49-F238E27FC236}">
                <a16:creationId xmlns:a16="http://schemas.microsoft.com/office/drawing/2014/main" id="{9A74DEC5-94AF-4B3A-896D-939D6D250D30}"/>
              </a:ext>
            </a:extLst>
          </p:cNvPr>
          <p:cNvSpPr>
            <a:spLocks noGrp="1"/>
          </p:cNvSpPr>
          <p:nvPr>
            <p:ph type="sldNum" sz="quarter" idx="12"/>
          </p:nvPr>
        </p:nvSpPr>
        <p:spPr/>
        <p:txBody>
          <a:bodyPr/>
          <a:lstStyle>
            <a:lvl1pPr>
              <a:defRPr/>
            </a:lvl1pPr>
          </a:lstStyle>
          <a:p>
            <a:pPr>
              <a:defRPr/>
            </a:pPr>
            <a:fld id="{28B36F6F-4F7E-49BC-9CF4-E1B12B56DC68}" type="slidenum">
              <a:rPr lang="en-CA" altLang="en-US"/>
              <a:pPr>
                <a:defRPr/>
              </a:pPr>
              <a:t>‹#›</a:t>
            </a:fld>
            <a:endParaRPr lang="en-CA" altLang="en-US"/>
          </a:p>
        </p:txBody>
      </p:sp>
    </p:spTree>
    <p:extLst>
      <p:ext uri="{BB962C8B-B14F-4D97-AF65-F5344CB8AC3E}">
        <p14:creationId xmlns:p14="http://schemas.microsoft.com/office/powerpoint/2010/main" val="488152772"/>
      </p:ext>
    </p:extLst>
  </p:cSld>
  <p:clrMapOvr>
    <a:masterClrMapping/>
  </p:clrMapOvr>
  <p:transition/>
</p:sldLayout>
</file>

<file path=ppt/slideLayouts/slideLayout24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2F5283E0-026C-4BC8-BF4E-EE42FDCD49DA}"/>
              </a:ext>
            </a:extLst>
          </p:cNvPr>
          <p:cNvSpPr>
            <a:spLocks noGrp="1"/>
          </p:cNvSpPr>
          <p:nvPr>
            <p:ph type="dt" sz="half" idx="10"/>
          </p:nvPr>
        </p:nvSpPr>
        <p:spPr/>
        <p:txBody>
          <a:bodyPr/>
          <a:lstStyle>
            <a:lvl1pPr>
              <a:defRPr/>
            </a:lvl1pPr>
          </a:lstStyle>
          <a:p>
            <a:pPr>
              <a:defRPr/>
            </a:pPr>
            <a:endParaRPr lang="en-CA"/>
          </a:p>
        </p:txBody>
      </p:sp>
      <p:sp>
        <p:nvSpPr>
          <p:cNvPr id="6" name="Footer Placeholder 4">
            <a:extLst>
              <a:ext uri="{FF2B5EF4-FFF2-40B4-BE49-F238E27FC236}">
                <a16:creationId xmlns:a16="http://schemas.microsoft.com/office/drawing/2014/main" id="{51A8247E-5791-4656-AF99-F4E34F5B9C1B}"/>
              </a:ext>
            </a:extLst>
          </p:cNvPr>
          <p:cNvSpPr>
            <a:spLocks noGrp="1"/>
          </p:cNvSpPr>
          <p:nvPr>
            <p:ph type="ftr" sz="quarter" idx="11"/>
          </p:nvPr>
        </p:nvSpPr>
        <p:spPr/>
        <p:txBody>
          <a:bodyPr/>
          <a:lstStyle>
            <a:lvl1pPr>
              <a:defRPr/>
            </a:lvl1pPr>
          </a:lstStyle>
          <a:p>
            <a:pPr>
              <a:defRPr/>
            </a:pPr>
            <a:endParaRPr lang="en-CA"/>
          </a:p>
        </p:txBody>
      </p:sp>
      <p:sp>
        <p:nvSpPr>
          <p:cNvPr id="7" name="Slide Number Placeholder 5">
            <a:extLst>
              <a:ext uri="{FF2B5EF4-FFF2-40B4-BE49-F238E27FC236}">
                <a16:creationId xmlns:a16="http://schemas.microsoft.com/office/drawing/2014/main" id="{488B59C2-1587-45EC-9A5D-2642195C1AE9}"/>
              </a:ext>
            </a:extLst>
          </p:cNvPr>
          <p:cNvSpPr>
            <a:spLocks noGrp="1"/>
          </p:cNvSpPr>
          <p:nvPr>
            <p:ph type="sldNum" sz="quarter" idx="12"/>
          </p:nvPr>
        </p:nvSpPr>
        <p:spPr/>
        <p:txBody>
          <a:bodyPr/>
          <a:lstStyle>
            <a:lvl1pPr>
              <a:defRPr/>
            </a:lvl1pPr>
          </a:lstStyle>
          <a:p>
            <a:pPr>
              <a:defRPr/>
            </a:pPr>
            <a:fld id="{702724C5-67FF-4C2D-B791-8D1D5801E231}" type="slidenum">
              <a:rPr lang="en-CA" altLang="en-US"/>
              <a:pPr>
                <a:defRPr/>
              </a:pPr>
              <a:t>‹#›</a:t>
            </a:fld>
            <a:endParaRPr lang="en-CA" altLang="en-US"/>
          </a:p>
        </p:txBody>
      </p:sp>
    </p:spTree>
    <p:extLst>
      <p:ext uri="{BB962C8B-B14F-4D97-AF65-F5344CB8AC3E}">
        <p14:creationId xmlns:p14="http://schemas.microsoft.com/office/powerpoint/2010/main" val="875014103"/>
      </p:ext>
    </p:extLst>
  </p:cSld>
  <p:clrMapOvr>
    <a:masterClrMapping/>
  </p:clrMapOvr>
  <p:transition/>
</p:sldLayout>
</file>

<file path=ppt/slideLayouts/slideLayout24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36AB434E-0C6E-4628-AB50-D1B2CDCE0AFD}"/>
              </a:ext>
            </a:extLst>
          </p:cNvPr>
          <p:cNvSpPr>
            <a:spLocks noGrp="1"/>
          </p:cNvSpPr>
          <p:nvPr>
            <p:ph type="dt" sz="half" idx="10"/>
          </p:nvPr>
        </p:nvSpPr>
        <p:spPr/>
        <p:txBody>
          <a:bodyPr/>
          <a:lstStyle>
            <a:lvl1pPr>
              <a:defRPr/>
            </a:lvl1pPr>
          </a:lstStyle>
          <a:p>
            <a:pPr>
              <a:defRPr/>
            </a:pPr>
            <a:endParaRPr lang="en-CA"/>
          </a:p>
        </p:txBody>
      </p:sp>
      <p:sp>
        <p:nvSpPr>
          <p:cNvPr id="6" name="Footer Placeholder 4">
            <a:extLst>
              <a:ext uri="{FF2B5EF4-FFF2-40B4-BE49-F238E27FC236}">
                <a16:creationId xmlns:a16="http://schemas.microsoft.com/office/drawing/2014/main" id="{F1922A46-2F3C-49A3-9DA7-98C9854A5ADE}"/>
              </a:ext>
            </a:extLst>
          </p:cNvPr>
          <p:cNvSpPr>
            <a:spLocks noGrp="1"/>
          </p:cNvSpPr>
          <p:nvPr>
            <p:ph type="ftr" sz="quarter" idx="11"/>
          </p:nvPr>
        </p:nvSpPr>
        <p:spPr/>
        <p:txBody>
          <a:bodyPr/>
          <a:lstStyle>
            <a:lvl1pPr>
              <a:defRPr/>
            </a:lvl1pPr>
          </a:lstStyle>
          <a:p>
            <a:pPr>
              <a:defRPr/>
            </a:pPr>
            <a:endParaRPr lang="en-CA"/>
          </a:p>
        </p:txBody>
      </p:sp>
      <p:sp>
        <p:nvSpPr>
          <p:cNvPr id="7" name="Slide Number Placeholder 5">
            <a:extLst>
              <a:ext uri="{FF2B5EF4-FFF2-40B4-BE49-F238E27FC236}">
                <a16:creationId xmlns:a16="http://schemas.microsoft.com/office/drawing/2014/main" id="{7F208341-5BA2-4882-B324-75F296E369F9}"/>
              </a:ext>
            </a:extLst>
          </p:cNvPr>
          <p:cNvSpPr>
            <a:spLocks noGrp="1"/>
          </p:cNvSpPr>
          <p:nvPr>
            <p:ph type="sldNum" sz="quarter" idx="12"/>
          </p:nvPr>
        </p:nvSpPr>
        <p:spPr/>
        <p:txBody>
          <a:bodyPr/>
          <a:lstStyle>
            <a:lvl1pPr>
              <a:defRPr/>
            </a:lvl1pPr>
          </a:lstStyle>
          <a:p>
            <a:pPr>
              <a:defRPr/>
            </a:pPr>
            <a:fld id="{79FC94DE-5E66-4453-8B7E-4B764B8E7503}" type="slidenum">
              <a:rPr lang="en-CA" altLang="en-US"/>
              <a:pPr>
                <a:defRPr/>
              </a:pPr>
              <a:t>‹#›</a:t>
            </a:fld>
            <a:endParaRPr lang="en-CA" altLang="en-US"/>
          </a:p>
        </p:txBody>
      </p:sp>
    </p:spTree>
    <p:extLst>
      <p:ext uri="{BB962C8B-B14F-4D97-AF65-F5344CB8AC3E}">
        <p14:creationId xmlns:p14="http://schemas.microsoft.com/office/powerpoint/2010/main" val="2551293274"/>
      </p:ext>
    </p:extLst>
  </p:cSld>
  <p:clrMapOvr>
    <a:masterClrMapping/>
  </p:clrMapOvr>
  <p:transition/>
</p:sldLayout>
</file>

<file path=ppt/slideLayouts/slideLayout242.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ADD092AC-9B59-43F0-B8C3-8AB366E5443B}"/>
              </a:ext>
            </a:extLst>
          </p:cNvPr>
          <p:cNvSpPr>
            <a:spLocks noGrp="1"/>
          </p:cNvSpPr>
          <p:nvPr>
            <p:ph type="dt" sz="half" idx="10"/>
          </p:nvPr>
        </p:nvSpPr>
        <p:spPr/>
        <p:txBody>
          <a:bodyPr/>
          <a:lstStyle>
            <a:lvl1pPr>
              <a:defRPr/>
            </a:lvl1pPr>
          </a:lstStyle>
          <a:p>
            <a:pPr>
              <a:defRPr/>
            </a:pPr>
            <a:endParaRPr lang="en-CA"/>
          </a:p>
        </p:txBody>
      </p:sp>
      <p:sp>
        <p:nvSpPr>
          <p:cNvPr id="5" name="Footer Placeholder 4">
            <a:extLst>
              <a:ext uri="{FF2B5EF4-FFF2-40B4-BE49-F238E27FC236}">
                <a16:creationId xmlns:a16="http://schemas.microsoft.com/office/drawing/2014/main" id="{2B5A6FF5-DE10-4F8D-A640-EDE795EC5BF1}"/>
              </a:ext>
            </a:extLst>
          </p:cNvPr>
          <p:cNvSpPr>
            <a:spLocks noGrp="1"/>
          </p:cNvSpPr>
          <p:nvPr>
            <p:ph type="ftr" sz="quarter" idx="11"/>
          </p:nvPr>
        </p:nvSpPr>
        <p:spPr/>
        <p:txBody>
          <a:bodyPr/>
          <a:lstStyle>
            <a:lvl1pPr>
              <a:defRPr/>
            </a:lvl1pPr>
          </a:lstStyle>
          <a:p>
            <a:pPr>
              <a:defRPr/>
            </a:pPr>
            <a:endParaRPr lang="en-CA"/>
          </a:p>
        </p:txBody>
      </p:sp>
      <p:sp>
        <p:nvSpPr>
          <p:cNvPr id="6" name="Slide Number Placeholder 5">
            <a:extLst>
              <a:ext uri="{FF2B5EF4-FFF2-40B4-BE49-F238E27FC236}">
                <a16:creationId xmlns:a16="http://schemas.microsoft.com/office/drawing/2014/main" id="{29E3796E-C00C-4A23-835A-B87A4ECFE7A4}"/>
              </a:ext>
            </a:extLst>
          </p:cNvPr>
          <p:cNvSpPr>
            <a:spLocks noGrp="1"/>
          </p:cNvSpPr>
          <p:nvPr>
            <p:ph type="sldNum" sz="quarter" idx="12"/>
          </p:nvPr>
        </p:nvSpPr>
        <p:spPr/>
        <p:txBody>
          <a:bodyPr/>
          <a:lstStyle>
            <a:lvl1pPr>
              <a:defRPr/>
            </a:lvl1pPr>
          </a:lstStyle>
          <a:p>
            <a:pPr>
              <a:defRPr/>
            </a:pPr>
            <a:fld id="{988E7442-8B09-4EDE-9007-8414D01F2A6D}" type="slidenum">
              <a:rPr lang="en-CA" altLang="en-US"/>
              <a:pPr>
                <a:defRPr/>
              </a:pPr>
              <a:t>‹#›</a:t>
            </a:fld>
            <a:endParaRPr lang="en-CA" altLang="en-US"/>
          </a:p>
        </p:txBody>
      </p:sp>
    </p:spTree>
    <p:extLst>
      <p:ext uri="{BB962C8B-B14F-4D97-AF65-F5344CB8AC3E}">
        <p14:creationId xmlns:p14="http://schemas.microsoft.com/office/powerpoint/2010/main" val="3856291860"/>
      </p:ext>
    </p:extLst>
  </p:cSld>
  <p:clrMapOvr>
    <a:masterClrMapping/>
  </p:clrMapOvr>
  <p:transition/>
</p:sldLayout>
</file>

<file path=ppt/slideLayouts/slideLayout24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019CD875-E5D1-440C-BFE4-7CF6697CA981}"/>
              </a:ext>
            </a:extLst>
          </p:cNvPr>
          <p:cNvSpPr>
            <a:spLocks noGrp="1"/>
          </p:cNvSpPr>
          <p:nvPr>
            <p:ph type="dt" sz="half" idx="10"/>
          </p:nvPr>
        </p:nvSpPr>
        <p:spPr/>
        <p:txBody>
          <a:bodyPr/>
          <a:lstStyle>
            <a:lvl1pPr>
              <a:defRPr/>
            </a:lvl1pPr>
          </a:lstStyle>
          <a:p>
            <a:pPr>
              <a:defRPr/>
            </a:pPr>
            <a:endParaRPr lang="en-CA"/>
          </a:p>
        </p:txBody>
      </p:sp>
      <p:sp>
        <p:nvSpPr>
          <p:cNvPr id="5" name="Footer Placeholder 4">
            <a:extLst>
              <a:ext uri="{FF2B5EF4-FFF2-40B4-BE49-F238E27FC236}">
                <a16:creationId xmlns:a16="http://schemas.microsoft.com/office/drawing/2014/main" id="{0BC1C14B-9CC9-48C8-8A88-FAC8C8C3D748}"/>
              </a:ext>
            </a:extLst>
          </p:cNvPr>
          <p:cNvSpPr>
            <a:spLocks noGrp="1"/>
          </p:cNvSpPr>
          <p:nvPr>
            <p:ph type="ftr" sz="quarter" idx="11"/>
          </p:nvPr>
        </p:nvSpPr>
        <p:spPr/>
        <p:txBody>
          <a:bodyPr/>
          <a:lstStyle>
            <a:lvl1pPr>
              <a:defRPr/>
            </a:lvl1pPr>
          </a:lstStyle>
          <a:p>
            <a:pPr>
              <a:defRPr/>
            </a:pPr>
            <a:endParaRPr lang="en-CA"/>
          </a:p>
        </p:txBody>
      </p:sp>
      <p:sp>
        <p:nvSpPr>
          <p:cNvPr id="6" name="Slide Number Placeholder 5">
            <a:extLst>
              <a:ext uri="{FF2B5EF4-FFF2-40B4-BE49-F238E27FC236}">
                <a16:creationId xmlns:a16="http://schemas.microsoft.com/office/drawing/2014/main" id="{A3E4D189-28FD-4360-A0F8-06B6EB5BF914}"/>
              </a:ext>
            </a:extLst>
          </p:cNvPr>
          <p:cNvSpPr>
            <a:spLocks noGrp="1"/>
          </p:cNvSpPr>
          <p:nvPr>
            <p:ph type="sldNum" sz="quarter" idx="12"/>
          </p:nvPr>
        </p:nvSpPr>
        <p:spPr/>
        <p:txBody>
          <a:bodyPr/>
          <a:lstStyle>
            <a:lvl1pPr>
              <a:defRPr/>
            </a:lvl1pPr>
          </a:lstStyle>
          <a:p>
            <a:pPr>
              <a:defRPr/>
            </a:pPr>
            <a:fld id="{CD06C7DC-8A36-40DC-8560-2809FC873734}" type="slidenum">
              <a:rPr lang="en-CA" altLang="en-US"/>
              <a:pPr>
                <a:defRPr/>
              </a:pPr>
              <a:t>‹#›</a:t>
            </a:fld>
            <a:endParaRPr lang="en-CA" altLang="en-US"/>
          </a:p>
        </p:txBody>
      </p:sp>
    </p:spTree>
    <p:extLst>
      <p:ext uri="{BB962C8B-B14F-4D97-AF65-F5344CB8AC3E}">
        <p14:creationId xmlns:p14="http://schemas.microsoft.com/office/powerpoint/2010/main" val="2541953307"/>
      </p:ext>
    </p:extLst>
  </p:cSld>
  <p:clrMapOvr>
    <a:masterClrMapping/>
  </p:clrMapOvr>
  <p:transition/>
</p:sldLayout>
</file>

<file path=ppt/slideLayouts/slideLayout24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E0B9EECF-7BD4-4385-811B-607E40A90EA0}"/>
              </a:ext>
            </a:extLst>
          </p:cNvPr>
          <p:cNvSpPr>
            <a:spLocks noGrp="1"/>
          </p:cNvSpPr>
          <p:nvPr>
            <p:ph type="dt" sz="half" idx="10"/>
          </p:nvPr>
        </p:nvSpPr>
        <p:spPr/>
        <p:txBody>
          <a:bodyPr/>
          <a:lstStyle>
            <a:lvl1pPr>
              <a:defRPr/>
            </a:lvl1pPr>
          </a:lstStyle>
          <a:p>
            <a:pPr>
              <a:defRPr/>
            </a:pPr>
            <a:endParaRPr lang="en-CA"/>
          </a:p>
        </p:txBody>
      </p:sp>
      <p:sp>
        <p:nvSpPr>
          <p:cNvPr id="5" name="Footer Placeholder 4">
            <a:extLst>
              <a:ext uri="{FF2B5EF4-FFF2-40B4-BE49-F238E27FC236}">
                <a16:creationId xmlns:a16="http://schemas.microsoft.com/office/drawing/2014/main" id="{E7F0854C-56EC-4B78-999E-CC162DE3A5CF}"/>
              </a:ext>
            </a:extLst>
          </p:cNvPr>
          <p:cNvSpPr>
            <a:spLocks noGrp="1"/>
          </p:cNvSpPr>
          <p:nvPr>
            <p:ph type="ftr" sz="quarter" idx="11"/>
          </p:nvPr>
        </p:nvSpPr>
        <p:spPr/>
        <p:txBody>
          <a:bodyPr/>
          <a:lstStyle>
            <a:lvl1pPr>
              <a:defRPr/>
            </a:lvl1pPr>
          </a:lstStyle>
          <a:p>
            <a:pPr>
              <a:defRPr/>
            </a:pPr>
            <a:endParaRPr lang="en-CA"/>
          </a:p>
        </p:txBody>
      </p:sp>
      <p:sp>
        <p:nvSpPr>
          <p:cNvPr id="6" name="Slide Number Placeholder 5">
            <a:extLst>
              <a:ext uri="{FF2B5EF4-FFF2-40B4-BE49-F238E27FC236}">
                <a16:creationId xmlns:a16="http://schemas.microsoft.com/office/drawing/2014/main" id="{3BA7B2CF-B6CA-4E81-BE8E-C8E7E891A62C}"/>
              </a:ext>
            </a:extLst>
          </p:cNvPr>
          <p:cNvSpPr>
            <a:spLocks noGrp="1"/>
          </p:cNvSpPr>
          <p:nvPr>
            <p:ph type="sldNum" sz="quarter" idx="12"/>
          </p:nvPr>
        </p:nvSpPr>
        <p:spPr/>
        <p:txBody>
          <a:bodyPr/>
          <a:lstStyle>
            <a:lvl1pPr>
              <a:defRPr/>
            </a:lvl1pPr>
          </a:lstStyle>
          <a:p>
            <a:pPr>
              <a:defRPr/>
            </a:pPr>
            <a:fld id="{FE989AA1-3157-4D12-B255-EB4CE867F66F}" type="slidenum">
              <a:rPr lang="en-CA" altLang="en-US"/>
              <a:pPr>
                <a:defRPr/>
              </a:pPr>
              <a:t>‹#›</a:t>
            </a:fld>
            <a:endParaRPr lang="en-CA" altLang="en-US"/>
          </a:p>
        </p:txBody>
      </p:sp>
    </p:spTree>
    <p:extLst>
      <p:ext uri="{BB962C8B-B14F-4D97-AF65-F5344CB8AC3E}">
        <p14:creationId xmlns:p14="http://schemas.microsoft.com/office/powerpoint/2010/main" val="254983728"/>
      </p:ext>
    </p:extLst>
  </p:cSld>
  <p:clrMapOvr>
    <a:masterClrMapping/>
  </p:clrMapOvr>
  <p:transition/>
</p:sldLayout>
</file>

<file path=ppt/slideLayouts/slideLayout245.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C2AAC2C1-BBF5-4770-8047-819BA9BBA225}"/>
              </a:ext>
            </a:extLst>
          </p:cNvPr>
          <p:cNvSpPr>
            <a:spLocks noGrp="1"/>
          </p:cNvSpPr>
          <p:nvPr>
            <p:ph type="dt" sz="half" idx="10"/>
          </p:nvPr>
        </p:nvSpPr>
        <p:spPr/>
        <p:txBody>
          <a:bodyPr/>
          <a:lstStyle>
            <a:lvl1pPr>
              <a:defRPr/>
            </a:lvl1pPr>
          </a:lstStyle>
          <a:p>
            <a:pPr>
              <a:defRPr/>
            </a:pPr>
            <a:endParaRPr lang="en-CA"/>
          </a:p>
        </p:txBody>
      </p:sp>
      <p:sp>
        <p:nvSpPr>
          <p:cNvPr id="5" name="Footer Placeholder 4">
            <a:extLst>
              <a:ext uri="{FF2B5EF4-FFF2-40B4-BE49-F238E27FC236}">
                <a16:creationId xmlns:a16="http://schemas.microsoft.com/office/drawing/2014/main" id="{D24F2B19-E71C-474C-80D8-FD0B86354ED5}"/>
              </a:ext>
            </a:extLst>
          </p:cNvPr>
          <p:cNvSpPr>
            <a:spLocks noGrp="1"/>
          </p:cNvSpPr>
          <p:nvPr>
            <p:ph type="ftr" sz="quarter" idx="11"/>
          </p:nvPr>
        </p:nvSpPr>
        <p:spPr/>
        <p:txBody>
          <a:bodyPr/>
          <a:lstStyle>
            <a:lvl1pPr>
              <a:defRPr/>
            </a:lvl1pPr>
          </a:lstStyle>
          <a:p>
            <a:pPr>
              <a:defRPr/>
            </a:pPr>
            <a:endParaRPr lang="en-CA"/>
          </a:p>
        </p:txBody>
      </p:sp>
      <p:sp>
        <p:nvSpPr>
          <p:cNvPr id="6" name="Slide Number Placeholder 5">
            <a:extLst>
              <a:ext uri="{FF2B5EF4-FFF2-40B4-BE49-F238E27FC236}">
                <a16:creationId xmlns:a16="http://schemas.microsoft.com/office/drawing/2014/main" id="{9D1620EE-7279-4D54-ACBF-B9D69F9DF690}"/>
              </a:ext>
            </a:extLst>
          </p:cNvPr>
          <p:cNvSpPr>
            <a:spLocks noGrp="1"/>
          </p:cNvSpPr>
          <p:nvPr>
            <p:ph type="sldNum" sz="quarter" idx="12"/>
          </p:nvPr>
        </p:nvSpPr>
        <p:spPr/>
        <p:txBody>
          <a:bodyPr/>
          <a:lstStyle>
            <a:lvl1pPr>
              <a:defRPr/>
            </a:lvl1pPr>
          </a:lstStyle>
          <a:p>
            <a:pPr>
              <a:defRPr/>
            </a:pPr>
            <a:fld id="{1A4C4800-B192-4372-8E71-2D13D43E5453}" type="slidenum">
              <a:rPr lang="en-CA" altLang="en-US"/>
              <a:pPr>
                <a:defRPr/>
              </a:pPr>
              <a:t>‹#›</a:t>
            </a:fld>
            <a:endParaRPr lang="en-CA" altLang="en-US"/>
          </a:p>
        </p:txBody>
      </p:sp>
    </p:spTree>
    <p:extLst>
      <p:ext uri="{BB962C8B-B14F-4D97-AF65-F5344CB8AC3E}">
        <p14:creationId xmlns:p14="http://schemas.microsoft.com/office/powerpoint/2010/main" val="3867977133"/>
      </p:ext>
    </p:extLst>
  </p:cSld>
  <p:clrMapOvr>
    <a:masterClrMapping/>
  </p:clrMapOvr>
  <p:transition/>
</p:sldLayout>
</file>

<file path=ppt/slideLayouts/slideLayout24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F5FCCD4-98BC-44AF-9907-9ED810BE31BF}"/>
              </a:ext>
            </a:extLst>
          </p:cNvPr>
          <p:cNvSpPr>
            <a:spLocks noGrp="1"/>
          </p:cNvSpPr>
          <p:nvPr>
            <p:ph type="dt" sz="half" idx="10"/>
          </p:nvPr>
        </p:nvSpPr>
        <p:spPr/>
        <p:txBody>
          <a:bodyPr/>
          <a:lstStyle>
            <a:lvl1pPr>
              <a:defRPr/>
            </a:lvl1pPr>
          </a:lstStyle>
          <a:p>
            <a:pPr>
              <a:defRPr/>
            </a:pPr>
            <a:endParaRPr lang="en-CA"/>
          </a:p>
        </p:txBody>
      </p:sp>
      <p:sp>
        <p:nvSpPr>
          <p:cNvPr id="5" name="Footer Placeholder 4">
            <a:extLst>
              <a:ext uri="{FF2B5EF4-FFF2-40B4-BE49-F238E27FC236}">
                <a16:creationId xmlns:a16="http://schemas.microsoft.com/office/drawing/2014/main" id="{D6574100-4A8D-45B4-882C-7B2D747A1C87}"/>
              </a:ext>
            </a:extLst>
          </p:cNvPr>
          <p:cNvSpPr>
            <a:spLocks noGrp="1"/>
          </p:cNvSpPr>
          <p:nvPr>
            <p:ph type="ftr" sz="quarter" idx="11"/>
          </p:nvPr>
        </p:nvSpPr>
        <p:spPr/>
        <p:txBody>
          <a:bodyPr/>
          <a:lstStyle>
            <a:lvl1pPr>
              <a:defRPr/>
            </a:lvl1pPr>
          </a:lstStyle>
          <a:p>
            <a:pPr>
              <a:defRPr/>
            </a:pPr>
            <a:endParaRPr lang="en-CA"/>
          </a:p>
        </p:txBody>
      </p:sp>
      <p:sp>
        <p:nvSpPr>
          <p:cNvPr id="6" name="Slide Number Placeholder 5">
            <a:extLst>
              <a:ext uri="{FF2B5EF4-FFF2-40B4-BE49-F238E27FC236}">
                <a16:creationId xmlns:a16="http://schemas.microsoft.com/office/drawing/2014/main" id="{95EE3A81-5B2A-424A-A91E-AED455B44B4C}"/>
              </a:ext>
            </a:extLst>
          </p:cNvPr>
          <p:cNvSpPr>
            <a:spLocks noGrp="1"/>
          </p:cNvSpPr>
          <p:nvPr>
            <p:ph type="sldNum" sz="quarter" idx="12"/>
          </p:nvPr>
        </p:nvSpPr>
        <p:spPr/>
        <p:txBody>
          <a:bodyPr/>
          <a:lstStyle>
            <a:lvl1pPr>
              <a:defRPr/>
            </a:lvl1pPr>
          </a:lstStyle>
          <a:p>
            <a:pPr>
              <a:defRPr/>
            </a:pPr>
            <a:fld id="{97F76426-2BBE-43B3-9C70-53F583880014}" type="slidenum">
              <a:rPr lang="en-CA" altLang="en-US"/>
              <a:pPr>
                <a:defRPr/>
              </a:pPr>
              <a:t>‹#›</a:t>
            </a:fld>
            <a:endParaRPr lang="en-CA" altLang="en-US"/>
          </a:p>
        </p:txBody>
      </p:sp>
    </p:spTree>
    <p:extLst>
      <p:ext uri="{BB962C8B-B14F-4D97-AF65-F5344CB8AC3E}">
        <p14:creationId xmlns:p14="http://schemas.microsoft.com/office/powerpoint/2010/main" val="3086102745"/>
      </p:ext>
    </p:extLst>
  </p:cSld>
  <p:clrMapOvr>
    <a:masterClrMapping/>
  </p:clrMapOvr>
  <p:transition/>
</p:sldLayout>
</file>

<file path=ppt/slideLayouts/slideLayout247.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3">
            <a:extLst>
              <a:ext uri="{FF2B5EF4-FFF2-40B4-BE49-F238E27FC236}">
                <a16:creationId xmlns:a16="http://schemas.microsoft.com/office/drawing/2014/main" id="{17F3FB62-BB3E-4735-B474-186EAE1BEFB0}"/>
              </a:ext>
            </a:extLst>
          </p:cNvPr>
          <p:cNvSpPr>
            <a:spLocks noGrp="1"/>
          </p:cNvSpPr>
          <p:nvPr>
            <p:ph type="dt" sz="half" idx="10"/>
          </p:nvPr>
        </p:nvSpPr>
        <p:spPr/>
        <p:txBody>
          <a:bodyPr/>
          <a:lstStyle>
            <a:lvl1pPr>
              <a:defRPr/>
            </a:lvl1pPr>
          </a:lstStyle>
          <a:p>
            <a:pPr>
              <a:defRPr/>
            </a:pPr>
            <a:endParaRPr lang="en-CA"/>
          </a:p>
        </p:txBody>
      </p:sp>
      <p:sp>
        <p:nvSpPr>
          <p:cNvPr id="6" name="Footer Placeholder 4">
            <a:extLst>
              <a:ext uri="{FF2B5EF4-FFF2-40B4-BE49-F238E27FC236}">
                <a16:creationId xmlns:a16="http://schemas.microsoft.com/office/drawing/2014/main" id="{1D82CCF8-5F34-4E3E-A772-85CC464BC9ED}"/>
              </a:ext>
            </a:extLst>
          </p:cNvPr>
          <p:cNvSpPr>
            <a:spLocks noGrp="1"/>
          </p:cNvSpPr>
          <p:nvPr>
            <p:ph type="ftr" sz="quarter" idx="11"/>
          </p:nvPr>
        </p:nvSpPr>
        <p:spPr/>
        <p:txBody>
          <a:bodyPr/>
          <a:lstStyle>
            <a:lvl1pPr>
              <a:defRPr/>
            </a:lvl1pPr>
          </a:lstStyle>
          <a:p>
            <a:pPr>
              <a:defRPr/>
            </a:pPr>
            <a:endParaRPr lang="en-CA"/>
          </a:p>
        </p:txBody>
      </p:sp>
      <p:sp>
        <p:nvSpPr>
          <p:cNvPr id="7" name="Slide Number Placeholder 5">
            <a:extLst>
              <a:ext uri="{FF2B5EF4-FFF2-40B4-BE49-F238E27FC236}">
                <a16:creationId xmlns:a16="http://schemas.microsoft.com/office/drawing/2014/main" id="{B9CCEDCF-4799-428C-BE14-4D3096222167}"/>
              </a:ext>
            </a:extLst>
          </p:cNvPr>
          <p:cNvSpPr>
            <a:spLocks noGrp="1"/>
          </p:cNvSpPr>
          <p:nvPr>
            <p:ph type="sldNum" sz="quarter" idx="12"/>
          </p:nvPr>
        </p:nvSpPr>
        <p:spPr/>
        <p:txBody>
          <a:bodyPr/>
          <a:lstStyle>
            <a:lvl1pPr>
              <a:defRPr/>
            </a:lvl1pPr>
          </a:lstStyle>
          <a:p>
            <a:pPr>
              <a:defRPr/>
            </a:pPr>
            <a:fld id="{DEBF27F0-3216-41D5-9B30-62E3167D8EC9}" type="slidenum">
              <a:rPr lang="en-CA" altLang="en-US"/>
              <a:pPr>
                <a:defRPr/>
              </a:pPr>
              <a:t>‹#›</a:t>
            </a:fld>
            <a:endParaRPr lang="en-CA" altLang="en-US"/>
          </a:p>
        </p:txBody>
      </p:sp>
    </p:spTree>
    <p:extLst>
      <p:ext uri="{BB962C8B-B14F-4D97-AF65-F5344CB8AC3E}">
        <p14:creationId xmlns:p14="http://schemas.microsoft.com/office/powerpoint/2010/main" val="3910441382"/>
      </p:ext>
    </p:extLst>
  </p:cSld>
  <p:clrMapOvr>
    <a:masterClrMapping/>
  </p:clrMapOvr>
  <p:transition/>
</p:sldLayout>
</file>

<file path=ppt/slideLayouts/slideLayout248.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3">
            <a:extLst>
              <a:ext uri="{FF2B5EF4-FFF2-40B4-BE49-F238E27FC236}">
                <a16:creationId xmlns:a16="http://schemas.microsoft.com/office/drawing/2014/main" id="{0C96724B-E2CD-4B79-9F77-1414BBB0A228}"/>
              </a:ext>
            </a:extLst>
          </p:cNvPr>
          <p:cNvSpPr>
            <a:spLocks noGrp="1"/>
          </p:cNvSpPr>
          <p:nvPr>
            <p:ph type="dt" sz="half" idx="10"/>
          </p:nvPr>
        </p:nvSpPr>
        <p:spPr/>
        <p:txBody>
          <a:bodyPr/>
          <a:lstStyle>
            <a:lvl1pPr>
              <a:defRPr/>
            </a:lvl1pPr>
          </a:lstStyle>
          <a:p>
            <a:pPr>
              <a:defRPr/>
            </a:pPr>
            <a:endParaRPr lang="en-CA"/>
          </a:p>
        </p:txBody>
      </p:sp>
      <p:sp>
        <p:nvSpPr>
          <p:cNvPr id="8" name="Footer Placeholder 4">
            <a:extLst>
              <a:ext uri="{FF2B5EF4-FFF2-40B4-BE49-F238E27FC236}">
                <a16:creationId xmlns:a16="http://schemas.microsoft.com/office/drawing/2014/main" id="{87F94FD8-2A6E-4394-86D7-078B0C545840}"/>
              </a:ext>
            </a:extLst>
          </p:cNvPr>
          <p:cNvSpPr>
            <a:spLocks noGrp="1"/>
          </p:cNvSpPr>
          <p:nvPr>
            <p:ph type="ftr" sz="quarter" idx="11"/>
          </p:nvPr>
        </p:nvSpPr>
        <p:spPr/>
        <p:txBody>
          <a:bodyPr/>
          <a:lstStyle>
            <a:lvl1pPr>
              <a:defRPr/>
            </a:lvl1pPr>
          </a:lstStyle>
          <a:p>
            <a:pPr>
              <a:defRPr/>
            </a:pPr>
            <a:endParaRPr lang="en-CA"/>
          </a:p>
        </p:txBody>
      </p:sp>
      <p:sp>
        <p:nvSpPr>
          <p:cNvPr id="9" name="Slide Number Placeholder 5">
            <a:extLst>
              <a:ext uri="{FF2B5EF4-FFF2-40B4-BE49-F238E27FC236}">
                <a16:creationId xmlns:a16="http://schemas.microsoft.com/office/drawing/2014/main" id="{EF944322-B1E5-4112-BD4F-2002DECE6726}"/>
              </a:ext>
            </a:extLst>
          </p:cNvPr>
          <p:cNvSpPr>
            <a:spLocks noGrp="1"/>
          </p:cNvSpPr>
          <p:nvPr>
            <p:ph type="sldNum" sz="quarter" idx="12"/>
          </p:nvPr>
        </p:nvSpPr>
        <p:spPr/>
        <p:txBody>
          <a:bodyPr/>
          <a:lstStyle>
            <a:lvl1pPr>
              <a:defRPr/>
            </a:lvl1pPr>
          </a:lstStyle>
          <a:p>
            <a:pPr>
              <a:defRPr/>
            </a:pPr>
            <a:fld id="{AEA42145-8B6C-406E-88BD-464595E2034D}" type="slidenum">
              <a:rPr lang="en-CA" altLang="en-US"/>
              <a:pPr>
                <a:defRPr/>
              </a:pPr>
              <a:t>‹#›</a:t>
            </a:fld>
            <a:endParaRPr lang="en-CA" altLang="en-US"/>
          </a:p>
        </p:txBody>
      </p:sp>
    </p:spTree>
    <p:extLst>
      <p:ext uri="{BB962C8B-B14F-4D97-AF65-F5344CB8AC3E}">
        <p14:creationId xmlns:p14="http://schemas.microsoft.com/office/powerpoint/2010/main" val="2804281765"/>
      </p:ext>
    </p:extLst>
  </p:cSld>
  <p:clrMapOvr>
    <a:masterClrMapping/>
  </p:clrMapOvr>
  <p:transition/>
</p:sldLayout>
</file>

<file path=ppt/slideLayouts/slideLayout249.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3">
            <a:extLst>
              <a:ext uri="{FF2B5EF4-FFF2-40B4-BE49-F238E27FC236}">
                <a16:creationId xmlns:a16="http://schemas.microsoft.com/office/drawing/2014/main" id="{C4EACD3A-7FBB-4CEA-B9DD-C2ABBD836AC2}"/>
              </a:ext>
            </a:extLst>
          </p:cNvPr>
          <p:cNvSpPr>
            <a:spLocks noGrp="1"/>
          </p:cNvSpPr>
          <p:nvPr>
            <p:ph type="dt" sz="half" idx="10"/>
          </p:nvPr>
        </p:nvSpPr>
        <p:spPr/>
        <p:txBody>
          <a:bodyPr/>
          <a:lstStyle>
            <a:lvl1pPr>
              <a:defRPr/>
            </a:lvl1pPr>
          </a:lstStyle>
          <a:p>
            <a:pPr>
              <a:defRPr/>
            </a:pPr>
            <a:endParaRPr lang="en-CA"/>
          </a:p>
        </p:txBody>
      </p:sp>
      <p:sp>
        <p:nvSpPr>
          <p:cNvPr id="4" name="Footer Placeholder 4">
            <a:extLst>
              <a:ext uri="{FF2B5EF4-FFF2-40B4-BE49-F238E27FC236}">
                <a16:creationId xmlns:a16="http://schemas.microsoft.com/office/drawing/2014/main" id="{B4B592BA-4BF7-42DF-8EAB-68202BB8C2F2}"/>
              </a:ext>
            </a:extLst>
          </p:cNvPr>
          <p:cNvSpPr>
            <a:spLocks noGrp="1"/>
          </p:cNvSpPr>
          <p:nvPr>
            <p:ph type="ftr" sz="quarter" idx="11"/>
          </p:nvPr>
        </p:nvSpPr>
        <p:spPr/>
        <p:txBody>
          <a:bodyPr/>
          <a:lstStyle>
            <a:lvl1pPr>
              <a:defRPr/>
            </a:lvl1pPr>
          </a:lstStyle>
          <a:p>
            <a:pPr>
              <a:defRPr/>
            </a:pPr>
            <a:endParaRPr lang="en-CA"/>
          </a:p>
        </p:txBody>
      </p:sp>
      <p:sp>
        <p:nvSpPr>
          <p:cNvPr id="5" name="Slide Number Placeholder 5">
            <a:extLst>
              <a:ext uri="{FF2B5EF4-FFF2-40B4-BE49-F238E27FC236}">
                <a16:creationId xmlns:a16="http://schemas.microsoft.com/office/drawing/2014/main" id="{15D4CFAA-C628-4328-ACA4-E3E576C560E8}"/>
              </a:ext>
            </a:extLst>
          </p:cNvPr>
          <p:cNvSpPr>
            <a:spLocks noGrp="1"/>
          </p:cNvSpPr>
          <p:nvPr>
            <p:ph type="sldNum" sz="quarter" idx="12"/>
          </p:nvPr>
        </p:nvSpPr>
        <p:spPr/>
        <p:txBody>
          <a:bodyPr/>
          <a:lstStyle>
            <a:lvl1pPr>
              <a:defRPr/>
            </a:lvl1pPr>
          </a:lstStyle>
          <a:p>
            <a:pPr>
              <a:defRPr/>
            </a:pPr>
            <a:fld id="{CDA542E3-3A1C-4628-9D62-566031FF6FF7}" type="slidenum">
              <a:rPr lang="en-CA" altLang="en-US"/>
              <a:pPr>
                <a:defRPr/>
              </a:pPr>
              <a:t>‹#›</a:t>
            </a:fld>
            <a:endParaRPr lang="en-CA" altLang="en-US"/>
          </a:p>
        </p:txBody>
      </p:sp>
    </p:spTree>
    <p:extLst>
      <p:ext uri="{BB962C8B-B14F-4D97-AF65-F5344CB8AC3E}">
        <p14:creationId xmlns:p14="http://schemas.microsoft.com/office/powerpoint/2010/main" val="4139503072"/>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1E7940B0-5D6A-4A72-9AB4-7064A1FFD0A2}"/>
              </a:ext>
            </a:extLst>
          </p:cNvPr>
          <p:cNvSpPr>
            <a:spLocks noGrp="1"/>
          </p:cNvSpPr>
          <p:nvPr>
            <p:ph type="dt" sz="half" idx="10"/>
          </p:nvPr>
        </p:nvSpPr>
        <p:spPr/>
        <p:txBody>
          <a:bodyPr/>
          <a:lstStyle>
            <a:lvl1pPr>
              <a:defRPr/>
            </a:lvl1pPr>
          </a:lstStyle>
          <a:p>
            <a:pPr>
              <a:defRPr/>
            </a:pPr>
            <a:endParaRPr lang="en-CA"/>
          </a:p>
        </p:txBody>
      </p:sp>
      <p:sp>
        <p:nvSpPr>
          <p:cNvPr id="5" name="Footer Placeholder 4">
            <a:extLst>
              <a:ext uri="{FF2B5EF4-FFF2-40B4-BE49-F238E27FC236}">
                <a16:creationId xmlns:a16="http://schemas.microsoft.com/office/drawing/2014/main" id="{208FE971-315E-4C84-BBCC-F814287F5848}"/>
              </a:ext>
            </a:extLst>
          </p:cNvPr>
          <p:cNvSpPr>
            <a:spLocks noGrp="1"/>
          </p:cNvSpPr>
          <p:nvPr>
            <p:ph type="ftr" sz="quarter" idx="11"/>
          </p:nvPr>
        </p:nvSpPr>
        <p:spPr/>
        <p:txBody>
          <a:bodyPr/>
          <a:lstStyle>
            <a:lvl1pPr>
              <a:defRPr/>
            </a:lvl1pPr>
          </a:lstStyle>
          <a:p>
            <a:pPr>
              <a:defRPr/>
            </a:pPr>
            <a:endParaRPr lang="en-CA"/>
          </a:p>
        </p:txBody>
      </p:sp>
      <p:sp>
        <p:nvSpPr>
          <p:cNvPr id="6" name="Slide Number Placeholder 5">
            <a:extLst>
              <a:ext uri="{FF2B5EF4-FFF2-40B4-BE49-F238E27FC236}">
                <a16:creationId xmlns:a16="http://schemas.microsoft.com/office/drawing/2014/main" id="{F9F21F2C-6BB9-4FEA-A633-2EFB0C22489A}"/>
              </a:ext>
            </a:extLst>
          </p:cNvPr>
          <p:cNvSpPr>
            <a:spLocks noGrp="1"/>
          </p:cNvSpPr>
          <p:nvPr>
            <p:ph type="sldNum" sz="quarter" idx="12"/>
          </p:nvPr>
        </p:nvSpPr>
        <p:spPr/>
        <p:txBody>
          <a:bodyPr/>
          <a:lstStyle>
            <a:lvl1pPr>
              <a:defRPr/>
            </a:lvl1pPr>
          </a:lstStyle>
          <a:p>
            <a:pPr>
              <a:defRPr/>
            </a:pPr>
            <a:fld id="{76C77DC6-1D72-4E9D-9058-F231734FD0CF}" type="slidenum">
              <a:rPr lang="en-CA" altLang="en-US"/>
              <a:pPr>
                <a:defRPr/>
              </a:pPr>
              <a:t>‹#›</a:t>
            </a:fld>
            <a:endParaRPr lang="en-CA" altLang="en-US"/>
          </a:p>
        </p:txBody>
      </p:sp>
    </p:spTree>
    <p:extLst>
      <p:ext uri="{BB962C8B-B14F-4D97-AF65-F5344CB8AC3E}">
        <p14:creationId xmlns:p14="http://schemas.microsoft.com/office/powerpoint/2010/main" val="2254767137"/>
      </p:ext>
    </p:extLst>
  </p:cSld>
  <p:clrMapOvr>
    <a:masterClrMapping/>
  </p:clrMapOvr>
  <p:transition/>
</p:sldLayout>
</file>

<file path=ppt/slideLayouts/slideLayout25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112061A4-A6AD-46F8-804D-FB6A589AA1AE}"/>
              </a:ext>
            </a:extLst>
          </p:cNvPr>
          <p:cNvSpPr>
            <a:spLocks noGrp="1"/>
          </p:cNvSpPr>
          <p:nvPr>
            <p:ph type="dt" sz="half" idx="10"/>
          </p:nvPr>
        </p:nvSpPr>
        <p:spPr/>
        <p:txBody>
          <a:bodyPr/>
          <a:lstStyle>
            <a:lvl1pPr>
              <a:defRPr/>
            </a:lvl1pPr>
          </a:lstStyle>
          <a:p>
            <a:pPr>
              <a:defRPr/>
            </a:pPr>
            <a:endParaRPr lang="en-CA"/>
          </a:p>
        </p:txBody>
      </p:sp>
      <p:sp>
        <p:nvSpPr>
          <p:cNvPr id="3" name="Footer Placeholder 4">
            <a:extLst>
              <a:ext uri="{FF2B5EF4-FFF2-40B4-BE49-F238E27FC236}">
                <a16:creationId xmlns:a16="http://schemas.microsoft.com/office/drawing/2014/main" id="{24815919-5801-4497-8E64-B770A4EFAD6B}"/>
              </a:ext>
            </a:extLst>
          </p:cNvPr>
          <p:cNvSpPr>
            <a:spLocks noGrp="1"/>
          </p:cNvSpPr>
          <p:nvPr>
            <p:ph type="ftr" sz="quarter" idx="11"/>
          </p:nvPr>
        </p:nvSpPr>
        <p:spPr/>
        <p:txBody>
          <a:bodyPr/>
          <a:lstStyle>
            <a:lvl1pPr>
              <a:defRPr/>
            </a:lvl1pPr>
          </a:lstStyle>
          <a:p>
            <a:pPr>
              <a:defRPr/>
            </a:pPr>
            <a:endParaRPr lang="en-CA"/>
          </a:p>
        </p:txBody>
      </p:sp>
      <p:sp>
        <p:nvSpPr>
          <p:cNvPr id="4" name="Slide Number Placeholder 5">
            <a:extLst>
              <a:ext uri="{FF2B5EF4-FFF2-40B4-BE49-F238E27FC236}">
                <a16:creationId xmlns:a16="http://schemas.microsoft.com/office/drawing/2014/main" id="{DF0B034D-099D-4A77-BBC4-715C54EA0B1D}"/>
              </a:ext>
            </a:extLst>
          </p:cNvPr>
          <p:cNvSpPr>
            <a:spLocks noGrp="1"/>
          </p:cNvSpPr>
          <p:nvPr>
            <p:ph type="sldNum" sz="quarter" idx="12"/>
          </p:nvPr>
        </p:nvSpPr>
        <p:spPr/>
        <p:txBody>
          <a:bodyPr/>
          <a:lstStyle>
            <a:lvl1pPr>
              <a:defRPr/>
            </a:lvl1pPr>
          </a:lstStyle>
          <a:p>
            <a:pPr>
              <a:defRPr/>
            </a:pPr>
            <a:fld id="{AB7F0251-CC1C-4E2F-AEC5-3758ACF8151F}" type="slidenum">
              <a:rPr lang="en-CA" altLang="en-US"/>
              <a:pPr>
                <a:defRPr/>
              </a:pPr>
              <a:t>‹#›</a:t>
            </a:fld>
            <a:endParaRPr lang="en-CA" altLang="en-US"/>
          </a:p>
        </p:txBody>
      </p:sp>
    </p:spTree>
    <p:extLst>
      <p:ext uri="{BB962C8B-B14F-4D97-AF65-F5344CB8AC3E}">
        <p14:creationId xmlns:p14="http://schemas.microsoft.com/office/powerpoint/2010/main" val="2485452605"/>
      </p:ext>
    </p:extLst>
  </p:cSld>
  <p:clrMapOvr>
    <a:masterClrMapping/>
  </p:clrMapOvr>
  <p:transition/>
</p:sldLayout>
</file>

<file path=ppt/slideLayouts/slideLayout25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D64A90A2-D1D8-4790-87CA-49399144C9FC}"/>
              </a:ext>
            </a:extLst>
          </p:cNvPr>
          <p:cNvSpPr>
            <a:spLocks noGrp="1"/>
          </p:cNvSpPr>
          <p:nvPr>
            <p:ph type="dt" sz="half" idx="10"/>
          </p:nvPr>
        </p:nvSpPr>
        <p:spPr/>
        <p:txBody>
          <a:bodyPr/>
          <a:lstStyle>
            <a:lvl1pPr>
              <a:defRPr/>
            </a:lvl1pPr>
          </a:lstStyle>
          <a:p>
            <a:pPr>
              <a:defRPr/>
            </a:pPr>
            <a:endParaRPr lang="en-CA"/>
          </a:p>
        </p:txBody>
      </p:sp>
      <p:sp>
        <p:nvSpPr>
          <p:cNvPr id="6" name="Footer Placeholder 4">
            <a:extLst>
              <a:ext uri="{FF2B5EF4-FFF2-40B4-BE49-F238E27FC236}">
                <a16:creationId xmlns:a16="http://schemas.microsoft.com/office/drawing/2014/main" id="{A1CEA019-60AE-4BB8-ABD5-825E23B6BD4D}"/>
              </a:ext>
            </a:extLst>
          </p:cNvPr>
          <p:cNvSpPr>
            <a:spLocks noGrp="1"/>
          </p:cNvSpPr>
          <p:nvPr>
            <p:ph type="ftr" sz="quarter" idx="11"/>
          </p:nvPr>
        </p:nvSpPr>
        <p:spPr/>
        <p:txBody>
          <a:bodyPr/>
          <a:lstStyle>
            <a:lvl1pPr>
              <a:defRPr/>
            </a:lvl1pPr>
          </a:lstStyle>
          <a:p>
            <a:pPr>
              <a:defRPr/>
            </a:pPr>
            <a:endParaRPr lang="en-CA"/>
          </a:p>
        </p:txBody>
      </p:sp>
      <p:sp>
        <p:nvSpPr>
          <p:cNvPr id="7" name="Slide Number Placeholder 5">
            <a:extLst>
              <a:ext uri="{FF2B5EF4-FFF2-40B4-BE49-F238E27FC236}">
                <a16:creationId xmlns:a16="http://schemas.microsoft.com/office/drawing/2014/main" id="{B5F91D99-C922-42BC-B92F-AB848FA27B75}"/>
              </a:ext>
            </a:extLst>
          </p:cNvPr>
          <p:cNvSpPr>
            <a:spLocks noGrp="1"/>
          </p:cNvSpPr>
          <p:nvPr>
            <p:ph type="sldNum" sz="quarter" idx="12"/>
          </p:nvPr>
        </p:nvSpPr>
        <p:spPr/>
        <p:txBody>
          <a:bodyPr/>
          <a:lstStyle>
            <a:lvl1pPr>
              <a:defRPr/>
            </a:lvl1pPr>
          </a:lstStyle>
          <a:p>
            <a:pPr>
              <a:defRPr/>
            </a:pPr>
            <a:fld id="{25DF8C0B-9987-4416-9D36-B18D655C95FD}" type="slidenum">
              <a:rPr lang="en-CA" altLang="en-US"/>
              <a:pPr>
                <a:defRPr/>
              </a:pPr>
              <a:t>‹#›</a:t>
            </a:fld>
            <a:endParaRPr lang="en-CA" altLang="en-US"/>
          </a:p>
        </p:txBody>
      </p:sp>
    </p:spTree>
    <p:extLst>
      <p:ext uri="{BB962C8B-B14F-4D97-AF65-F5344CB8AC3E}">
        <p14:creationId xmlns:p14="http://schemas.microsoft.com/office/powerpoint/2010/main" val="2028588238"/>
      </p:ext>
    </p:extLst>
  </p:cSld>
  <p:clrMapOvr>
    <a:masterClrMapping/>
  </p:clrMapOvr>
  <p:transition/>
</p:sldLayout>
</file>

<file path=ppt/slideLayouts/slideLayout25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716F6E73-FE9B-4136-903A-5BD21D31FA53}"/>
              </a:ext>
            </a:extLst>
          </p:cNvPr>
          <p:cNvSpPr>
            <a:spLocks noGrp="1"/>
          </p:cNvSpPr>
          <p:nvPr>
            <p:ph type="dt" sz="half" idx="10"/>
          </p:nvPr>
        </p:nvSpPr>
        <p:spPr/>
        <p:txBody>
          <a:bodyPr/>
          <a:lstStyle>
            <a:lvl1pPr>
              <a:defRPr/>
            </a:lvl1pPr>
          </a:lstStyle>
          <a:p>
            <a:pPr>
              <a:defRPr/>
            </a:pPr>
            <a:endParaRPr lang="en-CA"/>
          </a:p>
        </p:txBody>
      </p:sp>
      <p:sp>
        <p:nvSpPr>
          <p:cNvPr id="6" name="Footer Placeholder 4">
            <a:extLst>
              <a:ext uri="{FF2B5EF4-FFF2-40B4-BE49-F238E27FC236}">
                <a16:creationId xmlns:a16="http://schemas.microsoft.com/office/drawing/2014/main" id="{EE8EBD55-43BF-4D17-A5E6-7F3ADBB7F76A}"/>
              </a:ext>
            </a:extLst>
          </p:cNvPr>
          <p:cNvSpPr>
            <a:spLocks noGrp="1"/>
          </p:cNvSpPr>
          <p:nvPr>
            <p:ph type="ftr" sz="quarter" idx="11"/>
          </p:nvPr>
        </p:nvSpPr>
        <p:spPr/>
        <p:txBody>
          <a:bodyPr/>
          <a:lstStyle>
            <a:lvl1pPr>
              <a:defRPr/>
            </a:lvl1pPr>
          </a:lstStyle>
          <a:p>
            <a:pPr>
              <a:defRPr/>
            </a:pPr>
            <a:endParaRPr lang="en-CA"/>
          </a:p>
        </p:txBody>
      </p:sp>
      <p:sp>
        <p:nvSpPr>
          <p:cNvPr id="7" name="Slide Number Placeholder 5">
            <a:extLst>
              <a:ext uri="{FF2B5EF4-FFF2-40B4-BE49-F238E27FC236}">
                <a16:creationId xmlns:a16="http://schemas.microsoft.com/office/drawing/2014/main" id="{277609A5-4CE3-4D99-AEF4-58E1C82C7001}"/>
              </a:ext>
            </a:extLst>
          </p:cNvPr>
          <p:cNvSpPr>
            <a:spLocks noGrp="1"/>
          </p:cNvSpPr>
          <p:nvPr>
            <p:ph type="sldNum" sz="quarter" idx="12"/>
          </p:nvPr>
        </p:nvSpPr>
        <p:spPr/>
        <p:txBody>
          <a:bodyPr/>
          <a:lstStyle>
            <a:lvl1pPr>
              <a:defRPr/>
            </a:lvl1pPr>
          </a:lstStyle>
          <a:p>
            <a:pPr>
              <a:defRPr/>
            </a:pPr>
            <a:fld id="{44A0627C-03CD-41A7-B098-712EC776E0B4}" type="slidenum">
              <a:rPr lang="en-CA" altLang="en-US"/>
              <a:pPr>
                <a:defRPr/>
              </a:pPr>
              <a:t>‹#›</a:t>
            </a:fld>
            <a:endParaRPr lang="en-CA" altLang="en-US"/>
          </a:p>
        </p:txBody>
      </p:sp>
    </p:spTree>
    <p:extLst>
      <p:ext uri="{BB962C8B-B14F-4D97-AF65-F5344CB8AC3E}">
        <p14:creationId xmlns:p14="http://schemas.microsoft.com/office/powerpoint/2010/main" val="95333920"/>
      </p:ext>
    </p:extLst>
  </p:cSld>
  <p:clrMapOvr>
    <a:masterClrMapping/>
  </p:clrMapOvr>
  <p:transition/>
</p:sldLayout>
</file>

<file path=ppt/slideLayouts/slideLayout253.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A33B89F3-877D-49FA-9929-8977DC088BB0}"/>
              </a:ext>
            </a:extLst>
          </p:cNvPr>
          <p:cNvSpPr>
            <a:spLocks noGrp="1"/>
          </p:cNvSpPr>
          <p:nvPr>
            <p:ph type="dt" sz="half" idx="10"/>
          </p:nvPr>
        </p:nvSpPr>
        <p:spPr/>
        <p:txBody>
          <a:bodyPr/>
          <a:lstStyle>
            <a:lvl1pPr>
              <a:defRPr/>
            </a:lvl1pPr>
          </a:lstStyle>
          <a:p>
            <a:pPr>
              <a:defRPr/>
            </a:pPr>
            <a:endParaRPr lang="en-CA"/>
          </a:p>
        </p:txBody>
      </p:sp>
      <p:sp>
        <p:nvSpPr>
          <p:cNvPr id="5" name="Footer Placeholder 4">
            <a:extLst>
              <a:ext uri="{FF2B5EF4-FFF2-40B4-BE49-F238E27FC236}">
                <a16:creationId xmlns:a16="http://schemas.microsoft.com/office/drawing/2014/main" id="{5C2F1F7C-7A86-4A79-8957-2F9214A6087C}"/>
              </a:ext>
            </a:extLst>
          </p:cNvPr>
          <p:cNvSpPr>
            <a:spLocks noGrp="1"/>
          </p:cNvSpPr>
          <p:nvPr>
            <p:ph type="ftr" sz="quarter" idx="11"/>
          </p:nvPr>
        </p:nvSpPr>
        <p:spPr/>
        <p:txBody>
          <a:bodyPr/>
          <a:lstStyle>
            <a:lvl1pPr>
              <a:defRPr/>
            </a:lvl1pPr>
          </a:lstStyle>
          <a:p>
            <a:pPr>
              <a:defRPr/>
            </a:pPr>
            <a:endParaRPr lang="en-CA"/>
          </a:p>
        </p:txBody>
      </p:sp>
      <p:sp>
        <p:nvSpPr>
          <p:cNvPr id="6" name="Slide Number Placeholder 5">
            <a:extLst>
              <a:ext uri="{FF2B5EF4-FFF2-40B4-BE49-F238E27FC236}">
                <a16:creationId xmlns:a16="http://schemas.microsoft.com/office/drawing/2014/main" id="{337E400B-7880-4407-B599-ACD290F8BD5F}"/>
              </a:ext>
            </a:extLst>
          </p:cNvPr>
          <p:cNvSpPr>
            <a:spLocks noGrp="1"/>
          </p:cNvSpPr>
          <p:nvPr>
            <p:ph type="sldNum" sz="quarter" idx="12"/>
          </p:nvPr>
        </p:nvSpPr>
        <p:spPr/>
        <p:txBody>
          <a:bodyPr/>
          <a:lstStyle>
            <a:lvl1pPr>
              <a:defRPr/>
            </a:lvl1pPr>
          </a:lstStyle>
          <a:p>
            <a:pPr>
              <a:defRPr/>
            </a:pPr>
            <a:fld id="{CF9B7501-9C30-4340-8942-64D963BBADE3}" type="slidenum">
              <a:rPr lang="en-CA" altLang="en-US"/>
              <a:pPr>
                <a:defRPr/>
              </a:pPr>
              <a:t>‹#›</a:t>
            </a:fld>
            <a:endParaRPr lang="en-CA" altLang="en-US"/>
          </a:p>
        </p:txBody>
      </p:sp>
    </p:spTree>
    <p:extLst>
      <p:ext uri="{BB962C8B-B14F-4D97-AF65-F5344CB8AC3E}">
        <p14:creationId xmlns:p14="http://schemas.microsoft.com/office/powerpoint/2010/main" val="128943564"/>
      </p:ext>
    </p:extLst>
  </p:cSld>
  <p:clrMapOvr>
    <a:masterClrMapping/>
  </p:clrMapOvr>
  <p:transition/>
</p:sldLayout>
</file>

<file path=ppt/slideLayouts/slideLayout25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7A8B81B8-0057-47C2-BECF-A4E966DFDD46}"/>
              </a:ext>
            </a:extLst>
          </p:cNvPr>
          <p:cNvSpPr>
            <a:spLocks noGrp="1"/>
          </p:cNvSpPr>
          <p:nvPr>
            <p:ph type="dt" sz="half" idx="10"/>
          </p:nvPr>
        </p:nvSpPr>
        <p:spPr/>
        <p:txBody>
          <a:bodyPr/>
          <a:lstStyle>
            <a:lvl1pPr>
              <a:defRPr/>
            </a:lvl1pPr>
          </a:lstStyle>
          <a:p>
            <a:pPr>
              <a:defRPr/>
            </a:pPr>
            <a:endParaRPr lang="en-CA"/>
          </a:p>
        </p:txBody>
      </p:sp>
      <p:sp>
        <p:nvSpPr>
          <p:cNvPr id="5" name="Footer Placeholder 4">
            <a:extLst>
              <a:ext uri="{FF2B5EF4-FFF2-40B4-BE49-F238E27FC236}">
                <a16:creationId xmlns:a16="http://schemas.microsoft.com/office/drawing/2014/main" id="{921EE8C9-8AFB-4BE9-BBDE-8B0C1BD02600}"/>
              </a:ext>
            </a:extLst>
          </p:cNvPr>
          <p:cNvSpPr>
            <a:spLocks noGrp="1"/>
          </p:cNvSpPr>
          <p:nvPr>
            <p:ph type="ftr" sz="quarter" idx="11"/>
          </p:nvPr>
        </p:nvSpPr>
        <p:spPr/>
        <p:txBody>
          <a:bodyPr/>
          <a:lstStyle>
            <a:lvl1pPr>
              <a:defRPr/>
            </a:lvl1pPr>
          </a:lstStyle>
          <a:p>
            <a:pPr>
              <a:defRPr/>
            </a:pPr>
            <a:endParaRPr lang="en-CA"/>
          </a:p>
        </p:txBody>
      </p:sp>
      <p:sp>
        <p:nvSpPr>
          <p:cNvPr id="6" name="Slide Number Placeholder 5">
            <a:extLst>
              <a:ext uri="{FF2B5EF4-FFF2-40B4-BE49-F238E27FC236}">
                <a16:creationId xmlns:a16="http://schemas.microsoft.com/office/drawing/2014/main" id="{974F7438-16AD-425E-82C2-C5983BE91ACE}"/>
              </a:ext>
            </a:extLst>
          </p:cNvPr>
          <p:cNvSpPr>
            <a:spLocks noGrp="1"/>
          </p:cNvSpPr>
          <p:nvPr>
            <p:ph type="sldNum" sz="quarter" idx="12"/>
          </p:nvPr>
        </p:nvSpPr>
        <p:spPr/>
        <p:txBody>
          <a:bodyPr/>
          <a:lstStyle>
            <a:lvl1pPr>
              <a:defRPr/>
            </a:lvl1pPr>
          </a:lstStyle>
          <a:p>
            <a:pPr>
              <a:defRPr/>
            </a:pPr>
            <a:fld id="{E67747A4-6359-4DA3-8D34-1CA482602B0B}" type="slidenum">
              <a:rPr lang="en-CA" altLang="en-US"/>
              <a:pPr>
                <a:defRPr/>
              </a:pPr>
              <a:t>‹#›</a:t>
            </a:fld>
            <a:endParaRPr lang="en-CA" altLang="en-US"/>
          </a:p>
        </p:txBody>
      </p:sp>
    </p:spTree>
    <p:extLst>
      <p:ext uri="{BB962C8B-B14F-4D97-AF65-F5344CB8AC3E}">
        <p14:creationId xmlns:p14="http://schemas.microsoft.com/office/powerpoint/2010/main" val="857065801"/>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003B644-8EB7-4B4F-AA44-01874ABB7A26}"/>
              </a:ext>
            </a:extLst>
          </p:cNvPr>
          <p:cNvSpPr>
            <a:spLocks noGrp="1"/>
          </p:cNvSpPr>
          <p:nvPr>
            <p:ph type="dt" sz="half" idx="10"/>
          </p:nvPr>
        </p:nvSpPr>
        <p:spPr/>
        <p:txBody>
          <a:bodyPr/>
          <a:lstStyle>
            <a:lvl1pPr>
              <a:defRPr/>
            </a:lvl1pPr>
          </a:lstStyle>
          <a:p>
            <a:pPr>
              <a:defRPr/>
            </a:pPr>
            <a:endParaRPr lang="en-CA"/>
          </a:p>
        </p:txBody>
      </p:sp>
      <p:sp>
        <p:nvSpPr>
          <p:cNvPr id="5" name="Footer Placeholder 4">
            <a:extLst>
              <a:ext uri="{FF2B5EF4-FFF2-40B4-BE49-F238E27FC236}">
                <a16:creationId xmlns:a16="http://schemas.microsoft.com/office/drawing/2014/main" id="{E623EF59-6C03-495B-B692-17C343FABDAA}"/>
              </a:ext>
            </a:extLst>
          </p:cNvPr>
          <p:cNvSpPr>
            <a:spLocks noGrp="1"/>
          </p:cNvSpPr>
          <p:nvPr>
            <p:ph type="ftr" sz="quarter" idx="11"/>
          </p:nvPr>
        </p:nvSpPr>
        <p:spPr/>
        <p:txBody>
          <a:bodyPr/>
          <a:lstStyle>
            <a:lvl1pPr>
              <a:defRPr/>
            </a:lvl1pPr>
          </a:lstStyle>
          <a:p>
            <a:pPr>
              <a:defRPr/>
            </a:pPr>
            <a:endParaRPr lang="en-CA"/>
          </a:p>
        </p:txBody>
      </p:sp>
      <p:sp>
        <p:nvSpPr>
          <p:cNvPr id="6" name="Slide Number Placeholder 5">
            <a:extLst>
              <a:ext uri="{FF2B5EF4-FFF2-40B4-BE49-F238E27FC236}">
                <a16:creationId xmlns:a16="http://schemas.microsoft.com/office/drawing/2014/main" id="{BA8F5987-9B0B-439B-8645-D8F5E5D9A706}"/>
              </a:ext>
            </a:extLst>
          </p:cNvPr>
          <p:cNvSpPr>
            <a:spLocks noGrp="1"/>
          </p:cNvSpPr>
          <p:nvPr>
            <p:ph type="sldNum" sz="quarter" idx="12"/>
          </p:nvPr>
        </p:nvSpPr>
        <p:spPr/>
        <p:txBody>
          <a:bodyPr/>
          <a:lstStyle>
            <a:lvl1pPr>
              <a:defRPr/>
            </a:lvl1pPr>
          </a:lstStyle>
          <a:p>
            <a:pPr>
              <a:defRPr/>
            </a:pPr>
            <a:fld id="{46897E8E-E3A2-4EDE-B79D-0672FEB945A5}" type="slidenum">
              <a:rPr lang="en-CA" altLang="en-US"/>
              <a:pPr>
                <a:defRPr/>
              </a:pPr>
              <a:t>‹#›</a:t>
            </a:fld>
            <a:endParaRPr lang="en-CA" altLang="en-US"/>
          </a:p>
        </p:txBody>
      </p:sp>
    </p:spTree>
    <p:extLst>
      <p:ext uri="{BB962C8B-B14F-4D97-AF65-F5344CB8AC3E}">
        <p14:creationId xmlns:p14="http://schemas.microsoft.com/office/powerpoint/2010/main" val="71521762"/>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3">
            <a:extLst>
              <a:ext uri="{FF2B5EF4-FFF2-40B4-BE49-F238E27FC236}">
                <a16:creationId xmlns:a16="http://schemas.microsoft.com/office/drawing/2014/main" id="{46A0FC43-2004-453F-87B0-6824C261ACFB}"/>
              </a:ext>
            </a:extLst>
          </p:cNvPr>
          <p:cNvSpPr>
            <a:spLocks noGrp="1"/>
          </p:cNvSpPr>
          <p:nvPr>
            <p:ph type="dt" sz="half" idx="10"/>
          </p:nvPr>
        </p:nvSpPr>
        <p:spPr/>
        <p:txBody>
          <a:bodyPr/>
          <a:lstStyle>
            <a:lvl1pPr>
              <a:defRPr/>
            </a:lvl1pPr>
          </a:lstStyle>
          <a:p>
            <a:pPr>
              <a:defRPr/>
            </a:pPr>
            <a:endParaRPr lang="en-CA"/>
          </a:p>
        </p:txBody>
      </p:sp>
      <p:sp>
        <p:nvSpPr>
          <p:cNvPr id="6" name="Footer Placeholder 4">
            <a:extLst>
              <a:ext uri="{FF2B5EF4-FFF2-40B4-BE49-F238E27FC236}">
                <a16:creationId xmlns:a16="http://schemas.microsoft.com/office/drawing/2014/main" id="{30A54E66-520B-4ECD-8317-5D73879C6525}"/>
              </a:ext>
            </a:extLst>
          </p:cNvPr>
          <p:cNvSpPr>
            <a:spLocks noGrp="1"/>
          </p:cNvSpPr>
          <p:nvPr>
            <p:ph type="ftr" sz="quarter" idx="11"/>
          </p:nvPr>
        </p:nvSpPr>
        <p:spPr/>
        <p:txBody>
          <a:bodyPr/>
          <a:lstStyle>
            <a:lvl1pPr>
              <a:defRPr/>
            </a:lvl1pPr>
          </a:lstStyle>
          <a:p>
            <a:pPr>
              <a:defRPr/>
            </a:pPr>
            <a:endParaRPr lang="en-CA"/>
          </a:p>
        </p:txBody>
      </p:sp>
      <p:sp>
        <p:nvSpPr>
          <p:cNvPr id="7" name="Slide Number Placeholder 5">
            <a:extLst>
              <a:ext uri="{FF2B5EF4-FFF2-40B4-BE49-F238E27FC236}">
                <a16:creationId xmlns:a16="http://schemas.microsoft.com/office/drawing/2014/main" id="{C50E8214-56E9-4297-9F6C-13BA3E47C2D9}"/>
              </a:ext>
            </a:extLst>
          </p:cNvPr>
          <p:cNvSpPr>
            <a:spLocks noGrp="1"/>
          </p:cNvSpPr>
          <p:nvPr>
            <p:ph type="sldNum" sz="quarter" idx="12"/>
          </p:nvPr>
        </p:nvSpPr>
        <p:spPr/>
        <p:txBody>
          <a:bodyPr/>
          <a:lstStyle>
            <a:lvl1pPr>
              <a:defRPr/>
            </a:lvl1pPr>
          </a:lstStyle>
          <a:p>
            <a:pPr>
              <a:defRPr/>
            </a:pPr>
            <a:fld id="{37984A91-670E-48AE-A122-F0AC90AFD2DD}" type="slidenum">
              <a:rPr lang="en-CA" altLang="en-US"/>
              <a:pPr>
                <a:defRPr/>
              </a:pPr>
              <a:t>‹#›</a:t>
            </a:fld>
            <a:endParaRPr lang="en-CA" altLang="en-US"/>
          </a:p>
        </p:txBody>
      </p:sp>
    </p:spTree>
    <p:extLst>
      <p:ext uri="{BB962C8B-B14F-4D97-AF65-F5344CB8AC3E}">
        <p14:creationId xmlns:p14="http://schemas.microsoft.com/office/powerpoint/2010/main" val="2178722737"/>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endParaRPr lang="en-CA"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3">
            <a:extLst>
              <a:ext uri="{FF2B5EF4-FFF2-40B4-BE49-F238E27FC236}">
                <a16:creationId xmlns:a16="http://schemas.microsoft.com/office/drawing/2014/main" id="{23922A5C-6156-4784-93A8-A3F6675ACC74}"/>
              </a:ext>
            </a:extLst>
          </p:cNvPr>
          <p:cNvSpPr>
            <a:spLocks noGrp="1"/>
          </p:cNvSpPr>
          <p:nvPr>
            <p:ph type="dt" sz="half" idx="10"/>
          </p:nvPr>
        </p:nvSpPr>
        <p:spPr/>
        <p:txBody>
          <a:bodyPr/>
          <a:lstStyle>
            <a:lvl1pPr>
              <a:defRPr/>
            </a:lvl1pPr>
          </a:lstStyle>
          <a:p>
            <a:pPr>
              <a:defRPr/>
            </a:pPr>
            <a:endParaRPr lang="en-CA"/>
          </a:p>
        </p:txBody>
      </p:sp>
      <p:sp>
        <p:nvSpPr>
          <p:cNvPr id="8" name="Footer Placeholder 4">
            <a:extLst>
              <a:ext uri="{FF2B5EF4-FFF2-40B4-BE49-F238E27FC236}">
                <a16:creationId xmlns:a16="http://schemas.microsoft.com/office/drawing/2014/main" id="{B0AF1354-7D34-460F-B0A2-3DC33D3FB4AD}"/>
              </a:ext>
            </a:extLst>
          </p:cNvPr>
          <p:cNvSpPr>
            <a:spLocks noGrp="1"/>
          </p:cNvSpPr>
          <p:nvPr>
            <p:ph type="ftr" sz="quarter" idx="11"/>
          </p:nvPr>
        </p:nvSpPr>
        <p:spPr/>
        <p:txBody>
          <a:bodyPr/>
          <a:lstStyle>
            <a:lvl1pPr>
              <a:defRPr/>
            </a:lvl1pPr>
          </a:lstStyle>
          <a:p>
            <a:pPr>
              <a:defRPr/>
            </a:pPr>
            <a:endParaRPr lang="en-CA"/>
          </a:p>
        </p:txBody>
      </p:sp>
      <p:sp>
        <p:nvSpPr>
          <p:cNvPr id="9" name="Slide Number Placeholder 5">
            <a:extLst>
              <a:ext uri="{FF2B5EF4-FFF2-40B4-BE49-F238E27FC236}">
                <a16:creationId xmlns:a16="http://schemas.microsoft.com/office/drawing/2014/main" id="{98BCACC2-29E1-4B0B-A03E-A4D40C72FAA3}"/>
              </a:ext>
            </a:extLst>
          </p:cNvPr>
          <p:cNvSpPr>
            <a:spLocks noGrp="1"/>
          </p:cNvSpPr>
          <p:nvPr>
            <p:ph type="sldNum" sz="quarter" idx="12"/>
          </p:nvPr>
        </p:nvSpPr>
        <p:spPr/>
        <p:txBody>
          <a:bodyPr/>
          <a:lstStyle>
            <a:lvl1pPr>
              <a:defRPr/>
            </a:lvl1pPr>
          </a:lstStyle>
          <a:p>
            <a:pPr>
              <a:defRPr/>
            </a:pPr>
            <a:fld id="{9B6366D5-5FD4-4046-9DC1-AA77B6CDD92A}" type="slidenum">
              <a:rPr lang="en-CA" altLang="en-US"/>
              <a:pPr>
                <a:defRPr/>
              </a:pPr>
              <a:t>‹#›</a:t>
            </a:fld>
            <a:endParaRPr lang="en-CA" altLang="en-US"/>
          </a:p>
        </p:txBody>
      </p:sp>
    </p:spTree>
    <p:extLst>
      <p:ext uri="{BB962C8B-B14F-4D97-AF65-F5344CB8AC3E}">
        <p14:creationId xmlns:p14="http://schemas.microsoft.com/office/powerpoint/2010/main" val="2516150095"/>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3">
            <a:extLst>
              <a:ext uri="{FF2B5EF4-FFF2-40B4-BE49-F238E27FC236}">
                <a16:creationId xmlns:a16="http://schemas.microsoft.com/office/drawing/2014/main" id="{77139339-7C4D-499A-B80F-2FB47B26C001}"/>
              </a:ext>
            </a:extLst>
          </p:cNvPr>
          <p:cNvSpPr>
            <a:spLocks noGrp="1"/>
          </p:cNvSpPr>
          <p:nvPr>
            <p:ph type="dt" sz="half" idx="10"/>
          </p:nvPr>
        </p:nvSpPr>
        <p:spPr/>
        <p:txBody>
          <a:bodyPr/>
          <a:lstStyle>
            <a:lvl1pPr>
              <a:defRPr/>
            </a:lvl1pPr>
          </a:lstStyle>
          <a:p>
            <a:pPr>
              <a:defRPr/>
            </a:pPr>
            <a:endParaRPr lang="en-CA"/>
          </a:p>
        </p:txBody>
      </p:sp>
      <p:sp>
        <p:nvSpPr>
          <p:cNvPr id="4" name="Footer Placeholder 4">
            <a:extLst>
              <a:ext uri="{FF2B5EF4-FFF2-40B4-BE49-F238E27FC236}">
                <a16:creationId xmlns:a16="http://schemas.microsoft.com/office/drawing/2014/main" id="{D52180A6-05F8-4C9D-AC37-F4088A35F90A}"/>
              </a:ext>
            </a:extLst>
          </p:cNvPr>
          <p:cNvSpPr>
            <a:spLocks noGrp="1"/>
          </p:cNvSpPr>
          <p:nvPr>
            <p:ph type="ftr" sz="quarter" idx="11"/>
          </p:nvPr>
        </p:nvSpPr>
        <p:spPr/>
        <p:txBody>
          <a:bodyPr/>
          <a:lstStyle>
            <a:lvl1pPr>
              <a:defRPr/>
            </a:lvl1pPr>
          </a:lstStyle>
          <a:p>
            <a:pPr>
              <a:defRPr/>
            </a:pPr>
            <a:endParaRPr lang="en-CA"/>
          </a:p>
        </p:txBody>
      </p:sp>
      <p:sp>
        <p:nvSpPr>
          <p:cNvPr id="5" name="Slide Number Placeholder 5">
            <a:extLst>
              <a:ext uri="{FF2B5EF4-FFF2-40B4-BE49-F238E27FC236}">
                <a16:creationId xmlns:a16="http://schemas.microsoft.com/office/drawing/2014/main" id="{8963D1EE-DCC5-48E7-8E5B-5993FD88D744}"/>
              </a:ext>
            </a:extLst>
          </p:cNvPr>
          <p:cNvSpPr>
            <a:spLocks noGrp="1"/>
          </p:cNvSpPr>
          <p:nvPr>
            <p:ph type="sldNum" sz="quarter" idx="12"/>
          </p:nvPr>
        </p:nvSpPr>
        <p:spPr/>
        <p:txBody>
          <a:bodyPr/>
          <a:lstStyle>
            <a:lvl1pPr>
              <a:defRPr/>
            </a:lvl1pPr>
          </a:lstStyle>
          <a:p>
            <a:pPr>
              <a:defRPr/>
            </a:pPr>
            <a:fld id="{E48797A2-FF28-414D-9B8C-73EDF7D5FF9B}" type="slidenum">
              <a:rPr lang="en-CA" altLang="en-US"/>
              <a:pPr>
                <a:defRPr/>
              </a:pPr>
              <a:t>‹#›</a:t>
            </a:fld>
            <a:endParaRPr lang="en-CA" altLang="en-US"/>
          </a:p>
        </p:txBody>
      </p:sp>
    </p:spTree>
    <p:extLst>
      <p:ext uri="{BB962C8B-B14F-4D97-AF65-F5344CB8AC3E}">
        <p14:creationId xmlns:p14="http://schemas.microsoft.com/office/powerpoint/2010/main" val="351784218"/>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pic>
        <p:nvPicPr>
          <p:cNvPr id="4" name="Header Section" descr="basic_top.eps">
            <a:extLst>
              <a:ext uri="{FF2B5EF4-FFF2-40B4-BE49-F238E27FC236}">
                <a16:creationId xmlns:a16="http://schemas.microsoft.com/office/drawing/2014/main" id="{334A0A9B-D756-4139-8D05-9D80F5BAE10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588"/>
            <a:ext cx="9144000"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Line 11">
            <a:extLst>
              <a:ext uri="{FF2B5EF4-FFF2-40B4-BE49-F238E27FC236}">
                <a16:creationId xmlns:a16="http://schemas.microsoft.com/office/drawing/2014/main" id="{E0E4F066-D18D-4B69-8D05-6932889AB4F5}"/>
              </a:ext>
            </a:extLst>
          </p:cNvPr>
          <p:cNvSpPr>
            <a:spLocks noChangeShapeType="1"/>
          </p:cNvSpPr>
          <p:nvPr userDrawn="1"/>
        </p:nvSpPr>
        <p:spPr bwMode="auto">
          <a:xfrm>
            <a:off x="152400" y="1390650"/>
            <a:ext cx="8686800" cy="0"/>
          </a:xfrm>
          <a:prstGeom prst="line">
            <a:avLst/>
          </a:prstGeom>
          <a:noFill/>
          <a:ln w="9525">
            <a:solidFill>
              <a:srgbClr val="B2B2B2"/>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pic>
        <p:nvPicPr>
          <p:cNvPr id="6" name="Picture 4">
            <a:extLst>
              <a:ext uri="{FF2B5EF4-FFF2-40B4-BE49-F238E27FC236}">
                <a16:creationId xmlns:a16="http://schemas.microsoft.com/office/drawing/2014/main" id="{66DB3D96-4758-4746-AFDE-D75439BDDD68}"/>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7950" y="595313"/>
            <a:ext cx="576263" cy="81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829816" y="620688"/>
            <a:ext cx="8206680" cy="792088"/>
          </a:xfrm>
          <a:prstGeom prst="rect">
            <a:avLst/>
          </a:prstGeom>
        </p:spPr>
        <p:txBody>
          <a:bodyPr/>
          <a:lstStyle>
            <a:lvl1pPr>
              <a:defRPr cap="none">
                <a:solidFill>
                  <a:schemeClr val="tx1"/>
                </a:solidFill>
                <a:latin typeface="Helvetica"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685800" y="1628800"/>
            <a:ext cx="7772400" cy="4238600"/>
          </a:xfrm>
        </p:spPr>
        <p:txBody>
          <a:bodyPr/>
          <a:lstStyle>
            <a:lvl1pPr>
              <a:defRPr>
                <a:latin typeface="Helvetica" pitchFamily="34" charset="0"/>
              </a:defRPr>
            </a:lvl1pPr>
            <a:lvl2pPr>
              <a:defRPr>
                <a:latin typeface="Helvetica" pitchFamily="34" charset="0"/>
              </a:defRPr>
            </a:lvl2pPr>
            <a:lvl3pPr>
              <a:defRPr>
                <a:latin typeface="Helvetica" pitchFamily="34" charset="0"/>
              </a:defRPr>
            </a:lvl3pPr>
            <a:lvl4pPr>
              <a:defRPr>
                <a:latin typeface="Helvetica" pitchFamily="34" charset="0"/>
              </a:defRPr>
            </a:lvl4pPr>
            <a:lvl5pPr>
              <a:defRPr>
                <a:latin typeface="Helvetica"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4">
            <a:extLst>
              <a:ext uri="{FF2B5EF4-FFF2-40B4-BE49-F238E27FC236}">
                <a16:creationId xmlns:a16="http://schemas.microsoft.com/office/drawing/2014/main" id="{3A74FB9E-F039-44DB-8C2C-9EEB699A2105}"/>
              </a:ext>
            </a:extLst>
          </p:cNvPr>
          <p:cNvSpPr>
            <a:spLocks noGrp="1" noChangeArrowheads="1"/>
          </p:cNvSpPr>
          <p:nvPr>
            <p:ph type="dt" sz="half" idx="10"/>
          </p:nvPr>
        </p:nvSpPr>
        <p:spPr/>
        <p:txBody>
          <a:bodyPr/>
          <a:lstStyle>
            <a:lvl1pPr algn="ctr" eaLnBrk="0" hangingPunct="0">
              <a:spcBef>
                <a:spcPct val="50000"/>
              </a:spcBef>
              <a:defRPr b="1">
                <a:effectLst>
                  <a:outerShdw blurRad="38100" dist="38100" dir="2700000" algn="tl">
                    <a:srgbClr val="000000">
                      <a:alpha val="43137"/>
                    </a:srgbClr>
                  </a:outerShdw>
                </a:effectLst>
                <a:latin typeface="Helvetica" pitchFamily="34" charset="0"/>
              </a:defRPr>
            </a:lvl1pPr>
          </a:lstStyle>
          <a:p>
            <a:pPr>
              <a:defRPr/>
            </a:pPr>
            <a:endParaRPr lang="en-US"/>
          </a:p>
        </p:txBody>
      </p:sp>
      <p:sp>
        <p:nvSpPr>
          <p:cNvPr id="8" name="Rectangle 5">
            <a:extLst>
              <a:ext uri="{FF2B5EF4-FFF2-40B4-BE49-F238E27FC236}">
                <a16:creationId xmlns:a16="http://schemas.microsoft.com/office/drawing/2014/main" id="{AE916392-F3E0-4E1D-8BCC-EA794629214F}"/>
              </a:ext>
            </a:extLst>
          </p:cNvPr>
          <p:cNvSpPr>
            <a:spLocks noGrp="1" noChangeArrowheads="1"/>
          </p:cNvSpPr>
          <p:nvPr>
            <p:ph type="ftr" sz="quarter" idx="11"/>
          </p:nvPr>
        </p:nvSpPr>
        <p:spPr/>
        <p:txBody>
          <a:bodyPr/>
          <a:lstStyle>
            <a:lvl1pPr eaLnBrk="0" hangingPunct="0">
              <a:spcBef>
                <a:spcPct val="50000"/>
              </a:spcBef>
              <a:defRPr b="1">
                <a:effectLst>
                  <a:outerShdw blurRad="38100" dist="38100" dir="2700000" algn="tl">
                    <a:srgbClr val="000000">
                      <a:alpha val="43137"/>
                    </a:srgbClr>
                  </a:outerShdw>
                </a:effectLst>
                <a:latin typeface="Helvetica" pitchFamily="34" charset="0"/>
              </a:defRPr>
            </a:lvl1pPr>
          </a:lstStyle>
          <a:p>
            <a:pPr>
              <a:defRPr/>
            </a:pPr>
            <a:endParaRPr lang="en-US"/>
          </a:p>
        </p:txBody>
      </p:sp>
      <p:sp>
        <p:nvSpPr>
          <p:cNvPr id="9" name="Rectangle 6">
            <a:extLst>
              <a:ext uri="{FF2B5EF4-FFF2-40B4-BE49-F238E27FC236}">
                <a16:creationId xmlns:a16="http://schemas.microsoft.com/office/drawing/2014/main" id="{32DACC9A-27A5-44F3-A735-B9D1EC1892FC}"/>
              </a:ext>
            </a:extLst>
          </p:cNvPr>
          <p:cNvSpPr>
            <a:spLocks noGrp="1" noChangeArrowheads="1"/>
          </p:cNvSpPr>
          <p:nvPr>
            <p:ph type="sldNum" sz="quarter" idx="12"/>
          </p:nvPr>
        </p:nvSpPr>
        <p:spPr/>
        <p:txBody>
          <a:bodyPr/>
          <a:lstStyle>
            <a:lvl1pPr eaLnBrk="0" hangingPunct="0">
              <a:spcBef>
                <a:spcPct val="50000"/>
              </a:spcBef>
              <a:defRPr b="1">
                <a:effectLst>
                  <a:outerShdw blurRad="38100" dist="38100" dir="2700000" algn="tl">
                    <a:srgbClr val="C0C0C0"/>
                  </a:outerShdw>
                </a:effectLst>
              </a:defRPr>
            </a:lvl1pPr>
          </a:lstStyle>
          <a:p>
            <a:pPr>
              <a:defRPr/>
            </a:pPr>
            <a:fld id="{5CE70365-5F9B-47EF-AE14-6B09097A0D95}" type="slidenum">
              <a:rPr lang="en-US" altLang="en-US"/>
              <a:pPr>
                <a:defRPr/>
              </a:pPr>
              <a:t>‹#›</a:t>
            </a:fld>
            <a:endParaRPr lang="en-US" altLang="en-US"/>
          </a:p>
        </p:txBody>
      </p:sp>
    </p:spTree>
    <p:extLst>
      <p:ext uri="{BB962C8B-B14F-4D97-AF65-F5344CB8AC3E}">
        <p14:creationId xmlns:p14="http://schemas.microsoft.com/office/powerpoint/2010/main" val="2171262182"/>
      </p:ext>
    </p:extLst>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21D81A51-EEB2-413F-A7FB-2BB3F01E484E}"/>
              </a:ext>
            </a:extLst>
          </p:cNvPr>
          <p:cNvSpPr>
            <a:spLocks noGrp="1"/>
          </p:cNvSpPr>
          <p:nvPr>
            <p:ph type="dt" sz="half" idx="10"/>
          </p:nvPr>
        </p:nvSpPr>
        <p:spPr/>
        <p:txBody>
          <a:bodyPr/>
          <a:lstStyle>
            <a:lvl1pPr>
              <a:defRPr/>
            </a:lvl1pPr>
          </a:lstStyle>
          <a:p>
            <a:pPr>
              <a:defRPr/>
            </a:pPr>
            <a:endParaRPr lang="en-CA"/>
          </a:p>
        </p:txBody>
      </p:sp>
      <p:sp>
        <p:nvSpPr>
          <p:cNvPr id="3" name="Footer Placeholder 4">
            <a:extLst>
              <a:ext uri="{FF2B5EF4-FFF2-40B4-BE49-F238E27FC236}">
                <a16:creationId xmlns:a16="http://schemas.microsoft.com/office/drawing/2014/main" id="{B2A63A1C-EA11-461F-B662-DA8CA23DC8C3}"/>
              </a:ext>
            </a:extLst>
          </p:cNvPr>
          <p:cNvSpPr>
            <a:spLocks noGrp="1"/>
          </p:cNvSpPr>
          <p:nvPr>
            <p:ph type="ftr" sz="quarter" idx="11"/>
          </p:nvPr>
        </p:nvSpPr>
        <p:spPr/>
        <p:txBody>
          <a:bodyPr/>
          <a:lstStyle>
            <a:lvl1pPr>
              <a:defRPr/>
            </a:lvl1pPr>
          </a:lstStyle>
          <a:p>
            <a:pPr>
              <a:defRPr/>
            </a:pPr>
            <a:endParaRPr lang="en-CA"/>
          </a:p>
        </p:txBody>
      </p:sp>
      <p:sp>
        <p:nvSpPr>
          <p:cNvPr id="4" name="Slide Number Placeholder 5">
            <a:extLst>
              <a:ext uri="{FF2B5EF4-FFF2-40B4-BE49-F238E27FC236}">
                <a16:creationId xmlns:a16="http://schemas.microsoft.com/office/drawing/2014/main" id="{A9325A04-7CC6-495C-BCED-B0A7325D0BA1}"/>
              </a:ext>
            </a:extLst>
          </p:cNvPr>
          <p:cNvSpPr>
            <a:spLocks noGrp="1"/>
          </p:cNvSpPr>
          <p:nvPr>
            <p:ph type="sldNum" sz="quarter" idx="12"/>
          </p:nvPr>
        </p:nvSpPr>
        <p:spPr/>
        <p:txBody>
          <a:bodyPr/>
          <a:lstStyle>
            <a:lvl1pPr>
              <a:defRPr/>
            </a:lvl1pPr>
          </a:lstStyle>
          <a:p>
            <a:pPr>
              <a:defRPr/>
            </a:pPr>
            <a:fld id="{3F6EEB65-9164-4598-8BE0-265C3069656C}" type="slidenum">
              <a:rPr lang="en-CA" altLang="en-US"/>
              <a:pPr>
                <a:defRPr/>
              </a:pPr>
              <a:t>‹#›</a:t>
            </a:fld>
            <a:endParaRPr lang="en-CA" altLang="en-US"/>
          </a:p>
        </p:txBody>
      </p:sp>
    </p:spTree>
    <p:extLst>
      <p:ext uri="{BB962C8B-B14F-4D97-AF65-F5344CB8AC3E}">
        <p14:creationId xmlns:p14="http://schemas.microsoft.com/office/powerpoint/2010/main" val="903837824"/>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10F8CA73-8884-4A3D-BAD9-7AA105A5E923}"/>
              </a:ext>
            </a:extLst>
          </p:cNvPr>
          <p:cNvSpPr>
            <a:spLocks noGrp="1"/>
          </p:cNvSpPr>
          <p:nvPr>
            <p:ph type="dt" sz="half" idx="10"/>
          </p:nvPr>
        </p:nvSpPr>
        <p:spPr/>
        <p:txBody>
          <a:bodyPr/>
          <a:lstStyle>
            <a:lvl1pPr>
              <a:defRPr/>
            </a:lvl1pPr>
          </a:lstStyle>
          <a:p>
            <a:pPr>
              <a:defRPr/>
            </a:pPr>
            <a:endParaRPr lang="en-CA"/>
          </a:p>
        </p:txBody>
      </p:sp>
      <p:sp>
        <p:nvSpPr>
          <p:cNvPr id="6" name="Footer Placeholder 4">
            <a:extLst>
              <a:ext uri="{FF2B5EF4-FFF2-40B4-BE49-F238E27FC236}">
                <a16:creationId xmlns:a16="http://schemas.microsoft.com/office/drawing/2014/main" id="{17AE0F5E-0DE1-4E5E-9E20-81789D96ECEA}"/>
              </a:ext>
            </a:extLst>
          </p:cNvPr>
          <p:cNvSpPr>
            <a:spLocks noGrp="1"/>
          </p:cNvSpPr>
          <p:nvPr>
            <p:ph type="ftr" sz="quarter" idx="11"/>
          </p:nvPr>
        </p:nvSpPr>
        <p:spPr/>
        <p:txBody>
          <a:bodyPr/>
          <a:lstStyle>
            <a:lvl1pPr>
              <a:defRPr/>
            </a:lvl1pPr>
          </a:lstStyle>
          <a:p>
            <a:pPr>
              <a:defRPr/>
            </a:pPr>
            <a:endParaRPr lang="en-CA"/>
          </a:p>
        </p:txBody>
      </p:sp>
      <p:sp>
        <p:nvSpPr>
          <p:cNvPr id="7" name="Slide Number Placeholder 5">
            <a:extLst>
              <a:ext uri="{FF2B5EF4-FFF2-40B4-BE49-F238E27FC236}">
                <a16:creationId xmlns:a16="http://schemas.microsoft.com/office/drawing/2014/main" id="{3A407EEC-D0C4-411D-86C9-2EB5232297C4}"/>
              </a:ext>
            </a:extLst>
          </p:cNvPr>
          <p:cNvSpPr>
            <a:spLocks noGrp="1"/>
          </p:cNvSpPr>
          <p:nvPr>
            <p:ph type="sldNum" sz="quarter" idx="12"/>
          </p:nvPr>
        </p:nvSpPr>
        <p:spPr/>
        <p:txBody>
          <a:bodyPr/>
          <a:lstStyle>
            <a:lvl1pPr>
              <a:defRPr/>
            </a:lvl1pPr>
          </a:lstStyle>
          <a:p>
            <a:pPr>
              <a:defRPr/>
            </a:pPr>
            <a:fld id="{78FA5DFC-AB98-48E6-B963-155D9F6146DC}" type="slidenum">
              <a:rPr lang="en-CA" altLang="en-US"/>
              <a:pPr>
                <a:defRPr/>
              </a:pPr>
              <a:t>‹#›</a:t>
            </a:fld>
            <a:endParaRPr lang="en-CA" altLang="en-US"/>
          </a:p>
        </p:txBody>
      </p:sp>
    </p:spTree>
    <p:extLst>
      <p:ext uri="{BB962C8B-B14F-4D97-AF65-F5344CB8AC3E}">
        <p14:creationId xmlns:p14="http://schemas.microsoft.com/office/powerpoint/2010/main" val="1620402071"/>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B230EA98-8FA2-48A6-BD57-39FACD0D5D30}"/>
              </a:ext>
            </a:extLst>
          </p:cNvPr>
          <p:cNvSpPr>
            <a:spLocks noGrp="1"/>
          </p:cNvSpPr>
          <p:nvPr>
            <p:ph type="dt" sz="half" idx="10"/>
          </p:nvPr>
        </p:nvSpPr>
        <p:spPr/>
        <p:txBody>
          <a:bodyPr/>
          <a:lstStyle>
            <a:lvl1pPr>
              <a:defRPr/>
            </a:lvl1pPr>
          </a:lstStyle>
          <a:p>
            <a:pPr>
              <a:defRPr/>
            </a:pPr>
            <a:endParaRPr lang="en-CA"/>
          </a:p>
        </p:txBody>
      </p:sp>
      <p:sp>
        <p:nvSpPr>
          <p:cNvPr id="6" name="Footer Placeholder 4">
            <a:extLst>
              <a:ext uri="{FF2B5EF4-FFF2-40B4-BE49-F238E27FC236}">
                <a16:creationId xmlns:a16="http://schemas.microsoft.com/office/drawing/2014/main" id="{E7B80823-B735-4354-B79E-93EC59EFCDE9}"/>
              </a:ext>
            </a:extLst>
          </p:cNvPr>
          <p:cNvSpPr>
            <a:spLocks noGrp="1"/>
          </p:cNvSpPr>
          <p:nvPr>
            <p:ph type="ftr" sz="quarter" idx="11"/>
          </p:nvPr>
        </p:nvSpPr>
        <p:spPr/>
        <p:txBody>
          <a:bodyPr/>
          <a:lstStyle>
            <a:lvl1pPr>
              <a:defRPr/>
            </a:lvl1pPr>
          </a:lstStyle>
          <a:p>
            <a:pPr>
              <a:defRPr/>
            </a:pPr>
            <a:endParaRPr lang="en-CA"/>
          </a:p>
        </p:txBody>
      </p:sp>
      <p:sp>
        <p:nvSpPr>
          <p:cNvPr id="7" name="Slide Number Placeholder 5">
            <a:extLst>
              <a:ext uri="{FF2B5EF4-FFF2-40B4-BE49-F238E27FC236}">
                <a16:creationId xmlns:a16="http://schemas.microsoft.com/office/drawing/2014/main" id="{182D980D-CA36-4C0F-9779-E2B7AAA23763}"/>
              </a:ext>
            </a:extLst>
          </p:cNvPr>
          <p:cNvSpPr>
            <a:spLocks noGrp="1"/>
          </p:cNvSpPr>
          <p:nvPr>
            <p:ph type="sldNum" sz="quarter" idx="12"/>
          </p:nvPr>
        </p:nvSpPr>
        <p:spPr/>
        <p:txBody>
          <a:bodyPr/>
          <a:lstStyle>
            <a:lvl1pPr>
              <a:defRPr/>
            </a:lvl1pPr>
          </a:lstStyle>
          <a:p>
            <a:pPr>
              <a:defRPr/>
            </a:pPr>
            <a:fld id="{953FA7EF-0459-48FD-A306-CDA6CA6CF583}" type="slidenum">
              <a:rPr lang="en-CA" altLang="en-US"/>
              <a:pPr>
                <a:defRPr/>
              </a:pPr>
              <a:t>‹#›</a:t>
            </a:fld>
            <a:endParaRPr lang="en-CA" altLang="en-US"/>
          </a:p>
        </p:txBody>
      </p:sp>
    </p:spTree>
    <p:extLst>
      <p:ext uri="{BB962C8B-B14F-4D97-AF65-F5344CB8AC3E}">
        <p14:creationId xmlns:p14="http://schemas.microsoft.com/office/powerpoint/2010/main" val="4249520390"/>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AAB0EB7E-CCE5-4EAB-9610-A53B3B492F9C}"/>
              </a:ext>
            </a:extLst>
          </p:cNvPr>
          <p:cNvSpPr>
            <a:spLocks noGrp="1"/>
          </p:cNvSpPr>
          <p:nvPr>
            <p:ph type="dt" sz="half" idx="10"/>
          </p:nvPr>
        </p:nvSpPr>
        <p:spPr/>
        <p:txBody>
          <a:bodyPr/>
          <a:lstStyle>
            <a:lvl1pPr>
              <a:defRPr/>
            </a:lvl1pPr>
          </a:lstStyle>
          <a:p>
            <a:pPr>
              <a:defRPr/>
            </a:pPr>
            <a:endParaRPr lang="en-CA"/>
          </a:p>
        </p:txBody>
      </p:sp>
      <p:sp>
        <p:nvSpPr>
          <p:cNvPr id="5" name="Footer Placeholder 4">
            <a:extLst>
              <a:ext uri="{FF2B5EF4-FFF2-40B4-BE49-F238E27FC236}">
                <a16:creationId xmlns:a16="http://schemas.microsoft.com/office/drawing/2014/main" id="{EAB00625-9184-4945-9071-771EFC4A2516}"/>
              </a:ext>
            </a:extLst>
          </p:cNvPr>
          <p:cNvSpPr>
            <a:spLocks noGrp="1"/>
          </p:cNvSpPr>
          <p:nvPr>
            <p:ph type="ftr" sz="quarter" idx="11"/>
          </p:nvPr>
        </p:nvSpPr>
        <p:spPr/>
        <p:txBody>
          <a:bodyPr/>
          <a:lstStyle>
            <a:lvl1pPr>
              <a:defRPr/>
            </a:lvl1pPr>
          </a:lstStyle>
          <a:p>
            <a:pPr>
              <a:defRPr/>
            </a:pPr>
            <a:endParaRPr lang="en-CA"/>
          </a:p>
        </p:txBody>
      </p:sp>
      <p:sp>
        <p:nvSpPr>
          <p:cNvPr id="6" name="Slide Number Placeholder 5">
            <a:extLst>
              <a:ext uri="{FF2B5EF4-FFF2-40B4-BE49-F238E27FC236}">
                <a16:creationId xmlns:a16="http://schemas.microsoft.com/office/drawing/2014/main" id="{67316D77-DA04-4A8D-90E6-FCD71E22E542}"/>
              </a:ext>
            </a:extLst>
          </p:cNvPr>
          <p:cNvSpPr>
            <a:spLocks noGrp="1"/>
          </p:cNvSpPr>
          <p:nvPr>
            <p:ph type="sldNum" sz="quarter" idx="12"/>
          </p:nvPr>
        </p:nvSpPr>
        <p:spPr/>
        <p:txBody>
          <a:bodyPr/>
          <a:lstStyle>
            <a:lvl1pPr>
              <a:defRPr/>
            </a:lvl1pPr>
          </a:lstStyle>
          <a:p>
            <a:pPr>
              <a:defRPr/>
            </a:pPr>
            <a:fld id="{95E619B6-4AF1-4B3F-9037-07440F8F4590}" type="slidenum">
              <a:rPr lang="en-CA" altLang="en-US"/>
              <a:pPr>
                <a:defRPr/>
              </a:pPr>
              <a:t>‹#›</a:t>
            </a:fld>
            <a:endParaRPr lang="en-CA" altLang="en-US"/>
          </a:p>
        </p:txBody>
      </p:sp>
    </p:spTree>
    <p:extLst>
      <p:ext uri="{BB962C8B-B14F-4D97-AF65-F5344CB8AC3E}">
        <p14:creationId xmlns:p14="http://schemas.microsoft.com/office/powerpoint/2010/main" val="104529190"/>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DF82043E-6C22-47A6-A64C-4641983FD8D5}"/>
              </a:ext>
            </a:extLst>
          </p:cNvPr>
          <p:cNvSpPr>
            <a:spLocks noGrp="1"/>
          </p:cNvSpPr>
          <p:nvPr>
            <p:ph type="dt" sz="half" idx="10"/>
          </p:nvPr>
        </p:nvSpPr>
        <p:spPr/>
        <p:txBody>
          <a:bodyPr/>
          <a:lstStyle>
            <a:lvl1pPr>
              <a:defRPr/>
            </a:lvl1pPr>
          </a:lstStyle>
          <a:p>
            <a:pPr>
              <a:defRPr/>
            </a:pPr>
            <a:endParaRPr lang="en-CA"/>
          </a:p>
        </p:txBody>
      </p:sp>
      <p:sp>
        <p:nvSpPr>
          <p:cNvPr id="5" name="Footer Placeholder 4">
            <a:extLst>
              <a:ext uri="{FF2B5EF4-FFF2-40B4-BE49-F238E27FC236}">
                <a16:creationId xmlns:a16="http://schemas.microsoft.com/office/drawing/2014/main" id="{B76148A1-DA5F-4E89-8D31-3990FFECEAC6}"/>
              </a:ext>
            </a:extLst>
          </p:cNvPr>
          <p:cNvSpPr>
            <a:spLocks noGrp="1"/>
          </p:cNvSpPr>
          <p:nvPr>
            <p:ph type="ftr" sz="quarter" idx="11"/>
          </p:nvPr>
        </p:nvSpPr>
        <p:spPr/>
        <p:txBody>
          <a:bodyPr/>
          <a:lstStyle>
            <a:lvl1pPr>
              <a:defRPr/>
            </a:lvl1pPr>
          </a:lstStyle>
          <a:p>
            <a:pPr>
              <a:defRPr/>
            </a:pPr>
            <a:endParaRPr lang="en-CA"/>
          </a:p>
        </p:txBody>
      </p:sp>
      <p:sp>
        <p:nvSpPr>
          <p:cNvPr id="6" name="Slide Number Placeholder 5">
            <a:extLst>
              <a:ext uri="{FF2B5EF4-FFF2-40B4-BE49-F238E27FC236}">
                <a16:creationId xmlns:a16="http://schemas.microsoft.com/office/drawing/2014/main" id="{9B4B0B97-678B-4315-B995-41B005FD6701}"/>
              </a:ext>
            </a:extLst>
          </p:cNvPr>
          <p:cNvSpPr>
            <a:spLocks noGrp="1"/>
          </p:cNvSpPr>
          <p:nvPr>
            <p:ph type="sldNum" sz="quarter" idx="12"/>
          </p:nvPr>
        </p:nvSpPr>
        <p:spPr/>
        <p:txBody>
          <a:bodyPr/>
          <a:lstStyle>
            <a:lvl1pPr>
              <a:defRPr/>
            </a:lvl1pPr>
          </a:lstStyle>
          <a:p>
            <a:pPr>
              <a:defRPr/>
            </a:pPr>
            <a:fld id="{0F40851A-DB35-4C0B-A0A5-A55669B40913}" type="slidenum">
              <a:rPr lang="en-CA" altLang="en-US"/>
              <a:pPr>
                <a:defRPr/>
              </a:pPr>
              <a:t>‹#›</a:t>
            </a:fld>
            <a:endParaRPr lang="en-CA" altLang="en-US"/>
          </a:p>
        </p:txBody>
      </p:sp>
    </p:spTree>
    <p:extLst>
      <p:ext uri="{BB962C8B-B14F-4D97-AF65-F5344CB8AC3E}">
        <p14:creationId xmlns:p14="http://schemas.microsoft.com/office/powerpoint/2010/main" val="3467249813"/>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01DF2A2E-57F1-40BB-B9BC-73934EE54801}"/>
              </a:ext>
            </a:extLst>
          </p:cNvPr>
          <p:cNvSpPr>
            <a:spLocks noGrp="1"/>
          </p:cNvSpPr>
          <p:nvPr>
            <p:ph type="dt" sz="half" idx="10"/>
          </p:nvPr>
        </p:nvSpPr>
        <p:spPr/>
        <p:txBody>
          <a:bodyPr/>
          <a:lstStyle>
            <a:lvl1pPr>
              <a:defRPr/>
            </a:lvl1pPr>
          </a:lstStyle>
          <a:p>
            <a:pPr>
              <a:defRPr/>
            </a:pPr>
            <a:endParaRPr lang="en-CA"/>
          </a:p>
        </p:txBody>
      </p:sp>
      <p:sp>
        <p:nvSpPr>
          <p:cNvPr id="5" name="Footer Placeholder 4">
            <a:extLst>
              <a:ext uri="{FF2B5EF4-FFF2-40B4-BE49-F238E27FC236}">
                <a16:creationId xmlns:a16="http://schemas.microsoft.com/office/drawing/2014/main" id="{7E425CBF-2A1A-4A83-B1DC-3DBAA504D19A}"/>
              </a:ext>
            </a:extLst>
          </p:cNvPr>
          <p:cNvSpPr>
            <a:spLocks noGrp="1"/>
          </p:cNvSpPr>
          <p:nvPr>
            <p:ph type="ftr" sz="quarter" idx="11"/>
          </p:nvPr>
        </p:nvSpPr>
        <p:spPr/>
        <p:txBody>
          <a:bodyPr/>
          <a:lstStyle>
            <a:lvl1pPr>
              <a:defRPr/>
            </a:lvl1pPr>
          </a:lstStyle>
          <a:p>
            <a:pPr>
              <a:defRPr/>
            </a:pPr>
            <a:endParaRPr lang="en-CA"/>
          </a:p>
        </p:txBody>
      </p:sp>
      <p:sp>
        <p:nvSpPr>
          <p:cNvPr id="6" name="Slide Number Placeholder 5">
            <a:extLst>
              <a:ext uri="{FF2B5EF4-FFF2-40B4-BE49-F238E27FC236}">
                <a16:creationId xmlns:a16="http://schemas.microsoft.com/office/drawing/2014/main" id="{C098124C-72C9-4A2D-810E-0B5FAFF3BB14}"/>
              </a:ext>
            </a:extLst>
          </p:cNvPr>
          <p:cNvSpPr>
            <a:spLocks noGrp="1"/>
          </p:cNvSpPr>
          <p:nvPr>
            <p:ph type="sldNum" sz="quarter" idx="12"/>
          </p:nvPr>
        </p:nvSpPr>
        <p:spPr/>
        <p:txBody>
          <a:bodyPr/>
          <a:lstStyle>
            <a:lvl1pPr>
              <a:defRPr/>
            </a:lvl1pPr>
          </a:lstStyle>
          <a:p>
            <a:pPr>
              <a:defRPr/>
            </a:pPr>
            <a:fld id="{12473E3E-40C9-4D51-8F37-432420C9869D}" type="slidenum">
              <a:rPr lang="en-CA" altLang="en-US"/>
              <a:pPr>
                <a:defRPr/>
              </a:pPr>
              <a:t>‹#›</a:t>
            </a:fld>
            <a:endParaRPr lang="en-CA" altLang="en-US"/>
          </a:p>
        </p:txBody>
      </p:sp>
    </p:spTree>
    <p:extLst>
      <p:ext uri="{BB962C8B-B14F-4D97-AF65-F5344CB8AC3E}">
        <p14:creationId xmlns:p14="http://schemas.microsoft.com/office/powerpoint/2010/main" val="3544286868"/>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CBAF3D3E-5F8B-44E7-BA78-70EDCF21CD2C}"/>
              </a:ext>
            </a:extLst>
          </p:cNvPr>
          <p:cNvSpPr>
            <a:spLocks noGrp="1"/>
          </p:cNvSpPr>
          <p:nvPr>
            <p:ph type="dt" sz="half" idx="10"/>
          </p:nvPr>
        </p:nvSpPr>
        <p:spPr/>
        <p:txBody>
          <a:bodyPr/>
          <a:lstStyle>
            <a:lvl1pPr>
              <a:defRPr/>
            </a:lvl1pPr>
          </a:lstStyle>
          <a:p>
            <a:pPr>
              <a:defRPr/>
            </a:pPr>
            <a:endParaRPr lang="en-CA"/>
          </a:p>
        </p:txBody>
      </p:sp>
      <p:sp>
        <p:nvSpPr>
          <p:cNvPr id="5" name="Footer Placeholder 4">
            <a:extLst>
              <a:ext uri="{FF2B5EF4-FFF2-40B4-BE49-F238E27FC236}">
                <a16:creationId xmlns:a16="http://schemas.microsoft.com/office/drawing/2014/main" id="{A175183C-C169-4E60-A6DD-08DBE7199FC8}"/>
              </a:ext>
            </a:extLst>
          </p:cNvPr>
          <p:cNvSpPr>
            <a:spLocks noGrp="1"/>
          </p:cNvSpPr>
          <p:nvPr>
            <p:ph type="ftr" sz="quarter" idx="11"/>
          </p:nvPr>
        </p:nvSpPr>
        <p:spPr/>
        <p:txBody>
          <a:bodyPr/>
          <a:lstStyle>
            <a:lvl1pPr>
              <a:defRPr/>
            </a:lvl1pPr>
          </a:lstStyle>
          <a:p>
            <a:pPr>
              <a:defRPr/>
            </a:pPr>
            <a:endParaRPr lang="en-CA"/>
          </a:p>
        </p:txBody>
      </p:sp>
      <p:sp>
        <p:nvSpPr>
          <p:cNvPr id="6" name="Slide Number Placeholder 5">
            <a:extLst>
              <a:ext uri="{FF2B5EF4-FFF2-40B4-BE49-F238E27FC236}">
                <a16:creationId xmlns:a16="http://schemas.microsoft.com/office/drawing/2014/main" id="{C1AAC4BE-A41A-43AB-8258-11873B8E22B1}"/>
              </a:ext>
            </a:extLst>
          </p:cNvPr>
          <p:cNvSpPr>
            <a:spLocks noGrp="1"/>
          </p:cNvSpPr>
          <p:nvPr>
            <p:ph type="sldNum" sz="quarter" idx="12"/>
          </p:nvPr>
        </p:nvSpPr>
        <p:spPr/>
        <p:txBody>
          <a:bodyPr/>
          <a:lstStyle>
            <a:lvl1pPr>
              <a:defRPr/>
            </a:lvl1pPr>
          </a:lstStyle>
          <a:p>
            <a:pPr>
              <a:defRPr/>
            </a:pPr>
            <a:fld id="{E3D41353-085F-40DA-9919-0DDE4C0C2567}" type="slidenum">
              <a:rPr lang="en-CA" altLang="en-US"/>
              <a:pPr>
                <a:defRPr/>
              </a:pPr>
              <a:t>‹#›</a:t>
            </a:fld>
            <a:endParaRPr lang="en-CA" altLang="en-US"/>
          </a:p>
        </p:txBody>
      </p:sp>
    </p:spTree>
    <p:extLst>
      <p:ext uri="{BB962C8B-B14F-4D97-AF65-F5344CB8AC3E}">
        <p14:creationId xmlns:p14="http://schemas.microsoft.com/office/powerpoint/2010/main" val="1297266105"/>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9DC3340-ECAA-47A8-9DD3-8DA140D69666}"/>
              </a:ext>
            </a:extLst>
          </p:cNvPr>
          <p:cNvSpPr>
            <a:spLocks noGrp="1"/>
          </p:cNvSpPr>
          <p:nvPr>
            <p:ph type="dt" sz="half" idx="10"/>
          </p:nvPr>
        </p:nvSpPr>
        <p:spPr/>
        <p:txBody>
          <a:bodyPr/>
          <a:lstStyle>
            <a:lvl1pPr>
              <a:defRPr/>
            </a:lvl1pPr>
          </a:lstStyle>
          <a:p>
            <a:pPr>
              <a:defRPr/>
            </a:pPr>
            <a:endParaRPr lang="en-CA"/>
          </a:p>
        </p:txBody>
      </p:sp>
      <p:sp>
        <p:nvSpPr>
          <p:cNvPr id="5" name="Footer Placeholder 4">
            <a:extLst>
              <a:ext uri="{FF2B5EF4-FFF2-40B4-BE49-F238E27FC236}">
                <a16:creationId xmlns:a16="http://schemas.microsoft.com/office/drawing/2014/main" id="{253B6C70-3206-4C10-B59C-4B513AF96E58}"/>
              </a:ext>
            </a:extLst>
          </p:cNvPr>
          <p:cNvSpPr>
            <a:spLocks noGrp="1"/>
          </p:cNvSpPr>
          <p:nvPr>
            <p:ph type="ftr" sz="quarter" idx="11"/>
          </p:nvPr>
        </p:nvSpPr>
        <p:spPr/>
        <p:txBody>
          <a:bodyPr/>
          <a:lstStyle>
            <a:lvl1pPr>
              <a:defRPr/>
            </a:lvl1pPr>
          </a:lstStyle>
          <a:p>
            <a:pPr>
              <a:defRPr/>
            </a:pPr>
            <a:endParaRPr lang="en-CA"/>
          </a:p>
        </p:txBody>
      </p:sp>
      <p:sp>
        <p:nvSpPr>
          <p:cNvPr id="6" name="Slide Number Placeholder 5">
            <a:extLst>
              <a:ext uri="{FF2B5EF4-FFF2-40B4-BE49-F238E27FC236}">
                <a16:creationId xmlns:a16="http://schemas.microsoft.com/office/drawing/2014/main" id="{C2256815-1A6B-4E6B-9186-F1FD0EBC4150}"/>
              </a:ext>
            </a:extLst>
          </p:cNvPr>
          <p:cNvSpPr>
            <a:spLocks noGrp="1"/>
          </p:cNvSpPr>
          <p:nvPr>
            <p:ph type="sldNum" sz="quarter" idx="12"/>
          </p:nvPr>
        </p:nvSpPr>
        <p:spPr/>
        <p:txBody>
          <a:bodyPr/>
          <a:lstStyle>
            <a:lvl1pPr>
              <a:defRPr/>
            </a:lvl1pPr>
          </a:lstStyle>
          <a:p>
            <a:pPr>
              <a:defRPr/>
            </a:pPr>
            <a:fld id="{DC532E74-03F5-4D7B-8F5C-427236E70D0F}" type="slidenum">
              <a:rPr lang="en-CA" altLang="en-US"/>
              <a:pPr>
                <a:defRPr/>
              </a:pPr>
              <a:t>‹#›</a:t>
            </a:fld>
            <a:endParaRPr lang="en-CA" altLang="en-US"/>
          </a:p>
        </p:txBody>
      </p:sp>
    </p:spTree>
    <p:extLst>
      <p:ext uri="{BB962C8B-B14F-4D97-AF65-F5344CB8AC3E}">
        <p14:creationId xmlns:p14="http://schemas.microsoft.com/office/powerpoint/2010/main" val="704585899"/>
      </p:ext>
    </p:extLst>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3">
            <a:extLst>
              <a:ext uri="{FF2B5EF4-FFF2-40B4-BE49-F238E27FC236}">
                <a16:creationId xmlns:a16="http://schemas.microsoft.com/office/drawing/2014/main" id="{FE063294-2DB5-4CFA-AFF2-4723A3E14276}"/>
              </a:ext>
            </a:extLst>
          </p:cNvPr>
          <p:cNvSpPr>
            <a:spLocks noGrp="1"/>
          </p:cNvSpPr>
          <p:nvPr>
            <p:ph type="dt" sz="half" idx="10"/>
          </p:nvPr>
        </p:nvSpPr>
        <p:spPr/>
        <p:txBody>
          <a:bodyPr/>
          <a:lstStyle>
            <a:lvl1pPr>
              <a:defRPr/>
            </a:lvl1pPr>
          </a:lstStyle>
          <a:p>
            <a:pPr>
              <a:defRPr/>
            </a:pPr>
            <a:endParaRPr lang="en-CA"/>
          </a:p>
        </p:txBody>
      </p:sp>
      <p:sp>
        <p:nvSpPr>
          <p:cNvPr id="6" name="Footer Placeholder 4">
            <a:extLst>
              <a:ext uri="{FF2B5EF4-FFF2-40B4-BE49-F238E27FC236}">
                <a16:creationId xmlns:a16="http://schemas.microsoft.com/office/drawing/2014/main" id="{05CF8E9D-8D99-4DB6-A50B-1465AB046BC0}"/>
              </a:ext>
            </a:extLst>
          </p:cNvPr>
          <p:cNvSpPr>
            <a:spLocks noGrp="1"/>
          </p:cNvSpPr>
          <p:nvPr>
            <p:ph type="ftr" sz="quarter" idx="11"/>
          </p:nvPr>
        </p:nvSpPr>
        <p:spPr/>
        <p:txBody>
          <a:bodyPr/>
          <a:lstStyle>
            <a:lvl1pPr>
              <a:defRPr/>
            </a:lvl1pPr>
          </a:lstStyle>
          <a:p>
            <a:pPr>
              <a:defRPr/>
            </a:pPr>
            <a:endParaRPr lang="en-CA"/>
          </a:p>
        </p:txBody>
      </p:sp>
      <p:sp>
        <p:nvSpPr>
          <p:cNvPr id="7" name="Slide Number Placeholder 5">
            <a:extLst>
              <a:ext uri="{FF2B5EF4-FFF2-40B4-BE49-F238E27FC236}">
                <a16:creationId xmlns:a16="http://schemas.microsoft.com/office/drawing/2014/main" id="{0DBA6BCC-5565-4305-BA5F-797D316A6D10}"/>
              </a:ext>
            </a:extLst>
          </p:cNvPr>
          <p:cNvSpPr>
            <a:spLocks noGrp="1"/>
          </p:cNvSpPr>
          <p:nvPr>
            <p:ph type="sldNum" sz="quarter" idx="12"/>
          </p:nvPr>
        </p:nvSpPr>
        <p:spPr/>
        <p:txBody>
          <a:bodyPr/>
          <a:lstStyle>
            <a:lvl1pPr>
              <a:defRPr/>
            </a:lvl1pPr>
          </a:lstStyle>
          <a:p>
            <a:pPr>
              <a:defRPr/>
            </a:pPr>
            <a:fld id="{85C68736-90DB-483B-AD89-C0F1091B0B48}" type="slidenum">
              <a:rPr lang="en-CA" altLang="en-US"/>
              <a:pPr>
                <a:defRPr/>
              </a:pPr>
              <a:t>‹#›</a:t>
            </a:fld>
            <a:endParaRPr lang="en-CA" altLang="en-US"/>
          </a:p>
        </p:txBody>
      </p:sp>
    </p:spTree>
    <p:extLst>
      <p:ext uri="{BB962C8B-B14F-4D97-AF65-F5344CB8AC3E}">
        <p14:creationId xmlns:p14="http://schemas.microsoft.com/office/powerpoint/2010/main" val="3984789164"/>
      </p:ext>
    </p:extLst>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3">
            <a:extLst>
              <a:ext uri="{FF2B5EF4-FFF2-40B4-BE49-F238E27FC236}">
                <a16:creationId xmlns:a16="http://schemas.microsoft.com/office/drawing/2014/main" id="{C1C6B1B5-6909-405C-9FAB-8476EEBB8FE1}"/>
              </a:ext>
            </a:extLst>
          </p:cNvPr>
          <p:cNvSpPr>
            <a:spLocks noGrp="1"/>
          </p:cNvSpPr>
          <p:nvPr>
            <p:ph type="dt" sz="half" idx="10"/>
          </p:nvPr>
        </p:nvSpPr>
        <p:spPr/>
        <p:txBody>
          <a:bodyPr/>
          <a:lstStyle>
            <a:lvl1pPr>
              <a:defRPr/>
            </a:lvl1pPr>
          </a:lstStyle>
          <a:p>
            <a:pPr>
              <a:defRPr/>
            </a:pPr>
            <a:endParaRPr lang="en-CA"/>
          </a:p>
        </p:txBody>
      </p:sp>
      <p:sp>
        <p:nvSpPr>
          <p:cNvPr id="8" name="Footer Placeholder 4">
            <a:extLst>
              <a:ext uri="{FF2B5EF4-FFF2-40B4-BE49-F238E27FC236}">
                <a16:creationId xmlns:a16="http://schemas.microsoft.com/office/drawing/2014/main" id="{1AC602C5-DFCE-46B8-B28C-0BC425F49B3D}"/>
              </a:ext>
            </a:extLst>
          </p:cNvPr>
          <p:cNvSpPr>
            <a:spLocks noGrp="1"/>
          </p:cNvSpPr>
          <p:nvPr>
            <p:ph type="ftr" sz="quarter" idx="11"/>
          </p:nvPr>
        </p:nvSpPr>
        <p:spPr/>
        <p:txBody>
          <a:bodyPr/>
          <a:lstStyle>
            <a:lvl1pPr>
              <a:defRPr/>
            </a:lvl1pPr>
          </a:lstStyle>
          <a:p>
            <a:pPr>
              <a:defRPr/>
            </a:pPr>
            <a:endParaRPr lang="en-CA"/>
          </a:p>
        </p:txBody>
      </p:sp>
      <p:sp>
        <p:nvSpPr>
          <p:cNvPr id="9" name="Slide Number Placeholder 5">
            <a:extLst>
              <a:ext uri="{FF2B5EF4-FFF2-40B4-BE49-F238E27FC236}">
                <a16:creationId xmlns:a16="http://schemas.microsoft.com/office/drawing/2014/main" id="{104F13C4-9332-4A67-A6AD-93D3FC0B38A4}"/>
              </a:ext>
            </a:extLst>
          </p:cNvPr>
          <p:cNvSpPr>
            <a:spLocks noGrp="1"/>
          </p:cNvSpPr>
          <p:nvPr>
            <p:ph type="sldNum" sz="quarter" idx="12"/>
          </p:nvPr>
        </p:nvSpPr>
        <p:spPr/>
        <p:txBody>
          <a:bodyPr/>
          <a:lstStyle>
            <a:lvl1pPr>
              <a:defRPr/>
            </a:lvl1pPr>
          </a:lstStyle>
          <a:p>
            <a:pPr>
              <a:defRPr/>
            </a:pPr>
            <a:fld id="{E353D792-7E3E-47E6-A2B2-D30703DB9090}" type="slidenum">
              <a:rPr lang="en-CA" altLang="en-US"/>
              <a:pPr>
                <a:defRPr/>
              </a:pPr>
              <a:t>‹#›</a:t>
            </a:fld>
            <a:endParaRPr lang="en-CA" altLang="en-US"/>
          </a:p>
        </p:txBody>
      </p:sp>
    </p:spTree>
    <p:extLst>
      <p:ext uri="{BB962C8B-B14F-4D97-AF65-F5344CB8AC3E}">
        <p14:creationId xmlns:p14="http://schemas.microsoft.com/office/powerpoint/2010/main" val="3892650201"/>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4" name="Header Section" descr="basic_top.eps">
            <a:extLst>
              <a:ext uri="{FF2B5EF4-FFF2-40B4-BE49-F238E27FC236}">
                <a16:creationId xmlns:a16="http://schemas.microsoft.com/office/drawing/2014/main" id="{5C814A62-460D-43CB-877B-FB80146074F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588"/>
            <a:ext cx="9144000"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a:extLst>
              <a:ext uri="{FF2B5EF4-FFF2-40B4-BE49-F238E27FC236}">
                <a16:creationId xmlns:a16="http://schemas.microsoft.com/office/drawing/2014/main" id="{3EADDD8B-CB74-40F4-AF49-8B087F636249}"/>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7950" y="595313"/>
            <a:ext cx="576263" cy="81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85800" y="2490787"/>
            <a:ext cx="7772400" cy="1362075"/>
          </a:xfrm>
          <a:prstGeom prst="rect">
            <a:avLst/>
          </a:prstGeom>
        </p:spPr>
        <p:txBody>
          <a:bodyPr anchor="t"/>
          <a:lstStyle>
            <a:lvl1pPr algn="l">
              <a:defRPr sz="4000" b="1" cap="all"/>
            </a:lvl1pPr>
          </a:lstStyle>
          <a:p>
            <a:r>
              <a:rPr lang="en-US"/>
              <a:t>Click to edit Master title style</a:t>
            </a:r>
            <a:endParaRPr lang="en-US" dirty="0"/>
          </a:p>
        </p:txBody>
      </p:sp>
      <p:sp>
        <p:nvSpPr>
          <p:cNvPr id="3" name="Text Placeholder 2"/>
          <p:cNvSpPr>
            <a:spLocks noGrp="1"/>
          </p:cNvSpPr>
          <p:nvPr>
            <p:ph type="body" idx="1"/>
          </p:nvPr>
        </p:nvSpPr>
        <p:spPr>
          <a:xfrm>
            <a:off x="685800" y="990600"/>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6" name="Rectangle 4">
            <a:extLst>
              <a:ext uri="{FF2B5EF4-FFF2-40B4-BE49-F238E27FC236}">
                <a16:creationId xmlns:a16="http://schemas.microsoft.com/office/drawing/2014/main" id="{C5933528-500A-4706-9B52-EB9767E0D5B1}"/>
              </a:ext>
            </a:extLst>
          </p:cNvPr>
          <p:cNvSpPr>
            <a:spLocks noGrp="1" noChangeArrowheads="1"/>
          </p:cNvSpPr>
          <p:nvPr>
            <p:ph type="dt" sz="half" idx="10"/>
          </p:nvPr>
        </p:nvSpPr>
        <p:spPr/>
        <p:txBody>
          <a:bodyPr/>
          <a:lstStyle>
            <a:lvl1pPr algn="ctr" eaLnBrk="0" hangingPunct="0">
              <a:spcBef>
                <a:spcPct val="50000"/>
              </a:spcBef>
              <a:defRPr b="1">
                <a:effectLst>
                  <a:outerShdw blurRad="38100" dist="38100" dir="2700000" algn="tl">
                    <a:srgbClr val="000000">
                      <a:alpha val="43137"/>
                    </a:srgbClr>
                  </a:outerShdw>
                </a:effectLst>
              </a:defRPr>
            </a:lvl1pPr>
          </a:lstStyle>
          <a:p>
            <a:pPr>
              <a:defRPr/>
            </a:pPr>
            <a:endParaRPr lang="en-US"/>
          </a:p>
        </p:txBody>
      </p:sp>
      <p:sp>
        <p:nvSpPr>
          <p:cNvPr id="7" name="Rectangle 5">
            <a:extLst>
              <a:ext uri="{FF2B5EF4-FFF2-40B4-BE49-F238E27FC236}">
                <a16:creationId xmlns:a16="http://schemas.microsoft.com/office/drawing/2014/main" id="{63F82F94-E49C-493F-94A8-1DB44FADE363}"/>
              </a:ext>
            </a:extLst>
          </p:cNvPr>
          <p:cNvSpPr>
            <a:spLocks noGrp="1" noChangeArrowheads="1"/>
          </p:cNvSpPr>
          <p:nvPr>
            <p:ph type="ftr" sz="quarter" idx="11"/>
          </p:nvPr>
        </p:nvSpPr>
        <p:spPr/>
        <p:txBody>
          <a:bodyPr/>
          <a:lstStyle>
            <a:lvl1pPr eaLnBrk="0" hangingPunct="0">
              <a:spcBef>
                <a:spcPct val="50000"/>
              </a:spcBef>
              <a:defRPr b="1">
                <a:effectLst>
                  <a:outerShdw blurRad="38100" dist="38100" dir="2700000" algn="tl">
                    <a:srgbClr val="000000">
                      <a:alpha val="43137"/>
                    </a:srgbClr>
                  </a:outerShdw>
                </a:effectLst>
              </a:defRPr>
            </a:lvl1pPr>
          </a:lstStyle>
          <a:p>
            <a:pPr>
              <a:defRPr/>
            </a:pPr>
            <a:endParaRPr lang="en-US"/>
          </a:p>
        </p:txBody>
      </p:sp>
      <p:sp>
        <p:nvSpPr>
          <p:cNvPr id="8" name="Rectangle 6">
            <a:extLst>
              <a:ext uri="{FF2B5EF4-FFF2-40B4-BE49-F238E27FC236}">
                <a16:creationId xmlns:a16="http://schemas.microsoft.com/office/drawing/2014/main" id="{2BBF48B8-367E-4FD5-AA64-694B9167E1C2}"/>
              </a:ext>
            </a:extLst>
          </p:cNvPr>
          <p:cNvSpPr>
            <a:spLocks noGrp="1" noChangeArrowheads="1"/>
          </p:cNvSpPr>
          <p:nvPr>
            <p:ph type="sldNum" sz="quarter" idx="12"/>
          </p:nvPr>
        </p:nvSpPr>
        <p:spPr/>
        <p:txBody>
          <a:bodyPr/>
          <a:lstStyle>
            <a:lvl1pPr eaLnBrk="0" hangingPunct="0">
              <a:spcBef>
                <a:spcPct val="50000"/>
              </a:spcBef>
              <a:defRPr b="1">
                <a:effectLst>
                  <a:outerShdw blurRad="38100" dist="38100" dir="2700000" algn="tl">
                    <a:srgbClr val="C0C0C0"/>
                  </a:outerShdw>
                </a:effectLst>
              </a:defRPr>
            </a:lvl1pPr>
          </a:lstStyle>
          <a:p>
            <a:pPr>
              <a:defRPr/>
            </a:pPr>
            <a:fld id="{72839E38-F945-412C-86AB-9B02D2741C46}" type="slidenum">
              <a:rPr lang="en-US" altLang="en-US"/>
              <a:pPr>
                <a:defRPr/>
              </a:pPr>
              <a:t>‹#›</a:t>
            </a:fld>
            <a:endParaRPr lang="en-US" altLang="en-US"/>
          </a:p>
        </p:txBody>
      </p:sp>
    </p:spTree>
    <p:extLst>
      <p:ext uri="{BB962C8B-B14F-4D97-AF65-F5344CB8AC3E}">
        <p14:creationId xmlns:p14="http://schemas.microsoft.com/office/powerpoint/2010/main" val="513053830"/>
      </p:ext>
    </p:extLst>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3">
            <a:extLst>
              <a:ext uri="{FF2B5EF4-FFF2-40B4-BE49-F238E27FC236}">
                <a16:creationId xmlns:a16="http://schemas.microsoft.com/office/drawing/2014/main" id="{0B8F9BDE-9C39-4000-A495-E32598CE7DD2}"/>
              </a:ext>
            </a:extLst>
          </p:cNvPr>
          <p:cNvSpPr>
            <a:spLocks noGrp="1"/>
          </p:cNvSpPr>
          <p:nvPr>
            <p:ph type="dt" sz="half" idx="10"/>
          </p:nvPr>
        </p:nvSpPr>
        <p:spPr/>
        <p:txBody>
          <a:bodyPr/>
          <a:lstStyle>
            <a:lvl1pPr>
              <a:defRPr/>
            </a:lvl1pPr>
          </a:lstStyle>
          <a:p>
            <a:pPr>
              <a:defRPr/>
            </a:pPr>
            <a:endParaRPr lang="en-CA"/>
          </a:p>
        </p:txBody>
      </p:sp>
      <p:sp>
        <p:nvSpPr>
          <p:cNvPr id="4" name="Footer Placeholder 4">
            <a:extLst>
              <a:ext uri="{FF2B5EF4-FFF2-40B4-BE49-F238E27FC236}">
                <a16:creationId xmlns:a16="http://schemas.microsoft.com/office/drawing/2014/main" id="{C564E0EE-E946-4C9D-B20F-E9E6277E4181}"/>
              </a:ext>
            </a:extLst>
          </p:cNvPr>
          <p:cNvSpPr>
            <a:spLocks noGrp="1"/>
          </p:cNvSpPr>
          <p:nvPr>
            <p:ph type="ftr" sz="quarter" idx="11"/>
          </p:nvPr>
        </p:nvSpPr>
        <p:spPr/>
        <p:txBody>
          <a:bodyPr/>
          <a:lstStyle>
            <a:lvl1pPr>
              <a:defRPr/>
            </a:lvl1pPr>
          </a:lstStyle>
          <a:p>
            <a:pPr>
              <a:defRPr/>
            </a:pPr>
            <a:endParaRPr lang="en-CA"/>
          </a:p>
        </p:txBody>
      </p:sp>
      <p:sp>
        <p:nvSpPr>
          <p:cNvPr id="5" name="Slide Number Placeholder 5">
            <a:extLst>
              <a:ext uri="{FF2B5EF4-FFF2-40B4-BE49-F238E27FC236}">
                <a16:creationId xmlns:a16="http://schemas.microsoft.com/office/drawing/2014/main" id="{301D1DD0-E766-4944-9E85-FD9DC44BD9EE}"/>
              </a:ext>
            </a:extLst>
          </p:cNvPr>
          <p:cNvSpPr>
            <a:spLocks noGrp="1"/>
          </p:cNvSpPr>
          <p:nvPr>
            <p:ph type="sldNum" sz="quarter" idx="12"/>
          </p:nvPr>
        </p:nvSpPr>
        <p:spPr/>
        <p:txBody>
          <a:bodyPr/>
          <a:lstStyle>
            <a:lvl1pPr>
              <a:defRPr/>
            </a:lvl1pPr>
          </a:lstStyle>
          <a:p>
            <a:pPr>
              <a:defRPr/>
            </a:pPr>
            <a:fld id="{1E9F3A52-FDBA-474B-B941-4468110DD0CC}" type="slidenum">
              <a:rPr lang="en-CA" altLang="en-US"/>
              <a:pPr>
                <a:defRPr/>
              </a:pPr>
              <a:t>‹#›</a:t>
            </a:fld>
            <a:endParaRPr lang="en-CA" altLang="en-US"/>
          </a:p>
        </p:txBody>
      </p:sp>
    </p:spTree>
    <p:extLst>
      <p:ext uri="{BB962C8B-B14F-4D97-AF65-F5344CB8AC3E}">
        <p14:creationId xmlns:p14="http://schemas.microsoft.com/office/powerpoint/2010/main" val="3335269496"/>
      </p:ext>
    </p:extLst>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1217BE04-B9B8-4E7E-A25C-DD78FBF3E40B}"/>
              </a:ext>
            </a:extLst>
          </p:cNvPr>
          <p:cNvSpPr>
            <a:spLocks noGrp="1"/>
          </p:cNvSpPr>
          <p:nvPr>
            <p:ph type="dt" sz="half" idx="10"/>
          </p:nvPr>
        </p:nvSpPr>
        <p:spPr/>
        <p:txBody>
          <a:bodyPr/>
          <a:lstStyle>
            <a:lvl1pPr>
              <a:defRPr/>
            </a:lvl1pPr>
          </a:lstStyle>
          <a:p>
            <a:pPr>
              <a:defRPr/>
            </a:pPr>
            <a:endParaRPr lang="en-CA"/>
          </a:p>
        </p:txBody>
      </p:sp>
      <p:sp>
        <p:nvSpPr>
          <p:cNvPr id="3" name="Footer Placeholder 4">
            <a:extLst>
              <a:ext uri="{FF2B5EF4-FFF2-40B4-BE49-F238E27FC236}">
                <a16:creationId xmlns:a16="http://schemas.microsoft.com/office/drawing/2014/main" id="{C48DDEFF-F2D4-48AA-816D-740A7E0A3505}"/>
              </a:ext>
            </a:extLst>
          </p:cNvPr>
          <p:cNvSpPr>
            <a:spLocks noGrp="1"/>
          </p:cNvSpPr>
          <p:nvPr>
            <p:ph type="ftr" sz="quarter" idx="11"/>
          </p:nvPr>
        </p:nvSpPr>
        <p:spPr/>
        <p:txBody>
          <a:bodyPr/>
          <a:lstStyle>
            <a:lvl1pPr>
              <a:defRPr/>
            </a:lvl1pPr>
          </a:lstStyle>
          <a:p>
            <a:pPr>
              <a:defRPr/>
            </a:pPr>
            <a:endParaRPr lang="en-CA"/>
          </a:p>
        </p:txBody>
      </p:sp>
      <p:sp>
        <p:nvSpPr>
          <p:cNvPr id="4" name="Slide Number Placeholder 5">
            <a:extLst>
              <a:ext uri="{FF2B5EF4-FFF2-40B4-BE49-F238E27FC236}">
                <a16:creationId xmlns:a16="http://schemas.microsoft.com/office/drawing/2014/main" id="{DE2F00EF-20AF-4139-9EE7-9736BFC92341}"/>
              </a:ext>
            </a:extLst>
          </p:cNvPr>
          <p:cNvSpPr>
            <a:spLocks noGrp="1"/>
          </p:cNvSpPr>
          <p:nvPr>
            <p:ph type="sldNum" sz="quarter" idx="12"/>
          </p:nvPr>
        </p:nvSpPr>
        <p:spPr/>
        <p:txBody>
          <a:bodyPr/>
          <a:lstStyle>
            <a:lvl1pPr>
              <a:defRPr/>
            </a:lvl1pPr>
          </a:lstStyle>
          <a:p>
            <a:pPr>
              <a:defRPr/>
            </a:pPr>
            <a:fld id="{43D57783-8565-42FA-A34E-475AEBC22F56}" type="slidenum">
              <a:rPr lang="en-CA" altLang="en-US"/>
              <a:pPr>
                <a:defRPr/>
              </a:pPr>
              <a:t>‹#›</a:t>
            </a:fld>
            <a:endParaRPr lang="en-CA" altLang="en-US"/>
          </a:p>
        </p:txBody>
      </p:sp>
    </p:spTree>
    <p:extLst>
      <p:ext uri="{BB962C8B-B14F-4D97-AF65-F5344CB8AC3E}">
        <p14:creationId xmlns:p14="http://schemas.microsoft.com/office/powerpoint/2010/main" val="1723007226"/>
      </p:ext>
    </p:extLst>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A5AE2A97-C9E4-4B06-8289-7A41A8FB15E9}"/>
              </a:ext>
            </a:extLst>
          </p:cNvPr>
          <p:cNvSpPr>
            <a:spLocks noGrp="1"/>
          </p:cNvSpPr>
          <p:nvPr>
            <p:ph type="dt" sz="half" idx="10"/>
          </p:nvPr>
        </p:nvSpPr>
        <p:spPr/>
        <p:txBody>
          <a:bodyPr/>
          <a:lstStyle>
            <a:lvl1pPr>
              <a:defRPr/>
            </a:lvl1pPr>
          </a:lstStyle>
          <a:p>
            <a:pPr>
              <a:defRPr/>
            </a:pPr>
            <a:endParaRPr lang="en-CA"/>
          </a:p>
        </p:txBody>
      </p:sp>
      <p:sp>
        <p:nvSpPr>
          <p:cNvPr id="6" name="Footer Placeholder 4">
            <a:extLst>
              <a:ext uri="{FF2B5EF4-FFF2-40B4-BE49-F238E27FC236}">
                <a16:creationId xmlns:a16="http://schemas.microsoft.com/office/drawing/2014/main" id="{3CD12605-363D-43CF-B98E-AA923543DB68}"/>
              </a:ext>
            </a:extLst>
          </p:cNvPr>
          <p:cNvSpPr>
            <a:spLocks noGrp="1"/>
          </p:cNvSpPr>
          <p:nvPr>
            <p:ph type="ftr" sz="quarter" idx="11"/>
          </p:nvPr>
        </p:nvSpPr>
        <p:spPr/>
        <p:txBody>
          <a:bodyPr/>
          <a:lstStyle>
            <a:lvl1pPr>
              <a:defRPr/>
            </a:lvl1pPr>
          </a:lstStyle>
          <a:p>
            <a:pPr>
              <a:defRPr/>
            </a:pPr>
            <a:endParaRPr lang="en-CA"/>
          </a:p>
        </p:txBody>
      </p:sp>
      <p:sp>
        <p:nvSpPr>
          <p:cNvPr id="7" name="Slide Number Placeholder 5">
            <a:extLst>
              <a:ext uri="{FF2B5EF4-FFF2-40B4-BE49-F238E27FC236}">
                <a16:creationId xmlns:a16="http://schemas.microsoft.com/office/drawing/2014/main" id="{1A154D9F-1CB2-484E-9D52-E26122BB6C23}"/>
              </a:ext>
            </a:extLst>
          </p:cNvPr>
          <p:cNvSpPr>
            <a:spLocks noGrp="1"/>
          </p:cNvSpPr>
          <p:nvPr>
            <p:ph type="sldNum" sz="quarter" idx="12"/>
          </p:nvPr>
        </p:nvSpPr>
        <p:spPr/>
        <p:txBody>
          <a:bodyPr/>
          <a:lstStyle>
            <a:lvl1pPr>
              <a:defRPr/>
            </a:lvl1pPr>
          </a:lstStyle>
          <a:p>
            <a:pPr>
              <a:defRPr/>
            </a:pPr>
            <a:fld id="{C5FEA8C1-8EFD-4012-A66D-AD047B5EA077}" type="slidenum">
              <a:rPr lang="en-CA" altLang="en-US"/>
              <a:pPr>
                <a:defRPr/>
              </a:pPr>
              <a:t>‹#›</a:t>
            </a:fld>
            <a:endParaRPr lang="en-CA" altLang="en-US"/>
          </a:p>
        </p:txBody>
      </p:sp>
    </p:spTree>
    <p:extLst>
      <p:ext uri="{BB962C8B-B14F-4D97-AF65-F5344CB8AC3E}">
        <p14:creationId xmlns:p14="http://schemas.microsoft.com/office/powerpoint/2010/main" val="678476086"/>
      </p:ext>
    </p:extLst>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BFB27BEA-A1E6-4FEE-89CA-376BC1D43246}"/>
              </a:ext>
            </a:extLst>
          </p:cNvPr>
          <p:cNvSpPr>
            <a:spLocks noGrp="1"/>
          </p:cNvSpPr>
          <p:nvPr>
            <p:ph type="dt" sz="half" idx="10"/>
          </p:nvPr>
        </p:nvSpPr>
        <p:spPr/>
        <p:txBody>
          <a:bodyPr/>
          <a:lstStyle>
            <a:lvl1pPr>
              <a:defRPr/>
            </a:lvl1pPr>
          </a:lstStyle>
          <a:p>
            <a:pPr>
              <a:defRPr/>
            </a:pPr>
            <a:endParaRPr lang="en-CA"/>
          </a:p>
        </p:txBody>
      </p:sp>
      <p:sp>
        <p:nvSpPr>
          <p:cNvPr id="6" name="Footer Placeholder 4">
            <a:extLst>
              <a:ext uri="{FF2B5EF4-FFF2-40B4-BE49-F238E27FC236}">
                <a16:creationId xmlns:a16="http://schemas.microsoft.com/office/drawing/2014/main" id="{7ED1A1B6-6DE9-475A-A721-4219A5F729F4}"/>
              </a:ext>
            </a:extLst>
          </p:cNvPr>
          <p:cNvSpPr>
            <a:spLocks noGrp="1"/>
          </p:cNvSpPr>
          <p:nvPr>
            <p:ph type="ftr" sz="quarter" idx="11"/>
          </p:nvPr>
        </p:nvSpPr>
        <p:spPr/>
        <p:txBody>
          <a:bodyPr/>
          <a:lstStyle>
            <a:lvl1pPr>
              <a:defRPr/>
            </a:lvl1pPr>
          </a:lstStyle>
          <a:p>
            <a:pPr>
              <a:defRPr/>
            </a:pPr>
            <a:endParaRPr lang="en-CA"/>
          </a:p>
        </p:txBody>
      </p:sp>
      <p:sp>
        <p:nvSpPr>
          <p:cNvPr id="7" name="Slide Number Placeholder 5">
            <a:extLst>
              <a:ext uri="{FF2B5EF4-FFF2-40B4-BE49-F238E27FC236}">
                <a16:creationId xmlns:a16="http://schemas.microsoft.com/office/drawing/2014/main" id="{99CF5FF9-12DE-4869-B69C-29D51E5C66A7}"/>
              </a:ext>
            </a:extLst>
          </p:cNvPr>
          <p:cNvSpPr>
            <a:spLocks noGrp="1"/>
          </p:cNvSpPr>
          <p:nvPr>
            <p:ph type="sldNum" sz="quarter" idx="12"/>
          </p:nvPr>
        </p:nvSpPr>
        <p:spPr/>
        <p:txBody>
          <a:bodyPr/>
          <a:lstStyle>
            <a:lvl1pPr>
              <a:defRPr/>
            </a:lvl1pPr>
          </a:lstStyle>
          <a:p>
            <a:pPr>
              <a:defRPr/>
            </a:pPr>
            <a:fld id="{28C2C2A0-8652-47FA-B91D-0492CAB28626}" type="slidenum">
              <a:rPr lang="en-CA" altLang="en-US"/>
              <a:pPr>
                <a:defRPr/>
              </a:pPr>
              <a:t>‹#›</a:t>
            </a:fld>
            <a:endParaRPr lang="en-CA" altLang="en-US"/>
          </a:p>
        </p:txBody>
      </p:sp>
    </p:spTree>
    <p:extLst>
      <p:ext uri="{BB962C8B-B14F-4D97-AF65-F5344CB8AC3E}">
        <p14:creationId xmlns:p14="http://schemas.microsoft.com/office/powerpoint/2010/main" val="1019392897"/>
      </p:ext>
    </p:extLst>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545ED949-890B-4C7E-9232-5CE67F9D85B0}"/>
              </a:ext>
            </a:extLst>
          </p:cNvPr>
          <p:cNvSpPr>
            <a:spLocks noGrp="1"/>
          </p:cNvSpPr>
          <p:nvPr>
            <p:ph type="dt" sz="half" idx="10"/>
          </p:nvPr>
        </p:nvSpPr>
        <p:spPr/>
        <p:txBody>
          <a:bodyPr/>
          <a:lstStyle>
            <a:lvl1pPr>
              <a:defRPr/>
            </a:lvl1pPr>
          </a:lstStyle>
          <a:p>
            <a:pPr>
              <a:defRPr/>
            </a:pPr>
            <a:endParaRPr lang="en-CA"/>
          </a:p>
        </p:txBody>
      </p:sp>
      <p:sp>
        <p:nvSpPr>
          <p:cNvPr id="5" name="Footer Placeholder 4">
            <a:extLst>
              <a:ext uri="{FF2B5EF4-FFF2-40B4-BE49-F238E27FC236}">
                <a16:creationId xmlns:a16="http://schemas.microsoft.com/office/drawing/2014/main" id="{83BEF2DE-D2FB-4B82-8E91-4E20AA4F35EC}"/>
              </a:ext>
            </a:extLst>
          </p:cNvPr>
          <p:cNvSpPr>
            <a:spLocks noGrp="1"/>
          </p:cNvSpPr>
          <p:nvPr>
            <p:ph type="ftr" sz="quarter" idx="11"/>
          </p:nvPr>
        </p:nvSpPr>
        <p:spPr/>
        <p:txBody>
          <a:bodyPr/>
          <a:lstStyle>
            <a:lvl1pPr>
              <a:defRPr/>
            </a:lvl1pPr>
          </a:lstStyle>
          <a:p>
            <a:pPr>
              <a:defRPr/>
            </a:pPr>
            <a:endParaRPr lang="en-CA"/>
          </a:p>
        </p:txBody>
      </p:sp>
      <p:sp>
        <p:nvSpPr>
          <p:cNvPr id="6" name="Slide Number Placeholder 5">
            <a:extLst>
              <a:ext uri="{FF2B5EF4-FFF2-40B4-BE49-F238E27FC236}">
                <a16:creationId xmlns:a16="http://schemas.microsoft.com/office/drawing/2014/main" id="{1DC245A4-511C-4D45-99F1-576632C6EE72}"/>
              </a:ext>
            </a:extLst>
          </p:cNvPr>
          <p:cNvSpPr>
            <a:spLocks noGrp="1"/>
          </p:cNvSpPr>
          <p:nvPr>
            <p:ph type="sldNum" sz="quarter" idx="12"/>
          </p:nvPr>
        </p:nvSpPr>
        <p:spPr/>
        <p:txBody>
          <a:bodyPr/>
          <a:lstStyle>
            <a:lvl1pPr>
              <a:defRPr/>
            </a:lvl1pPr>
          </a:lstStyle>
          <a:p>
            <a:pPr>
              <a:defRPr/>
            </a:pPr>
            <a:fld id="{B0EDFD3B-52EF-4404-A4FE-CB2AC3E88784}" type="slidenum">
              <a:rPr lang="en-CA" altLang="en-US"/>
              <a:pPr>
                <a:defRPr/>
              </a:pPr>
              <a:t>‹#›</a:t>
            </a:fld>
            <a:endParaRPr lang="en-CA" altLang="en-US"/>
          </a:p>
        </p:txBody>
      </p:sp>
    </p:spTree>
    <p:extLst>
      <p:ext uri="{BB962C8B-B14F-4D97-AF65-F5344CB8AC3E}">
        <p14:creationId xmlns:p14="http://schemas.microsoft.com/office/powerpoint/2010/main" val="596965548"/>
      </p:ext>
    </p:extLst>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F62403C9-D21E-49BC-899C-8C8BA91CE3C7}"/>
              </a:ext>
            </a:extLst>
          </p:cNvPr>
          <p:cNvSpPr>
            <a:spLocks noGrp="1"/>
          </p:cNvSpPr>
          <p:nvPr>
            <p:ph type="dt" sz="half" idx="10"/>
          </p:nvPr>
        </p:nvSpPr>
        <p:spPr/>
        <p:txBody>
          <a:bodyPr/>
          <a:lstStyle>
            <a:lvl1pPr>
              <a:defRPr/>
            </a:lvl1pPr>
          </a:lstStyle>
          <a:p>
            <a:pPr>
              <a:defRPr/>
            </a:pPr>
            <a:endParaRPr lang="en-CA"/>
          </a:p>
        </p:txBody>
      </p:sp>
      <p:sp>
        <p:nvSpPr>
          <p:cNvPr id="5" name="Footer Placeholder 4">
            <a:extLst>
              <a:ext uri="{FF2B5EF4-FFF2-40B4-BE49-F238E27FC236}">
                <a16:creationId xmlns:a16="http://schemas.microsoft.com/office/drawing/2014/main" id="{A5581F86-355D-4A16-876F-27806E111A13}"/>
              </a:ext>
            </a:extLst>
          </p:cNvPr>
          <p:cNvSpPr>
            <a:spLocks noGrp="1"/>
          </p:cNvSpPr>
          <p:nvPr>
            <p:ph type="ftr" sz="quarter" idx="11"/>
          </p:nvPr>
        </p:nvSpPr>
        <p:spPr/>
        <p:txBody>
          <a:bodyPr/>
          <a:lstStyle>
            <a:lvl1pPr>
              <a:defRPr/>
            </a:lvl1pPr>
          </a:lstStyle>
          <a:p>
            <a:pPr>
              <a:defRPr/>
            </a:pPr>
            <a:endParaRPr lang="en-CA"/>
          </a:p>
        </p:txBody>
      </p:sp>
      <p:sp>
        <p:nvSpPr>
          <p:cNvPr id="6" name="Slide Number Placeholder 5">
            <a:extLst>
              <a:ext uri="{FF2B5EF4-FFF2-40B4-BE49-F238E27FC236}">
                <a16:creationId xmlns:a16="http://schemas.microsoft.com/office/drawing/2014/main" id="{FBD7659C-AE21-42B8-AD1C-2BC30D10BA97}"/>
              </a:ext>
            </a:extLst>
          </p:cNvPr>
          <p:cNvSpPr>
            <a:spLocks noGrp="1"/>
          </p:cNvSpPr>
          <p:nvPr>
            <p:ph type="sldNum" sz="quarter" idx="12"/>
          </p:nvPr>
        </p:nvSpPr>
        <p:spPr/>
        <p:txBody>
          <a:bodyPr/>
          <a:lstStyle>
            <a:lvl1pPr>
              <a:defRPr/>
            </a:lvl1pPr>
          </a:lstStyle>
          <a:p>
            <a:pPr>
              <a:defRPr/>
            </a:pPr>
            <a:fld id="{4353DFD6-2FA9-4170-B3A6-A26854246312}" type="slidenum">
              <a:rPr lang="en-CA" altLang="en-US"/>
              <a:pPr>
                <a:defRPr/>
              </a:pPr>
              <a:t>‹#›</a:t>
            </a:fld>
            <a:endParaRPr lang="en-CA" altLang="en-US"/>
          </a:p>
        </p:txBody>
      </p:sp>
    </p:spTree>
    <p:extLst>
      <p:ext uri="{BB962C8B-B14F-4D97-AF65-F5344CB8AC3E}">
        <p14:creationId xmlns:p14="http://schemas.microsoft.com/office/powerpoint/2010/main" val="1974423174"/>
      </p:ext>
    </p:extLst>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ED8513E6-6001-4BFA-9113-645C5157CBBF}"/>
              </a:ext>
            </a:extLst>
          </p:cNvPr>
          <p:cNvSpPr>
            <a:spLocks noGrp="1"/>
          </p:cNvSpPr>
          <p:nvPr>
            <p:ph type="dt" sz="half" idx="10"/>
          </p:nvPr>
        </p:nvSpPr>
        <p:spPr/>
        <p:txBody>
          <a:bodyPr/>
          <a:lstStyle>
            <a:lvl1pPr>
              <a:defRPr/>
            </a:lvl1pPr>
          </a:lstStyle>
          <a:p>
            <a:pPr>
              <a:defRPr/>
            </a:pPr>
            <a:endParaRPr lang="en-CA"/>
          </a:p>
        </p:txBody>
      </p:sp>
      <p:sp>
        <p:nvSpPr>
          <p:cNvPr id="5" name="Footer Placeholder 4">
            <a:extLst>
              <a:ext uri="{FF2B5EF4-FFF2-40B4-BE49-F238E27FC236}">
                <a16:creationId xmlns:a16="http://schemas.microsoft.com/office/drawing/2014/main" id="{75CA6048-FB82-4F8B-814D-360E9F516E95}"/>
              </a:ext>
            </a:extLst>
          </p:cNvPr>
          <p:cNvSpPr>
            <a:spLocks noGrp="1"/>
          </p:cNvSpPr>
          <p:nvPr>
            <p:ph type="ftr" sz="quarter" idx="11"/>
          </p:nvPr>
        </p:nvSpPr>
        <p:spPr/>
        <p:txBody>
          <a:bodyPr/>
          <a:lstStyle>
            <a:lvl1pPr>
              <a:defRPr/>
            </a:lvl1pPr>
          </a:lstStyle>
          <a:p>
            <a:pPr>
              <a:defRPr/>
            </a:pPr>
            <a:endParaRPr lang="en-CA"/>
          </a:p>
        </p:txBody>
      </p:sp>
      <p:sp>
        <p:nvSpPr>
          <p:cNvPr id="6" name="Slide Number Placeholder 5">
            <a:extLst>
              <a:ext uri="{FF2B5EF4-FFF2-40B4-BE49-F238E27FC236}">
                <a16:creationId xmlns:a16="http://schemas.microsoft.com/office/drawing/2014/main" id="{28F990F9-4DDA-4D37-9842-55C31A1D6B30}"/>
              </a:ext>
            </a:extLst>
          </p:cNvPr>
          <p:cNvSpPr>
            <a:spLocks noGrp="1"/>
          </p:cNvSpPr>
          <p:nvPr>
            <p:ph type="sldNum" sz="quarter" idx="12"/>
          </p:nvPr>
        </p:nvSpPr>
        <p:spPr/>
        <p:txBody>
          <a:bodyPr/>
          <a:lstStyle>
            <a:lvl1pPr>
              <a:defRPr/>
            </a:lvl1pPr>
          </a:lstStyle>
          <a:p>
            <a:pPr>
              <a:defRPr/>
            </a:pPr>
            <a:fld id="{D6AC2EE7-A96D-4258-9186-1358BD153A7B}" type="slidenum">
              <a:rPr lang="en-CA" altLang="en-US"/>
              <a:pPr>
                <a:defRPr/>
              </a:pPr>
              <a:t>‹#›</a:t>
            </a:fld>
            <a:endParaRPr lang="en-CA" altLang="en-US"/>
          </a:p>
        </p:txBody>
      </p:sp>
    </p:spTree>
    <p:extLst>
      <p:ext uri="{BB962C8B-B14F-4D97-AF65-F5344CB8AC3E}">
        <p14:creationId xmlns:p14="http://schemas.microsoft.com/office/powerpoint/2010/main" val="561110997"/>
      </p:ext>
    </p:extLst>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CDC4E2B8-90C9-4A10-BD29-C60F6F055DB2}"/>
              </a:ext>
            </a:extLst>
          </p:cNvPr>
          <p:cNvSpPr>
            <a:spLocks noGrp="1"/>
          </p:cNvSpPr>
          <p:nvPr>
            <p:ph type="dt" sz="half" idx="10"/>
          </p:nvPr>
        </p:nvSpPr>
        <p:spPr/>
        <p:txBody>
          <a:bodyPr/>
          <a:lstStyle>
            <a:lvl1pPr>
              <a:defRPr/>
            </a:lvl1pPr>
          </a:lstStyle>
          <a:p>
            <a:pPr>
              <a:defRPr/>
            </a:pPr>
            <a:endParaRPr lang="en-CA"/>
          </a:p>
        </p:txBody>
      </p:sp>
      <p:sp>
        <p:nvSpPr>
          <p:cNvPr id="5" name="Footer Placeholder 4">
            <a:extLst>
              <a:ext uri="{FF2B5EF4-FFF2-40B4-BE49-F238E27FC236}">
                <a16:creationId xmlns:a16="http://schemas.microsoft.com/office/drawing/2014/main" id="{FA48F463-055C-44B0-B2AA-C6D3D49899E8}"/>
              </a:ext>
            </a:extLst>
          </p:cNvPr>
          <p:cNvSpPr>
            <a:spLocks noGrp="1"/>
          </p:cNvSpPr>
          <p:nvPr>
            <p:ph type="ftr" sz="quarter" idx="11"/>
          </p:nvPr>
        </p:nvSpPr>
        <p:spPr/>
        <p:txBody>
          <a:bodyPr/>
          <a:lstStyle>
            <a:lvl1pPr>
              <a:defRPr/>
            </a:lvl1pPr>
          </a:lstStyle>
          <a:p>
            <a:pPr>
              <a:defRPr/>
            </a:pPr>
            <a:endParaRPr lang="en-CA"/>
          </a:p>
        </p:txBody>
      </p:sp>
      <p:sp>
        <p:nvSpPr>
          <p:cNvPr id="6" name="Slide Number Placeholder 5">
            <a:extLst>
              <a:ext uri="{FF2B5EF4-FFF2-40B4-BE49-F238E27FC236}">
                <a16:creationId xmlns:a16="http://schemas.microsoft.com/office/drawing/2014/main" id="{E11CB461-B15D-4793-A34A-D764C6C42008}"/>
              </a:ext>
            </a:extLst>
          </p:cNvPr>
          <p:cNvSpPr>
            <a:spLocks noGrp="1"/>
          </p:cNvSpPr>
          <p:nvPr>
            <p:ph type="sldNum" sz="quarter" idx="12"/>
          </p:nvPr>
        </p:nvSpPr>
        <p:spPr/>
        <p:txBody>
          <a:bodyPr/>
          <a:lstStyle>
            <a:lvl1pPr>
              <a:defRPr/>
            </a:lvl1pPr>
          </a:lstStyle>
          <a:p>
            <a:pPr>
              <a:defRPr/>
            </a:pPr>
            <a:fld id="{624D4E2F-82FC-492D-9D24-0A8AA1751B48}" type="slidenum">
              <a:rPr lang="en-CA" altLang="en-US"/>
              <a:pPr>
                <a:defRPr/>
              </a:pPr>
              <a:t>‹#›</a:t>
            </a:fld>
            <a:endParaRPr lang="en-CA" altLang="en-US"/>
          </a:p>
        </p:txBody>
      </p:sp>
    </p:spTree>
    <p:extLst>
      <p:ext uri="{BB962C8B-B14F-4D97-AF65-F5344CB8AC3E}">
        <p14:creationId xmlns:p14="http://schemas.microsoft.com/office/powerpoint/2010/main" val="4262714562"/>
      </p:ext>
    </p:extLst>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A3445C6-3FD5-4AFD-8A5D-640EF17D529D}"/>
              </a:ext>
            </a:extLst>
          </p:cNvPr>
          <p:cNvSpPr>
            <a:spLocks noGrp="1"/>
          </p:cNvSpPr>
          <p:nvPr>
            <p:ph type="dt" sz="half" idx="10"/>
          </p:nvPr>
        </p:nvSpPr>
        <p:spPr/>
        <p:txBody>
          <a:bodyPr/>
          <a:lstStyle>
            <a:lvl1pPr>
              <a:defRPr/>
            </a:lvl1pPr>
          </a:lstStyle>
          <a:p>
            <a:pPr>
              <a:defRPr/>
            </a:pPr>
            <a:endParaRPr lang="en-CA"/>
          </a:p>
        </p:txBody>
      </p:sp>
      <p:sp>
        <p:nvSpPr>
          <p:cNvPr id="5" name="Footer Placeholder 4">
            <a:extLst>
              <a:ext uri="{FF2B5EF4-FFF2-40B4-BE49-F238E27FC236}">
                <a16:creationId xmlns:a16="http://schemas.microsoft.com/office/drawing/2014/main" id="{8BDF61FE-FF41-4DEF-B291-7D7A3154F26E}"/>
              </a:ext>
            </a:extLst>
          </p:cNvPr>
          <p:cNvSpPr>
            <a:spLocks noGrp="1"/>
          </p:cNvSpPr>
          <p:nvPr>
            <p:ph type="ftr" sz="quarter" idx="11"/>
          </p:nvPr>
        </p:nvSpPr>
        <p:spPr/>
        <p:txBody>
          <a:bodyPr/>
          <a:lstStyle>
            <a:lvl1pPr>
              <a:defRPr/>
            </a:lvl1pPr>
          </a:lstStyle>
          <a:p>
            <a:pPr>
              <a:defRPr/>
            </a:pPr>
            <a:endParaRPr lang="en-CA"/>
          </a:p>
        </p:txBody>
      </p:sp>
      <p:sp>
        <p:nvSpPr>
          <p:cNvPr id="6" name="Slide Number Placeholder 5">
            <a:extLst>
              <a:ext uri="{FF2B5EF4-FFF2-40B4-BE49-F238E27FC236}">
                <a16:creationId xmlns:a16="http://schemas.microsoft.com/office/drawing/2014/main" id="{57159862-B397-45F1-91E8-E97B1B4D5E13}"/>
              </a:ext>
            </a:extLst>
          </p:cNvPr>
          <p:cNvSpPr>
            <a:spLocks noGrp="1"/>
          </p:cNvSpPr>
          <p:nvPr>
            <p:ph type="sldNum" sz="quarter" idx="12"/>
          </p:nvPr>
        </p:nvSpPr>
        <p:spPr/>
        <p:txBody>
          <a:bodyPr/>
          <a:lstStyle>
            <a:lvl1pPr>
              <a:defRPr/>
            </a:lvl1pPr>
          </a:lstStyle>
          <a:p>
            <a:pPr>
              <a:defRPr/>
            </a:pPr>
            <a:fld id="{373B81F6-E7E3-4A5C-B2AE-B12AE1C69790}" type="slidenum">
              <a:rPr lang="en-CA" altLang="en-US"/>
              <a:pPr>
                <a:defRPr/>
              </a:pPr>
              <a:t>‹#›</a:t>
            </a:fld>
            <a:endParaRPr lang="en-CA" altLang="en-US"/>
          </a:p>
        </p:txBody>
      </p:sp>
    </p:spTree>
    <p:extLst>
      <p:ext uri="{BB962C8B-B14F-4D97-AF65-F5344CB8AC3E}">
        <p14:creationId xmlns:p14="http://schemas.microsoft.com/office/powerpoint/2010/main" val="780829644"/>
      </p:ext>
    </p:extLst>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3">
            <a:extLst>
              <a:ext uri="{FF2B5EF4-FFF2-40B4-BE49-F238E27FC236}">
                <a16:creationId xmlns:a16="http://schemas.microsoft.com/office/drawing/2014/main" id="{E08F1405-2E00-44F1-B38C-9CC688B9F9F9}"/>
              </a:ext>
            </a:extLst>
          </p:cNvPr>
          <p:cNvSpPr>
            <a:spLocks noGrp="1"/>
          </p:cNvSpPr>
          <p:nvPr>
            <p:ph type="dt" sz="half" idx="10"/>
          </p:nvPr>
        </p:nvSpPr>
        <p:spPr/>
        <p:txBody>
          <a:bodyPr/>
          <a:lstStyle>
            <a:lvl1pPr>
              <a:defRPr/>
            </a:lvl1pPr>
          </a:lstStyle>
          <a:p>
            <a:pPr>
              <a:defRPr/>
            </a:pPr>
            <a:endParaRPr lang="en-CA"/>
          </a:p>
        </p:txBody>
      </p:sp>
      <p:sp>
        <p:nvSpPr>
          <p:cNvPr id="6" name="Footer Placeholder 4">
            <a:extLst>
              <a:ext uri="{FF2B5EF4-FFF2-40B4-BE49-F238E27FC236}">
                <a16:creationId xmlns:a16="http://schemas.microsoft.com/office/drawing/2014/main" id="{49F265CC-4D79-466E-8FD5-9DD7265F8072}"/>
              </a:ext>
            </a:extLst>
          </p:cNvPr>
          <p:cNvSpPr>
            <a:spLocks noGrp="1"/>
          </p:cNvSpPr>
          <p:nvPr>
            <p:ph type="ftr" sz="quarter" idx="11"/>
          </p:nvPr>
        </p:nvSpPr>
        <p:spPr/>
        <p:txBody>
          <a:bodyPr/>
          <a:lstStyle>
            <a:lvl1pPr>
              <a:defRPr/>
            </a:lvl1pPr>
          </a:lstStyle>
          <a:p>
            <a:pPr>
              <a:defRPr/>
            </a:pPr>
            <a:endParaRPr lang="en-CA"/>
          </a:p>
        </p:txBody>
      </p:sp>
      <p:sp>
        <p:nvSpPr>
          <p:cNvPr id="7" name="Slide Number Placeholder 5">
            <a:extLst>
              <a:ext uri="{FF2B5EF4-FFF2-40B4-BE49-F238E27FC236}">
                <a16:creationId xmlns:a16="http://schemas.microsoft.com/office/drawing/2014/main" id="{FAEEA34A-00C7-4EA4-A1AC-11129554CAD5}"/>
              </a:ext>
            </a:extLst>
          </p:cNvPr>
          <p:cNvSpPr>
            <a:spLocks noGrp="1"/>
          </p:cNvSpPr>
          <p:nvPr>
            <p:ph type="sldNum" sz="quarter" idx="12"/>
          </p:nvPr>
        </p:nvSpPr>
        <p:spPr/>
        <p:txBody>
          <a:bodyPr/>
          <a:lstStyle>
            <a:lvl1pPr>
              <a:defRPr/>
            </a:lvl1pPr>
          </a:lstStyle>
          <a:p>
            <a:pPr>
              <a:defRPr/>
            </a:pPr>
            <a:fld id="{1F226595-910F-4E0A-82E8-2731AECF858B}" type="slidenum">
              <a:rPr lang="en-CA" altLang="en-US"/>
              <a:pPr>
                <a:defRPr/>
              </a:pPr>
              <a:t>‹#›</a:t>
            </a:fld>
            <a:endParaRPr lang="en-CA" altLang="en-US"/>
          </a:p>
        </p:txBody>
      </p:sp>
    </p:spTree>
    <p:extLst>
      <p:ext uri="{BB962C8B-B14F-4D97-AF65-F5344CB8AC3E}">
        <p14:creationId xmlns:p14="http://schemas.microsoft.com/office/powerpoint/2010/main" val="3901241845"/>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wo Content">
    <p:spTree>
      <p:nvGrpSpPr>
        <p:cNvPr id="1" name=""/>
        <p:cNvGrpSpPr/>
        <p:nvPr/>
      </p:nvGrpSpPr>
      <p:grpSpPr>
        <a:xfrm>
          <a:off x="0" y="0"/>
          <a:ext cx="0" cy="0"/>
          <a:chOff x="0" y="0"/>
          <a:chExt cx="0" cy="0"/>
        </a:xfrm>
      </p:grpSpPr>
      <p:pic>
        <p:nvPicPr>
          <p:cNvPr id="5" name="Header Section" descr="basic_top.eps">
            <a:extLst>
              <a:ext uri="{FF2B5EF4-FFF2-40B4-BE49-F238E27FC236}">
                <a16:creationId xmlns:a16="http://schemas.microsoft.com/office/drawing/2014/main" id="{05C9E8F0-CA92-4887-9E98-4F29A2A4402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588"/>
            <a:ext cx="9144000"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a:extLst>
              <a:ext uri="{FF2B5EF4-FFF2-40B4-BE49-F238E27FC236}">
                <a16:creationId xmlns:a16="http://schemas.microsoft.com/office/drawing/2014/main" id="{564BBE4E-BB64-435E-8972-57DCA3E15EC4}"/>
              </a:ext>
            </a:extLst>
          </p:cNvPr>
          <p:cNvSpPr txBox="1">
            <a:spLocks/>
          </p:cNvSpPr>
          <p:nvPr userDrawn="1"/>
        </p:nvSpPr>
        <p:spPr bwMode="auto">
          <a:xfrm>
            <a:off x="830263" y="476250"/>
            <a:ext cx="8205787" cy="936625"/>
          </a:xfrm>
          <a:prstGeom prst="rect">
            <a:avLst/>
          </a:prstGeom>
          <a:noFill/>
          <a:ln>
            <a:noFill/>
          </a:ln>
        </p:spPr>
        <p:txBody>
          <a:bodyPr anchor="ctr"/>
          <a:lstStyle>
            <a:lvl1pPr>
              <a:defRPr sz="2400" b="1">
                <a:solidFill>
                  <a:srgbClr val="FF6600"/>
                </a:solidFill>
                <a:latin typeface="Times New Roman" panose="02020603050405020304" pitchFamily="18" charset="0"/>
                <a:cs typeface="Arial" panose="020B0604020202020204" pitchFamily="34" charset="0"/>
              </a:defRPr>
            </a:lvl1pPr>
            <a:lvl2pPr marL="742950" indent="-285750">
              <a:defRPr sz="2400" b="1">
                <a:solidFill>
                  <a:srgbClr val="FF6600"/>
                </a:solidFill>
                <a:latin typeface="Times New Roman" panose="02020603050405020304" pitchFamily="18" charset="0"/>
                <a:cs typeface="Arial" panose="020B0604020202020204" pitchFamily="34" charset="0"/>
              </a:defRPr>
            </a:lvl2pPr>
            <a:lvl3pPr marL="1143000" indent="-228600">
              <a:defRPr sz="2400" b="1">
                <a:solidFill>
                  <a:srgbClr val="FF6600"/>
                </a:solidFill>
                <a:latin typeface="Times New Roman" panose="02020603050405020304" pitchFamily="18" charset="0"/>
                <a:cs typeface="Arial" panose="020B0604020202020204" pitchFamily="34" charset="0"/>
              </a:defRPr>
            </a:lvl3pPr>
            <a:lvl4pPr marL="1600200" indent="-228600">
              <a:defRPr sz="2400" b="1">
                <a:solidFill>
                  <a:srgbClr val="FF6600"/>
                </a:solidFill>
                <a:latin typeface="Times New Roman" panose="02020603050405020304" pitchFamily="18" charset="0"/>
                <a:cs typeface="Arial" panose="020B0604020202020204" pitchFamily="34" charset="0"/>
              </a:defRPr>
            </a:lvl4pPr>
            <a:lvl5pPr marL="2057400" indent="-228600">
              <a:defRPr sz="2400" b="1">
                <a:solidFill>
                  <a:srgbClr val="FF6600"/>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b="1">
                <a:solidFill>
                  <a:srgbClr val="FF6600"/>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b="1">
                <a:solidFill>
                  <a:srgbClr val="FF6600"/>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b="1">
                <a:solidFill>
                  <a:srgbClr val="FF6600"/>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b="1">
                <a:solidFill>
                  <a:srgbClr val="FF6600"/>
                </a:solidFill>
                <a:latin typeface="Times New Roman" panose="02020603050405020304" pitchFamily="18" charset="0"/>
                <a:cs typeface="Arial" panose="020B0604020202020204" pitchFamily="34" charset="0"/>
              </a:defRPr>
            </a:lvl9pPr>
          </a:lstStyle>
          <a:p>
            <a:pPr>
              <a:defRPr/>
            </a:pPr>
            <a:r>
              <a:rPr lang="en-US" altLang="en-US" sz="4000">
                <a:solidFill>
                  <a:schemeClr val="tx1"/>
                </a:solidFill>
                <a:latin typeface="Helvetica" panose="020B0604020202020204" pitchFamily="34" charset="0"/>
                <a:ea typeface="ＭＳ Ｐゴシック" panose="020B0600070205080204" pitchFamily="34" charset="-128"/>
                <a:cs typeface="Helvetica" panose="020B0604020202020204" pitchFamily="34" charset="0"/>
              </a:rPr>
              <a:t>Click to edit master title style</a:t>
            </a:r>
          </a:p>
        </p:txBody>
      </p:sp>
      <p:sp>
        <p:nvSpPr>
          <p:cNvPr id="7" name="Line 11">
            <a:extLst>
              <a:ext uri="{FF2B5EF4-FFF2-40B4-BE49-F238E27FC236}">
                <a16:creationId xmlns:a16="http://schemas.microsoft.com/office/drawing/2014/main" id="{C0107CD3-4D3C-45B7-A57A-1818E01B5F6C}"/>
              </a:ext>
            </a:extLst>
          </p:cNvPr>
          <p:cNvSpPr>
            <a:spLocks noChangeShapeType="1"/>
          </p:cNvSpPr>
          <p:nvPr userDrawn="1"/>
        </p:nvSpPr>
        <p:spPr bwMode="auto">
          <a:xfrm>
            <a:off x="152400" y="1390650"/>
            <a:ext cx="8686800" cy="0"/>
          </a:xfrm>
          <a:prstGeom prst="line">
            <a:avLst/>
          </a:prstGeom>
          <a:noFill/>
          <a:ln w="9525">
            <a:solidFill>
              <a:srgbClr val="B2B2B2"/>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pic>
        <p:nvPicPr>
          <p:cNvPr id="8" name="Picture 4">
            <a:extLst>
              <a:ext uri="{FF2B5EF4-FFF2-40B4-BE49-F238E27FC236}">
                <a16:creationId xmlns:a16="http://schemas.microsoft.com/office/drawing/2014/main" id="{89C9CD23-3F7D-4433-BF65-A6B4CD2D4583}"/>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7950" y="593725"/>
            <a:ext cx="576263" cy="81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sz="half" idx="1"/>
          </p:nvPr>
        </p:nvSpPr>
        <p:spPr>
          <a:xfrm>
            <a:off x="685800" y="1556792"/>
            <a:ext cx="3810000" cy="45392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556792"/>
            <a:ext cx="3810000" cy="45392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Date Placeholder 8">
            <a:extLst>
              <a:ext uri="{FF2B5EF4-FFF2-40B4-BE49-F238E27FC236}">
                <a16:creationId xmlns:a16="http://schemas.microsoft.com/office/drawing/2014/main" id="{83AD8116-E3D9-485E-B713-62B00289CE23}"/>
              </a:ext>
            </a:extLst>
          </p:cNvPr>
          <p:cNvSpPr>
            <a:spLocks noGrp="1" noChangeArrowheads="1"/>
          </p:cNvSpPr>
          <p:nvPr>
            <p:ph type="dt" sz="half" idx="10"/>
          </p:nvPr>
        </p:nvSpPr>
        <p:spPr/>
        <p:txBody>
          <a:bodyPr/>
          <a:lstStyle>
            <a:lvl1pPr algn="ctr" eaLnBrk="0" hangingPunct="0">
              <a:spcBef>
                <a:spcPct val="50000"/>
              </a:spcBef>
              <a:defRPr b="1">
                <a:effectLst>
                  <a:outerShdw blurRad="38100" dist="38100" dir="2700000" algn="tl">
                    <a:srgbClr val="000000">
                      <a:alpha val="43137"/>
                    </a:srgbClr>
                  </a:outerShdw>
                </a:effectLst>
              </a:defRPr>
            </a:lvl1pPr>
          </a:lstStyle>
          <a:p>
            <a:pPr>
              <a:defRPr/>
            </a:pPr>
            <a:endParaRPr lang="en-US"/>
          </a:p>
        </p:txBody>
      </p:sp>
      <p:sp>
        <p:nvSpPr>
          <p:cNvPr id="10" name="Footer Placeholder 9">
            <a:extLst>
              <a:ext uri="{FF2B5EF4-FFF2-40B4-BE49-F238E27FC236}">
                <a16:creationId xmlns:a16="http://schemas.microsoft.com/office/drawing/2014/main" id="{13A05DD6-03A3-4FE4-914A-D47CA467672E}"/>
              </a:ext>
            </a:extLst>
          </p:cNvPr>
          <p:cNvSpPr>
            <a:spLocks noGrp="1" noChangeArrowheads="1"/>
          </p:cNvSpPr>
          <p:nvPr>
            <p:ph type="ftr" sz="quarter" idx="11"/>
          </p:nvPr>
        </p:nvSpPr>
        <p:spPr/>
        <p:txBody>
          <a:bodyPr/>
          <a:lstStyle>
            <a:lvl1pPr eaLnBrk="0" hangingPunct="0">
              <a:spcBef>
                <a:spcPct val="50000"/>
              </a:spcBef>
              <a:defRPr b="1">
                <a:effectLst>
                  <a:outerShdw blurRad="38100" dist="38100" dir="2700000" algn="tl">
                    <a:srgbClr val="000000">
                      <a:alpha val="43137"/>
                    </a:srgbClr>
                  </a:outerShdw>
                </a:effectLst>
              </a:defRPr>
            </a:lvl1pPr>
          </a:lstStyle>
          <a:p>
            <a:pPr>
              <a:defRPr/>
            </a:pPr>
            <a:endParaRPr lang="en-US"/>
          </a:p>
        </p:txBody>
      </p:sp>
      <p:sp>
        <p:nvSpPr>
          <p:cNvPr id="11" name="Slide Number Placeholder 10">
            <a:extLst>
              <a:ext uri="{FF2B5EF4-FFF2-40B4-BE49-F238E27FC236}">
                <a16:creationId xmlns:a16="http://schemas.microsoft.com/office/drawing/2014/main" id="{88EBED45-1C4E-4359-9163-93DD98F879AB}"/>
              </a:ext>
            </a:extLst>
          </p:cNvPr>
          <p:cNvSpPr>
            <a:spLocks noGrp="1" noChangeArrowheads="1"/>
          </p:cNvSpPr>
          <p:nvPr>
            <p:ph type="sldNum" sz="quarter" idx="12"/>
          </p:nvPr>
        </p:nvSpPr>
        <p:spPr/>
        <p:txBody>
          <a:bodyPr/>
          <a:lstStyle>
            <a:lvl1pPr eaLnBrk="0" hangingPunct="0">
              <a:spcBef>
                <a:spcPct val="50000"/>
              </a:spcBef>
              <a:defRPr b="1">
                <a:effectLst>
                  <a:outerShdw blurRad="38100" dist="38100" dir="2700000" algn="tl">
                    <a:srgbClr val="C0C0C0"/>
                  </a:outerShdw>
                </a:effectLst>
              </a:defRPr>
            </a:lvl1pPr>
          </a:lstStyle>
          <a:p>
            <a:pPr>
              <a:defRPr/>
            </a:pPr>
            <a:fld id="{EE4C1865-721E-4DBC-AC3D-46A59DA82F75}" type="slidenum">
              <a:rPr lang="en-US" altLang="en-US"/>
              <a:pPr>
                <a:defRPr/>
              </a:pPr>
              <a:t>‹#›</a:t>
            </a:fld>
            <a:endParaRPr lang="en-US" altLang="en-US"/>
          </a:p>
        </p:txBody>
      </p:sp>
    </p:spTree>
    <p:extLst>
      <p:ext uri="{BB962C8B-B14F-4D97-AF65-F5344CB8AC3E}">
        <p14:creationId xmlns:p14="http://schemas.microsoft.com/office/powerpoint/2010/main" val="4265374840"/>
      </p:ext>
    </p:extLst>
  </p:cSld>
  <p:clrMapOvr>
    <a:masterClrMapping/>
  </p:clrMapOv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3">
            <a:extLst>
              <a:ext uri="{FF2B5EF4-FFF2-40B4-BE49-F238E27FC236}">
                <a16:creationId xmlns:a16="http://schemas.microsoft.com/office/drawing/2014/main" id="{85BD751F-7133-4EEF-A949-FCEAF616F984}"/>
              </a:ext>
            </a:extLst>
          </p:cNvPr>
          <p:cNvSpPr>
            <a:spLocks noGrp="1"/>
          </p:cNvSpPr>
          <p:nvPr>
            <p:ph type="dt" sz="half" idx="10"/>
          </p:nvPr>
        </p:nvSpPr>
        <p:spPr/>
        <p:txBody>
          <a:bodyPr/>
          <a:lstStyle>
            <a:lvl1pPr>
              <a:defRPr/>
            </a:lvl1pPr>
          </a:lstStyle>
          <a:p>
            <a:pPr>
              <a:defRPr/>
            </a:pPr>
            <a:endParaRPr lang="en-CA"/>
          </a:p>
        </p:txBody>
      </p:sp>
      <p:sp>
        <p:nvSpPr>
          <p:cNvPr id="8" name="Footer Placeholder 4">
            <a:extLst>
              <a:ext uri="{FF2B5EF4-FFF2-40B4-BE49-F238E27FC236}">
                <a16:creationId xmlns:a16="http://schemas.microsoft.com/office/drawing/2014/main" id="{49293385-D1B3-41BE-8777-6C3A2B11371D}"/>
              </a:ext>
            </a:extLst>
          </p:cNvPr>
          <p:cNvSpPr>
            <a:spLocks noGrp="1"/>
          </p:cNvSpPr>
          <p:nvPr>
            <p:ph type="ftr" sz="quarter" idx="11"/>
          </p:nvPr>
        </p:nvSpPr>
        <p:spPr/>
        <p:txBody>
          <a:bodyPr/>
          <a:lstStyle>
            <a:lvl1pPr>
              <a:defRPr/>
            </a:lvl1pPr>
          </a:lstStyle>
          <a:p>
            <a:pPr>
              <a:defRPr/>
            </a:pPr>
            <a:endParaRPr lang="en-CA"/>
          </a:p>
        </p:txBody>
      </p:sp>
      <p:sp>
        <p:nvSpPr>
          <p:cNvPr id="9" name="Slide Number Placeholder 5">
            <a:extLst>
              <a:ext uri="{FF2B5EF4-FFF2-40B4-BE49-F238E27FC236}">
                <a16:creationId xmlns:a16="http://schemas.microsoft.com/office/drawing/2014/main" id="{592BD22F-CEA7-4184-BD30-0FC1E46A0571}"/>
              </a:ext>
            </a:extLst>
          </p:cNvPr>
          <p:cNvSpPr>
            <a:spLocks noGrp="1"/>
          </p:cNvSpPr>
          <p:nvPr>
            <p:ph type="sldNum" sz="quarter" idx="12"/>
          </p:nvPr>
        </p:nvSpPr>
        <p:spPr/>
        <p:txBody>
          <a:bodyPr/>
          <a:lstStyle>
            <a:lvl1pPr>
              <a:defRPr/>
            </a:lvl1pPr>
          </a:lstStyle>
          <a:p>
            <a:pPr>
              <a:defRPr/>
            </a:pPr>
            <a:fld id="{BB717B72-4B4C-4448-B99B-FFAC1B08ABDF}" type="slidenum">
              <a:rPr lang="en-CA" altLang="en-US"/>
              <a:pPr>
                <a:defRPr/>
              </a:pPr>
              <a:t>‹#›</a:t>
            </a:fld>
            <a:endParaRPr lang="en-CA" altLang="en-US"/>
          </a:p>
        </p:txBody>
      </p:sp>
    </p:spTree>
    <p:extLst>
      <p:ext uri="{BB962C8B-B14F-4D97-AF65-F5344CB8AC3E}">
        <p14:creationId xmlns:p14="http://schemas.microsoft.com/office/powerpoint/2010/main" val="738827083"/>
      </p:ext>
    </p:extLst>
  </p:cSld>
  <p:clrMapOvr>
    <a:masterClrMapping/>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3">
            <a:extLst>
              <a:ext uri="{FF2B5EF4-FFF2-40B4-BE49-F238E27FC236}">
                <a16:creationId xmlns:a16="http://schemas.microsoft.com/office/drawing/2014/main" id="{CF1B3D6F-DC14-4C7A-8A27-4E1EBFAC4447}"/>
              </a:ext>
            </a:extLst>
          </p:cNvPr>
          <p:cNvSpPr>
            <a:spLocks noGrp="1"/>
          </p:cNvSpPr>
          <p:nvPr>
            <p:ph type="dt" sz="half" idx="10"/>
          </p:nvPr>
        </p:nvSpPr>
        <p:spPr/>
        <p:txBody>
          <a:bodyPr/>
          <a:lstStyle>
            <a:lvl1pPr>
              <a:defRPr/>
            </a:lvl1pPr>
          </a:lstStyle>
          <a:p>
            <a:pPr>
              <a:defRPr/>
            </a:pPr>
            <a:endParaRPr lang="en-CA"/>
          </a:p>
        </p:txBody>
      </p:sp>
      <p:sp>
        <p:nvSpPr>
          <p:cNvPr id="4" name="Footer Placeholder 4">
            <a:extLst>
              <a:ext uri="{FF2B5EF4-FFF2-40B4-BE49-F238E27FC236}">
                <a16:creationId xmlns:a16="http://schemas.microsoft.com/office/drawing/2014/main" id="{E1536FFD-1296-45D6-9614-68C5A4CD1B82}"/>
              </a:ext>
            </a:extLst>
          </p:cNvPr>
          <p:cNvSpPr>
            <a:spLocks noGrp="1"/>
          </p:cNvSpPr>
          <p:nvPr>
            <p:ph type="ftr" sz="quarter" idx="11"/>
          </p:nvPr>
        </p:nvSpPr>
        <p:spPr/>
        <p:txBody>
          <a:bodyPr/>
          <a:lstStyle>
            <a:lvl1pPr>
              <a:defRPr/>
            </a:lvl1pPr>
          </a:lstStyle>
          <a:p>
            <a:pPr>
              <a:defRPr/>
            </a:pPr>
            <a:endParaRPr lang="en-CA"/>
          </a:p>
        </p:txBody>
      </p:sp>
      <p:sp>
        <p:nvSpPr>
          <p:cNvPr id="5" name="Slide Number Placeholder 5">
            <a:extLst>
              <a:ext uri="{FF2B5EF4-FFF2-40B4-BE49-F238E27FC236}">
                <a16:creationId xmlns:a16="http://schemas.microsoft.com/office/drawing/2014/main" id="{803B1E36-2B07-48F6-819C-E10D911C3541}"/>
              </a:ext>
            </a:extLst>
          </p:cNvPr>
          <p:cNvSpPr>
            <a:spLocks noGrp="1"/>
          </p:cNvSpPr>
          <p:nvPr>
            <p:ph type="sldNum" sz="quarter" idx="12"/>
          </p:nvPr>
        </p:nvSpPr>
        <p:spPr/>
        <p:txBody>
          <a:bodyPr/>
          <a:lstStyle>
            <a:lvl1pPr>
              <a:defRPr/>
            </a:lvl1pPr>
          </a:lstStyle>
          <a:p>
            <a:pPr>
              <a:defRPr/>
            </a:pPr>
            <a:fld id="{73B160ED-810A-4BEA-AE8F-E686B89B669C}" type="slidenum">
              <a:rPr lang="en-CA" altLang="en-US"/>
              <a:pPr>
                <a:defRPr/>
              </a:pPr>
              <a:t>‹#›</a:t>
            </a:fld>
            <a:endParaRPr lang="en-CA" altLang="en-US"/>
          </a:p>
        </p:txBody>
      </p:sp>
    </p:spTree>
    <p:extLst>
      <p:ext uri="{BB962C8B-B14F-4D97-AF65-F5344CB8AC3E}">
        <p14:creationId xmlns:p14="http://schemas.microsoft.com/office/powerpoint/2010/main" val="3469598533"/>
      </p:ext>
    </p:extLst>
  </p:cSld>
  <p:clrMapOvr>
    <a:masterClrMapping/>
  </p:clrMapOv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46323014-94BD-43ED-B136-7BF3AA882B81}"/>
              </a:ext>
            </a:extLst>
          </p:cNvPr>
          <p:cNvSpPr>
            <a:spLocks noGrp="1"/>
          </p:cNvSpPr>
          <p:nvPr>
            <p:ph type="dt" sz="half" idx="10"/>
          </p:nvPr>
        </p:nvSpPr>
        <p:spPr/>
        <p:txBody>
          <a:bodyPr/>
          <a:lstStyle>
            <a:lvl1pPr>
              <a:defRPr/>
            </a:lvl1pPr>
          </a:lstStyle>
          <a:p>
            <a:pPr>
              <a:defRPr/>
            </a:pPr>
            <a:endParaRPr lang="en-CA"/>
          </a:p>
        </p:txBody>
      </p:sp>
      <p:sp>
        <p:nvSpPr>
          <p:cNvPr id="3" name="Footer Placeholder 4">
            <a:extLst>
              <a:ext uri="{FF2B5EF4-FFF2-40B4-BE49-F238E27FC236}">
                <a16:creationId xmlns:a16="http://schemas.microsoft.com/office/drawing/2014/main" id="{87077B68-59DB-4D6C-97D9-0A2E712279B0}"/>
              </a:ext>
            </a:extLst>
          </p:cNvPr>
          <p:cNvSpPr>
            <a:spLocks noGrp="1"/>
          </p:cNvSpPr>
          <p:nvPr>
            <p:ph type="ftr" sz="quarter" idx="11"/>
          </p:nvPr>
        </p:nvSpPr>
        <p:spPr/>
        <p:txBody>
          <a:bodyPr/>
          <a:lstStyle>
            <a:lvl1pPr>
              <a:defRPr/>
            </a:lvl1pPr>
          </a:lstStyle>
          <a:p>
            <a:pPr>
              <a:defRPr/>
            </a:pPr>
            <a:endParaRPr lang="en-CA"/>
          </a:p>
        </p:txBody>
      </p:sp>
      <p:sp>
        <p:nvSpPr>
          <p:cNvPr id="4" name="Slide Number Placeholder 5">
            <a:extLst>
              <a:ext uri="{FF2B5EF4-FFF2-40B4-BE49-F238E27FC236}">
                <a16:creationId xmlns:a16="http://schemas.microsoft.com/office/drawing/2014/main" id="{2B68822E-E3DE-4516-8A60-E84F0CF92AD3}"/>
              </a:ext>
            </a:extLst>
          </p:cNvPr>
          <p:cNvSpPr>
            <a:spLocks noGrp="1"/>
          </p:cNvSpPr>
          <p:nvPr>
            <p:ph type="sldNum" sz="quarter" idx="12"/>
          </p:nvPr>
        </p:nvSpPr>
        <p:spPr/>
        <p:txBody>
          <a:bodyPr/>
          <a:lstStyle>
            <a:lvl1pPr>
              <a:defRPr/>
            </a:lvl1pPr>
          </a:lstStyle>
          <a:p>
            <a:pPr>
              <a:defRPr/>
            </a:pPr>
            <a:fld id="{55934545-1B1C-402D-84F7-0BC6EA6042AB}" type="slidenum">
              <a:rPr lang="en-CA" altLang="en-US"/>
              <a:pPr>
                <a:defRPr/>
              </a:pPr>
              <a:t>‹#›</a:t>
            </a:fld>
            <a:endParaRPr lang="en-CA" altLang="en-US"/>
          </a:p>
        </p:txBody>
      </p:sp>
    </p:spTree>
    <p:extLst>
      <p:ext uri="{BB962C8B-B14F-4D97-AF65-F5344CB8AC3E}">
        <p14:creationId xmlns:p14="http://schemas.microsoft.com/office/powerpoint/2010/main" val="2623225880"/>
      </p:ext>
    </p:extLst>
  </p:cSld>
  <p:clrMapOvr>
    <a:masterClrMapping/>
  </p:clrMapOv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1349EF7F-45BF-44E8-9323-4F84CB660A67}"/>
              </a:ext>
            </a:extLst>
          </p:cNvPr>
          <p:cNvSpPr>
            <a:spLocks noGrp="1"/>
          </p:cNvSpPr>
          <p:nvPr>
            <p:ph type="dt" sz="half" idx="10"/>
          </p:nvPr>
        </p:nvSpPr>
        <p:spPr/>
        <p:txBody>
          <a:bodyPr/>
          <a:lstStyle>
            <a:lvl1pPr>
              <a:defRPr/>
            </a:lvl1pPr>
          </a:lstStyle>
          <a:p>
            <a:pPr>
              <a:defRPr/>
            </a:pPr>
            <a:endParaRPr lang="en-CA"/>
          </a:p>
        </p:txBody>
      </p:sp>
      <p:sp>
        <p:nvSpPr>
          <p:cNvPr id="6" name="Footer Placeholder 4">
            <a:extLst>
              <a:ext uri="{FF2B5EF4-FFF2-40B4-BE49-F238E27FC236}">
                <a16:creationId xmlns:a16="http://schemas.microsoft.com/office/drawing/2014/main" id="{3442FF77-5CB3-4502-A7A7-34A4AD96E9B8}"/>
              </a:ext>
            </a:extLst>
          </p:cNvPr>
          <p:cNvSpPr>
            <a:spLocks noGrp="1"/>
          </p:cNvSpPr>
          <p:nvPr>
            <p:ph type="ftr" sz="quarter" idx="11"/>
          </p:nvPr>
        </p:nvSpPr>
        <p:spPr/>
        <p:txBody>
          <a:bodyPr/>
          <a:lstStyle>
            <a:lvl1pPr>
              <a:defRPr/>
            </a:lvl1pPr>
          </a:lstStyle>
          <a:p>
            <a:pPr>
              <a:defRPr/>
            </a:pPr>
            <a:endParaRPr lang="en-CA"/>
          </a:p>
        </p:txBody>
      </p:sp>
      <p:sp>
        <p:nvSpPr>
          <p:cNvPr id="7" name="Slide Number Placeholder 5">
            <a:extLst>
              <a:ext uri="{FF2B5EF4-FFF2-40B4-BE49-F238E27FC236}">
                <a16:creationId xmlns:a16="http://schemas.microsoft.com/office/drawing/2014/main" id="{190D58DC-1FC2-46AC-B7E0-B317B1EFB9C0}"/>
              </a:ext>
            </a:extLst>
          </p:cNvPr>
          <p:cNvSpPr>
            <a:spLocks noGrp="1"/>
          </p:cNvSpPr>
          <p:nvPr>
            <p:ph type="sldNum" sz="quarter" idx="12"/>
          </p:nvPr>
        </p:nvSpPr>
        <p:spPr/>
        <p:txBody>
          <a:bodyPr/>
          <a:lstStyle>
            <a:lvl1pPr>
              <a:defRPr/>
            </a:lvl1pPr>
          </a:lstStyle>
          <a:p>
            <a:pPr>
              <a:defRPr/>
            </a:pPr>
            <a:fld id="{0C5096FE-23A7-4BA3-ACDE-E45127A66FC0}" type="slidenum">
              <a:rPr lang="en-CA" altLang="en-US"/>
              <a:pPr>
                <a:defRPr/>
              </a:pPr>
              <a:t>‹#›</a:t>
            </a:fld>
            <a:endParaRPr lang="en-CA" altLang="en-US"/>
          </a:p>
        </p:txBody>
      </p:sp>
    </p:spTree>
    <p:extLst>
      <p:ext uri="{BB962C8B-B14F-4D97-AF65-F5344CB8AC3E}">
        <p14:creationId xmlns:p14="http://schemas.microsoft.com/office/powerpoint/2010/main" val="1104213059"/>
      </p:ext>
    </p:extLst>
  </p:cSld>
  <p:clrMapOvr>
    <a:masterClrMapping/>
  </p:clrMapOv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13FD7831-60E5-4D6C-8A81-97194ADE382D}"/>
              </a:ext>
            </a:extLst>
          </p:cNvPr>
          <p:cNvSpPr>
            <a:spLocks noGrp="1"/>
          </p:cNvSpPr>
          <p:nvPr>
            <p:ph type="dt" sz="half" idx="10"/>
          </p:nvPr>
        </p:nvSpPr>
        <p:spPr/>
        <p:txBody>
          <a:bodyPr/>
          <a:lstStyle>
            <a:lvl1pPr>
              <a:defRPr/>
            </a:lvl1pPr>
          </a:lstStyle>
          <a:p>
            <a:pPr>
              <a:defRPr/>
            </a:pPr>
            <a:endParaRPr lang="en-CA"/>
          </a:p>
        </p:txBody>
      </p:sp>
      <p:sp>
        <p:nvSpPr>
          <p:cNvPr id="6" name="Footer Placeholder 4">
            <a:extLst>
              <a:ext uri="{FF2B5EF4-FFF2-40B4-BE49-F238E27FC236}">
                <a16:creationId xmlns:a16="http://schemas.microsoft.com/office/drawing/2014/main" id="{41BC3ABA-A19D-4117-9C26-98944B4290A5}"/>
              </a:ext>
            </a:extLst>
          </p:cNvPr>
          <p:cNvSpPr>
            <a:spLocks noGrp="1"/>
          </p:cNvSpPr>
          <p:nvPr>
            <p:ph type="ftr" sz="quarter" idx="11"/>
          </p:nvPr>
        </p:nvSpPr>
        <p:spPr/>
        <p:txBody>
          <a:bodyPr/>
          <a:lstStyle>
            <a:lvl1pPr>
              <a:defRPr/>
            </a:lvl1pPr>
          </a:lstStyle>
          <a:p>
            <a:pPr>
              <a:defRPr/>
            </a:pPr>
            <a:endParaRPr lang="en-CA"/>
          </a:p>
        </p:txBody>
      </p:sp>
      <p:sp>
        <p:nvSpPr>
          <p:cNvPr id="7" name="Slide Number Placeholder 5">
            <a:extLst>
              <a:ext uri="{FF2B5EF4-FFF2-40B4-BE49-F238E27FC236}">
                <a16:creationId xmlns:a16="http://schemas.microsoft.com/office/drawing/2014/main" id="{3B2D9818-37A0-429A-AE1D-94A0B5783DA8}"/>
              </a:ext>
            </a:extLst>
          </p:cNvPr>
          <p:cNvSpPr>
            <a:spLocks noGrp="1"/>
          </p:cNvSpPr>
          <p:nvPr>
            <p:ph type="sldNum" sz="quarter" idx="12"/>
          </p:nvPr>
        </p:nvSpPr>
        <p:spPr/>
        <p:txBody>
          <a:bodyPr/>
          <a:lstStyle>
            <a:lvl1pPr>
              <a:defRPr/>
            </a:lvl1pPr>
          </a:lstStyle>
          <a:p>
            <a:pPr>
              <a:defRPr/>
            </a:pPr>
            <a:fld id="{C7E2FFEF-0946-43FB-9FE6-E54F2AB47B75}" type="slidenum">
              <a:rPr lang="en-CA" altLang="en-US"/>
              <a:pPr>
                <a:defRPr/>
              </a:pPr>
              <a:t>‹#›</a:t>
            </a:fld>
            <a:endParaRPr lang="en-CA" altLang="en-US"/>
          </a:p>
        </p:txBody>
      </p:sp>
    </p:spTree>
    <p:extLst>
      <p:ext uri="{BB962C8B-B14F-4D97-AF65-F5344CB8AC3E}">
        <p14:creationId xmlns:p14="http://schemas.microsoft.com/office/powerpoint/2010/main" val="2105051772"/>
      </p:ext>
    </p:extLst>
  </p:cSld>
  <p:clrMapOvr>
    <a:masterClrMapping/>
  </p:clrMapOv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8C23AF17-247F-4099-A319-602611165655}"/>
              </a:ext>
            </a:extLst>
          </p:cNvPr>
          <p:cNvSpPr>
            <a:spLocks noGrp="1"/>
          </p:cNvSpPr>
          <p:nvPr>
            <p:ph type="dt" sz="half" idx="10"/>
          </p:nvPr>
        </p:nvSpPr>
        <p:spPr/>
        <p:txBody>
          <a:bodyPr/>
          <a:lstStyle>
            <a:lvl1pPr>
              <a:defRPr/>
            </a:lvl1pPr>
          </a:lstStyle>
          <a:p>
            <a:pPr>
              <a:defRPr/>
            </a:pPr>
            <a:endParaRPr lang="en-CA"/>
          </a:p>
        </p:txBody>
      </p:sp>
      <p:sp>
        <p:nvSpPr>
          <p:cNvPr id="5" name="Footer Placeholder 4">
            <a:extLst>
              <a:ext uri="{FF2B5EF4-FFF2-40B4-BE49-F238E27FC236}">
                <a16:creationId xmlns:a16="http://schemas.microsoft.com/office/drawing/2014/main" id="{83E1DA7B-6E46-40DC-A394-45600BEE908A}"/>
              </a:ext>
            </a:extLst>
          </p:cNvPr>
          <p:cNvSpPr>
            <a:spLocks noGrp="1"/>
          </p:cNvSpPr>
          <p:nvPr>
            <p:ph type="ftr" sz="quarter" idx="11"/>
          </p:nvPr>
        </p:nvSpPr>
        <p:spPr/>
        <p:txBody>
          <a:bodyPr/>
          <a:lstStyle>
            <a:lvl1pPr>
              <a:defRPr/>
            </a:lvl1pPr>
          </a:lstStyle>
          <a:p>
            <a:pPr>
              <a:defRPr/>
            </a:pPr>
            <a:endParaRPr lang="en-CA"/>
          </a:p>
        </p:txBody>
      </p:sp>
      <p:sp>
        <p:nvSpPr>
          <p:cNvPr id="6" name="Slide Number Placeholder 5">
            <a:extLst>
              <a:ext uri="{FF2B5EF4-FFF2-40B4-BE49-F238E27FC236}">
                <a16:creationId xmlns:a16="http://schemas.microsoft.com/office/drawing/2014/main" id="{80ED8A70-E02A-404B-B12C-35B811B43A00}"/>
              </a:ext>
            </a:extLst>
          </p:cNvPr>
          <p:cNvSpPr>
            <a:spLocks noGrp="1"/>
          </p:cNvSpPr>
          <p:nvPr>
            <p:ph type="sldNum" sz="quarter" idx="12"/>
          </p:nvPr>
        </p:nvSpPr>
        <p:spPr/>
        <p:txBody>
          <a:bodyPr/>
          <a:lstStyle>
            <a:lvl1pPr>
              <a:defRPr/>
            </a:lvl1pPr>
          </a:lstStyle>
          <a:p>
            <a:pPr>
              <a:defRPr/>
            </a:pPr>
            <a:fld id="{800F7D90-84AB-4C3C-ADF3-151EA04A91F9}" type="slidenum">
              <a:rPr lang="en-CA" altLang="en-US"/>
              <a:pPr>
                <a:defRPr/>
              </a:pPr>
              <a:t>‹#›</a:t>
            </a:fld>
            <a:endParaRPr lang="en-CA" altLang="en-US"/>
          </a:p>
        </p:txBody>
      </p:sp>
    </p:spTree>
    <p:extLst>
      <p:ext uri="{BB962C8B-B14F-4D97-AF65-F5344CB8AC3E}">
        <p14:creationId xmlns:p14="http://schemas.microsoft.com/office/powerpoint/2010/main" val="1384674809"/>
      </p:ext>
    </p:extLst>
  </p:cSld>
  <p:clrMapOvr>
    <a:masterClrMapping/>
  </p:clrMapOv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DF43A9C4-596C-4E26-A460-B38639736BED}"/>
              </a:ext>
            </a:extLst>
          </p:cNvPr>
          <p:cNvSpPr>
            <a:spLocks noGrp="1"/>
          </p:cNvSpPr>
          <p:nvPr>
            <p:ph type="dt" sz="half" idx="10"/>
          </p:nvPr>
        </p:nvSpPr>
        <p:spPr/>
        <p:txBody>
          <a:bodyPr/>
          <a:lstStyle>
            <a:lvl1pPr>
              <a:defRPr/>
            </a:lvl1pPr>
          </a:lstStyle>
          <a:p>
            <a:pPr>
              <a:defRPr/>
            </a:pPr>
            <a:endParaRPr lang="en-CA"/>
          </a:p>
        </p:txBody>
      </p:sp>
      <p:sp>
        <p:nvSpPr>
          <p:cNvPr id="5" name="Footer Placeholder 4">
            <a:extLst>
              <a:ext uri="{FF2B5EF4-FFF2-40B4-BE49-F238E27FC236}">
                <a16:creationId xmlns:a16="http://schemas.microsoft.com/office/drawing/2014/main" id="{22BA3858-1DC3-406A-8D88-4C4B51A2BE7D}"/>
              </a:ext>
            </a:extLst>
          </p:cNvPr>
          <p:cNvSpPr>
            <a:spLocks noGrp="1"/>
          </p:cNvSpPr>
          <p:nvPr>
            <p:ph type="ftr" sz="quarter" idx="11"/>
          </p:nvPr>
        </p:nvSpPr>
        <p:spPr/>
        <p:txBody>
          <a:bodyPr/>
          <a:lstStyle>
            <a:lvl1pPr>
              <a:defRPr/>
            </a:lvl1pPr>
          </a:lstStyle>
          <a:p>
            <a:pPr>
              <a:defRPr/>
            </a:pPr>
            <a:endParaRPr lang="en-CA"/>
          </a:p>
        </p:txBody>
      </p:sp>
      <p:sp>
        <p:nvSpPr>
          <p:cNvPr id="6" name="Slide Number Placeholder 5">
            <a:extLst>
              <a:ext uri="{FF2B5EF4-FFF2-40B4-BE49-F238E27FC236}">
                <a16:creationId xmlns:a16="http://schemas.microsoft.com/office/drawing/2014/main" id="{7147E1FB-48D8-4F02-891E-E7BDC5636198}"/>
              </a:ext>
            </a:extLst>
          </p:cNvPr>
          <p:cNvSpPr>
            <a:spLocks noGrp="1"/>
          </p:cNvSpPr>
          <p:nvPr>
            <p:ph type="sldNum" sz="quarter" idx="12"/>
          </p:nvPr>
        </p:nvSpPr>
        <p:spPr/>
        <p:txBody>
          <a:bodyPr/>
          <a:lstStyle>
            <a:lvl1pPr>
              <a:defRPr/>
            </a:lvl1pPr>
          </a:lstStyle>
          <a:p>
            <a:pPr>
              <a:defRPr/>
            </a:pPr>
            <a:fld id="{26880D2D-BEEC-4E18-B2CC-8152619B599C}" type="slidenum">
              <a:rPr lang="en-CA" altLang="en-US"/>
              <a:pPr>
                <a:defRPr/>
              </a:pPr>
              <a:t>‹#›</a:t>
            </a:fld>
            <a:endParaRPr lang="en-CA" altLang="en-US"/>
          </a:p>
        </p:txBody>
      </p:sp>
    </p:spTree>
    <p:extLst>
      <p:ext uri="{BB962C8B-B14F-4D97-AF65-F5344CB8AC3E}">
        <p14:creationId xmlns:p14="http://schemas.microsoft.com/office/powerpoint/2010/main" val="2076360934"/>
      </p:ext>
    </p:extLst>
  </p:cSld>
  <p:clrMapOvr>
    <a:masterClrMapping/>
  </p:clrMapOv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0360CC24-0699-49E9-9A42-BB13E7BAF752}"/>
              </a:ext>
            </a:extLst>
          </p:cNvPr>
          <p:cNvSpPr>
            <a:spLocks noGrp="1"/>
          </p:cNvSpPr>
          <p:nvPr>
            <p:ph type="dt" sz="half" idx="10"/>
          </p:nvPr>
        </p:nvSpPr>
        <p:spPr/>
        <p:txBody>
          <a:bodyPr/>
          <a:lstStyle>
            <a:lvl1pPr>
              <a:defRPr/>
            </a:lvl1pPr>
          </a:lstStyle>
          <a:p>
            <a:pPr>
              <a:defRPr/>
            </a:pPr>
            <a:endParaRPr lang="en-CA"/>
          </a:p>
        </p:txBody>
      </p:sp>
      <p:sp>
        <p:nvSpPr>
          <p:cNvPr id="5" name="Footer Placeholder 4">
            <a:extLst>
              <a:ext uri="{FF2B5EF4-FFF2-40B4-BE49-F238E27FC236}">
                <a16:creationId xmlns:a16="http://schemas.microsoft.com/office/drawing/2014/main" id="{4D031A04-A5F3-463D-8A7F-4FAFE99E06AC}"/>
              </a:ext>
            </a:extLst>
          </p:cNvPr>
          <p:cNvSpPr>
            <a:spLocks noGrp="1"/>
          </p:cNvSpPr>
          <p:nvPr>
            <p:ph type="ftr" sz="quarter" idx="11"/>
          </p:nvPr>
        </p:nvSpPr>
        <p:spPr/>
        <p:txBody>
          <a:bodyPr/>
          <a:lstStyle>
            <a:lvl1pPr>
              <a:defRPr/>
            </a:lvl1pPr>
          </a:lstStyle>
          <a:p>
            <a:pPr>
              <a:defRPr/>
            </a:pPr>
            <a:endParaRPr lang="en-CA"/>
          </a:p>
        </p:txBody>
      </p:sp>
      <p:sp>
        <p:nvSpPr>
          <p:cNvPr id="6" name="Slide Number Placeholder 5">
            <a:extLst>
              <a:ext uri="{FF2B5EF4-FFF2-40B4-BE49-F238E27FC236}">
                <a16:creationId xmlns:a16="http://schemas.microsoft.com/office/drawing/2014/main" id="{FFD64F35-FFD6-4292-A4DC-891C5C9B431E}"/>
              </a:ext>
            </a:extLst>
          </p:cNvPr>
          <p:cNvSpPr>
            <a:spLocks noGrp="1"/>
          </p:cNvSpPr>
          <p:nvPr>
            <p:ph type="sldNum" sz="quarter" idx="12"/>
          </p:nvPr>
        </p:nvSpPr>
        <p:spPr/>
        <p:txBody>
          <a:bodyPr/>
          <a:lstStyle>
            <a:lvl1pPr>
              <a:defRPr/>
            </a:lvl1pPr>
          </a:lstStyle>
          <a:p>
            <a:pPr>
              <a:defRPr/>
            </a:pPr>
            <a:fld id="{B83350DD-B96C-4AF8-932B-A8AA385F086D}" type="slidenum">
              <a:rPr lang="en-CA" altLang="en-US"/>
              <a:pPr>
                <a:defRPr/>
              </a:pPr>
              <a:t>‹#›</a:t>
            </a:fld>
            <a:endParaRPr lang="en-CA" altLang="en-US"/>
          </a:p>
        </p:txBody>
      </p:sp>
    </p:spTree>
    <p:extLst>
      <p:ext uri="{BB962C8B-B14F-4D97-AF65-F5344CB8AC3E}">
        <p14:creationId xmlns:p14="http://schemas.microsoft.com/office/powerpoint/2010/main" val="1639766995"/>
      </p:ext>
    </p:extLst>
  </p:cSld>
  <p:clrMapOvr>
    <a:masterClrMapping/>
  </p:clrMapOv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B493AAE7-2F28-467B-825A-AE506B213A02}"/>
              </a:ext>
            </a:extLst>
          </p:cNvPr>
          <p:cNvSpPr>
            <a:spLocks noGrp="1"/>
          </p:cNvSpPr>
          <p:nvPr>
            <p:ph type="dt" sz="half" idx="10"/>
          </p:nvPr>
        </p:nvSpPr>
        <p:spPr/>
        <p:txBody>
          <a:bodyPr/>
          <a:lstStyle>
            <a:lvl1pPr>
              <a:defRPr/>
            </a:lvl1pPr>
          </a:lstStyle>
          <a:p>
            <a:pPr>
              <a:defRPr/>
            </a:pPr>
            <a:endParaRPr lang="en-CA"/>
          </a:p>
        </p:txBody>
      </p:sp>
      <p:sp>
        <p:nvSpPr>
          <p:cNvPr id="5" name="Footer Placeholder 4">
            <a:extLst>
              <a:ext uri="{FF2B5EF4-FFF2-40B4-BE49-F238E27FC236}">
                <a16:creationId xmlns:a16="http://schemas.microsoft.com/office/drawing/2014/main" id="{32DC7204-EBE3-4EEE-88C5-87BA26CA51E3}"/>
              </a:ext>
            </a:extLst>
          </p:cNvPr>
          <p:cNvSpPr>
            <a:spLocks noGrp="1"/>
          </p:cNvSpPr>
          <p:nvPr>
            <p:ph type="ftr" sz="quarter" idx="11"/>
          </p:nvPr>
        </p:nvSpPr>
        <p:spPr/>
        <p:txBody>
          <a:bodyPr/>
          <a:lstStyle>
            <a:lvl1pPr>
              <a:defRPr/>
            </a:lvl1pPr>
          </a:lstStyle>
          <a:p>
            <a:pPr>
              <a:defRPr/>
            </a:pPr>
            <a:endParaRPr lang="en-CA"/>
          </a:p>
        </p:txBody>
      </p:sp>
      <p:sp>
        <p:nvSpPr>
          <p:cNvPr id="6" name="Slide Number Placeholder 5">
            <a:extLst>
              <a:ext uri="{FF2B5EF4-FFF2-40B4-BE49-F238E27FC236}">
                <a16:creationId xmlns:a16="http://schemas.microsoft.com/office/drawing/2014/main" id="{2C59E2D2-6432-4E43-840C-533DA654BF3B}"/>
              </a:ext>
            </a:extLst>
          </p:cNvPr>
          <p:cNvSpPr>
            <a:spLocks noGrp="1"/>
          </p:cNvSpPr>
          <p:nvPr>
            <p:ph type="sldNum" sz="quarter" idx="12"/>
          </p:nvPr>
        </p:nvSpPr>
        <p:spPr/>
        <p:txBody>
          <a:bodyPr/>
          <a:lstStyle>
            <a:lvl1pPr>
              <a:defRPr/>
            </a:lvl1pPr>
          </a:lstStyle>
          <a:p>
            <a:pPr>
              <a:defRPr/>
            </a:pPr>
            <a:fld id="{E5F3DECE-5980-47B1-A516-EB76D00807B0}" type="slidenum">
              <a:rPr lang="en-CA" altLang="en-US"/>
              <a:pPr>
                <a:defRPr/>
              </a:pPr>
              <a:t>‹#›</a:t>
            </a:fld>
            <a:endParaRPr lang="en-CA" altLang="en-US"/>
          </a:p>
        </p:txBody>
      </p:sp>
    </p:spTree>
    <p:extLst>
      <p:ext uri="{BB962C8B-B14F-4D97-AF65-F5344CB8AC3E}">
        <p14:creationId xmlns:p14="http://schemas.microsoft.com/office/powerpoint/2010/main" val="2737755570"/>
      </p:ext>
    </p:extLst>
  </p:cSld>
  <p:clrMapOvr>
    <a:masterClrMapping/>
  </p:clrMapOv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CBE5ACE-A9B5-469E-ACB3-ADB01EC13BD6}"/>
              </a:ext>
            </a:extLst>
          </p:cNvPr>
          <p:cNvSpPr>
            <a:spLocks noGrp="1"/>
          </p:cNvSpPr>
          <p:nvPr>
            <p:ph type="dt" sz="half" idx="10"/>
          </p:nvPr>
        </p:nvSpPr>
        <p:spPr/>
        <p:txBody>
          <a:bodyPr/>
          <a:lstStyle>
            <a:lvl1pPr>
              <a:defRPr/>
            </a:lvl1pPr>
          </a:lstStyle>
          <a:p>
            <a:pPr>
              <a:defRPr/>
            </a:pPr>
            <a:endParaRPr lang="en-CA"/>
          </a:p>
        </p:txBody>
      </p:sp>
      <p:sp>
        <p:nvSpPr>
          <p:cNvPr id="5" name="Footer Placeholder 4">
            <a:extLst>
              <a:ext uri="{FF2B5EF4-FFF2-40B4-BE49-F238E27FC236}">
                <a16:creationId xmlns:a16="http://schemas.microsoft.com/office/drawing/2014/main" id="{6779DEAB-1DD1-44E6-934B-FA86DDE42F56}"/>
              </a:ext>
            </a:extLst>
          </p:cNvPr>
          <p:cNvSpPr>
            <a:spLocks noGrp="1"/>
          </p:cNvSpPr>
          <p:nvPr>
            <p:ph type="ftr" sz="quarter" idx="11"/>
          </p:nvPr>
        </p:nvSpPr>
        <p:spPr/>
        <p:txBody>
          <a:bodyPr/>
          <a:lstStyle>
            <a:lvl1pPr>
              <a:defRPr/>
            </a:lvl1pPr>
          </a:lstStyle>
          <a:p>
            <a:pPr>
              <a:defRPr/>
            </a:pPr>
            <a:endParaRPr lang="en-CA"/>
          </a:p>
        </p:txBody>
      </p:sp>
      <p:sp>
        <p:nvSpPr>
          <p:cNvPr id="6" name="Slide Number Placeholder 5">
            <a:extLst>
              <a:ext uri="{FF2B5EF4-FFF2-40B4-BE49-F238E27FC236}">
                <a16:creationId xmlns:a16="http://schemas.microsoft.com/office/drawing/2014/main" id="{C7FB659C-B112-4F68-B398-B0D9CEEE6100}"/>
              </a:ext>
            </a:extLst>
          </p:cNvPr>
          <p:cNvSpPr>
            <a:spLocks noGrp="1"/>
          </p:cNvSpPr>
          <p:nvPr>
            <p:ph type="sldNum" sz="quarter" idx="12"/>
          </p:nvPr>
        </p:nvSpPr>
        <p:spPr/>
        <p:txBody>
          <a:bodyPr/>
          <a:lstStyle>
            <a:lvl1pPr>
              <a:defRPr/>
            </a:lvl1pPr>
          </a:lstStyle>
          <a:p>
            <a:pPr>
              <a:defRPr/>
            </a:pPr>
            <a:fld id="{C1790B1E-0FE5-4500-88A7-983070949E59}" type="slidenum">
              <a:rPr lang="en-CA" altLang="en-US"/>
              <a:pPr>
                <a:defRPr/>
              </a:pPr>
              <a:t>‹#›</a:t>
            </a:fld>
            <a:endParaRPr lang="en-CA" altLang="en-US"/>
          </a:p>
        </p:txBody>
      </p:sp>
    </p:spTree>
    <p:extLst>
      <p:ext uri="{BB962C8B-B14F-4D97-AF65-F5344CB8AC3E}">
        <p14:creationId xmlns:p14="http://schemas.microsoft.com/office/powerpoint/2010/main" val="543787176"/>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pic>
        <p:nvPicPr>
          <p:cNvPr id="7" name="Header Section" descr="basic_top.eps">
            <a:extLst>
              <a:ext uri="{FF2B5EF4-FFF2-40B4-BE49-F238E27FC236}">
                <a16:creationId xmlns:a16="http://schemas.microsoft.com/office/drawing/2014/main" id="{975DF079-865C-4E1F-AD0A-5178C921ED7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588"/>
            <a:ext cx="9144000"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4">
            <a:extLst>
              <a:ext uri="{FF2B5EF4-FFF2-40B4-BE49-F238E27FC236}">
                <a16:creationId xmlns:a16="http://schemas.microsoft.com/office/drawing/2014/main" id="{387A8D6E-F4AC-44B5-8151-C0C2AB8B9BAA}"/>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7950" y="593725"/>
            <a:ext cx="576263" cy="81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1006475"/>
            <a:ext cx="8229600" cy="1143000"/>
          </a:xfrm>
          <a:prstGeom prst="rect">
            <a:avLst/>
          </a:prstGeom>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457200" y="2266950"/>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9067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2266950"/>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9067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Rectangle 4">
            <a:extLst>
              <a:ext uri="{FF2B5EF4-FFF2-40B4-BE49-F238E27FC236}">
                <a16:creationId xmlns:a16="http://schemas.microsoft.com/office/drawing/2014/main" id="{F6701E3B-603B-41AC-BD21-2757C251861C}"/>
              </a:ext>
            </a:extLst>
          </p:cNvPr>
          <p:cNvSpPr>
            <a:spLocks noGrp="1" noChangeArrowheads="1"/>
          </p:cNvSpPr>
          <p:nvPr>
            <p:ph type="dt" sz="half" idx="10"/>
          </p:nvPr>
        </p:nvSpPr>
        <p:spPr/>
        <p:txBody>
          <a:bodyPr/>
          <a:lstStyle>
            <a:lvl1pPr algn="ctr" eaLnBrk="0" hangingPunct="0">
              <a:spcBef>
                <a:spcPct val="50000"/>
              </a:spcBef>
              <a:defRPr b="1">
                <a:effectLst>
                  <a:outerShdw blurRad="38100" dist="38100" dir="2700000" algn="tl">
                    <a:srgbClr val="000000">
                      <a:alpha val="43137"/>
                    </a:srgbClr>
                  </a:outerShdw>
                </a:effectLst>
              </a:defRPr>
            </a:lvl1pPr>
          </a:lstStyle>
          <a:p>
            <a:pPr>
              <a:defRPr/>
            </a:pPr>
            <a:endParaRPr lang="en-US"/>
          </a:p>
        </p:txBody>
      </p:sp>
      <p:sp>
        <p:nvSpPr>
          <p:cNvPr id="10" name="Rectangle 5">
            <a:extLst>
              <a:ext uri="{FF2B5EF4-FFF2-40B4-BE49-F238E27FC236}">
                <a16:creationId xmlns:a16="http://schemas.microsoft.com/office/drawing/2014/main" id="{5838A549-2FA7-41D1-BA9C-2F44E2CF88CD}"/>
              </a:ext>
            </a:extLst>
          </p:cNvPr>
          <p:cNvSpPr>
            <a:spLocks noGrp="1" noChangeArrowheads="1"/>
          </p:cNvSpPr>
          <p:nvPr>
            <p:ph type="ftr" sz="quarter" idx="11"/>
          </p:nvPr>
        </p:nvSpPr>
        <p:spPr/>
        <p:txBody>
          <a:bodyPr/>
          <a:lstStyle>
            <a:lvl1pPr eaLnBrk="0" hangingPunct="0">
              <a:spcBef>
                <a:spcPct val="50000"/>
              </a:spcBef>
              <a:defRPr b="1">
                <a:effectLst>
                  <a:outerShdw blurRad="38100" dist="38100" dir="2700000" algn="tl">
                    <a:srgbClr val="000000">
                      <a:alpha val="43137"/>
                    </a:srgbClr>
                  </a:outerShdw>
                </a:effectLst>
              </a:defRPr>
            </a:lvl1pPr>
          </a:lstStyle>
          <a:p>
            <a:pPr>
              <a:defRPr/>
            </a:pPr>
            <a:endParaRPr lang="en-US"/>
          </a:p>
        </p:txBody>
      </p:sp>
      <p:sp>
        <p:nvSpPr>
          <p:cNvPr id="11" name="Rectangle 6">
            <a:extLst>
              <a:ext uri="{FF2B5EF4-FFF2-40B4-BE49-F238E27FC236}">
                <a16:creationId xmlns:a16="http://schemas.microsoft.com/office/drawing/2014/main" id="{A37B0909-57D3-459D-AC73-EF5184912350}"/>
              </a:ext>
            </a:extLst>
          </p:cNvPr>
          <p:cNvSpPr>
            <a:spLocks noGrp="1" noChangeArrowheads="1"/>
          </p:cNvSpPr>
          <p:nvPr>
            <p:ph type="sldNum" sz="quarter" idx="12"/>
          </p:nvPr>
        </p:nvSpPr>
        <p:spPr/>
        <p:txBody>
          <a:bodyPr/>
          <a:lstStyle>
            <a:lvl1pPr eaLnBrk="0" hangingPunct="0">
              <a:spcBef>
                <a:spcPct val="50000"/>
              </a:spcBef>
              <a:defRPr b="1">
                <a:effectLst>
                  <a:outerShdw blurRad="38100" dist="38100" dir="2700000" algn="tl">
                    <a:srgbClr val="C0C0C0"/>
                  </a:outerShdw>
                </a:effectLst>
              </a:defRPr>
            </a:lvl1pPr>
          </a:lstStyle>
          <a:p>
            <a:pPr>
              <a:defRPr/>
            </a:pPr>
            <a:fld id="{68623A61-0AF2-4245-98A5-A44016702BA5}" type="slidenum">
              <a:rPr lang="en-US" altLang="en-US"/>
              <a:pPr>
                <a:defRPr/>
              </a:pPr>
              <a:t>‹#›</a:t>
            </a:fld>
            <a:endParaRPr lang="en-US" altLang="en-US"/>
          </a:p>
        </p:txBody>
      </p:sp>
    </p:spTree>
    <p:extLst>
      <p:ext uri="{BB962C8B-B14F-4D97-AF65-F5344CB8AC3E}">
        <p14:creationId xmlns:p14="http://schemas.microsoft.com/office/powerpoint/2010/main" val="1096146741"/>
      </p:ext>
    </p:extLst>
  </p:cSld>
  <p:clrMapOvr>
    <a:masterClrMapping/>
  </p:clrMapOvr>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3">
            <a:extLst>
              <a:ext uri="{FF2B5EF4-FFF2-40B4-BE49-F238E27FC236}">
                <a16:creationId xmlns:a16="http://schemas.microsoft.com/office/drawing/2014/main" id="{260FD0E6-0553-4C41-AE89-053D921A69BF}"/>
              </a:ext>
            </a:extLst>
          </p:cNvPr>
          <p:cNvSpPr>
            <a:spLocks noGrp="1"/>
          </p:cNvSpPr>
          <p:nvPr>
            <p:ph type="dt" sz="half" idx="10"/>
          </p:nvPr>
        </p:nvSpPr>
        <p:spPr/>
        <p:txBody>
          <a:bodyPr/>
          <a:lstStyle>
            <a:lvl1pPr>
              <a:defRPr/>
            </a:lvl1pPr>
          </a:lstStyle>
          <a:p>
            <a:pPr>
              <a:defRPr/>
            </a:pPr>
            <a:endParaRPr lang="en-CA"/>
          </a:p>
        </p:txBody>
      </p:sp>
      <p:sp>
        <p:nvSpPr>
          <p:cNvPr id="6" name="Footer Placeholder 4">
            <a:extLst>
              <a:ext uri="{FF2B5EF4-FFF2-40B4-BE49-F238E27FC236}">
                <a16:creationId xmlns:a16="http://schemas.microsoft.com/office/drawing/2014/main" id="{0AEF20F1-A3C7-44C1-AA34-FE74E53C4FA4}"/>
              </a:ext>
            </a:extLst>
          </p:cNvPr>
          <p:cNvSpPr>
            <a:spLocks noGrp="1"/>
          </p:cNvSpPr>
          <p:nvPr>
            <p:ph type="ftr" sz="quarter" idx="11"/>
          </p:nvPr>
        </p:nvSpPr>
        <p:spPr/>
        <p:txBody>
          <a:bodyPr/>
          <a:lstStyle>
            <a:lvl1pPr>
              <a:defRPr/>
            </a:lvl1pPr>
          </a:lstStyle>
          <a:p>
            <a:pPr>
              <a:defRPr/>
            </a:pPr>
            <a:endParaRPr lang="en-CA"/>
          </a:p>
        </p:txBody>
      </p:sp>
      <p:sp>
        <p:nvSpPr>
          <p:cNvPr id="7" name="Slide Number Placeholder 5">
            <a:extLst>
              <a:ext uri="{FF2B5EF4-FFF2-40B4-BE49-F238E27FC236}">
                <a16:creationId xmlns:a16="http://schemas.microsoft.com/office/drawing/2014/main" id="{0C18B528-E18A-4A20-91A5-0EE2AC080360}"/>
              </a:ext>
            </a:extLst>
          </p:cNvPr>
          <p:cNvSpPr>
            <a:spLocks noGrp="1"/>
          </p:cNvSpPr>
          <p:nvPr>
            <p:ph type="sldNum" sz="quarter" idx="12"/>
          </p:nvPr>
        </p:nvSpPr>
        <p:spPr/>
        <p:txBody>
          <a:bodyPr/>
          <a:lstStyle>
            <a:lvl1pPr>
              <a:defRPr/>
            </a:lvl1pPr>
          </a:lstStyle>
          <a:p>
            <a:pPr>
              <a:defRPr/>
            </a:pPr>
            <a:fld id="{640CD103-2333-4E76-8DA3-097B53A2A16B}" type="slidenum">
              <a:rPr lang="en-CA" altLang="en-US"/>
              <a:pPr>
                <a:defRPr/>
              </a:pPr>
              <a:t>‹#›</a:t>
            </a:fld>
            <a:endParaRPr lang="en-CA" altLang="en-US"/>
          </a:p>
        </p:txBody>
      </p:sp>
    </p:spTree>
    <p:extLst>
      <p:ext uri="{BB962C8B-B14F-4D97-AF65-F5344CB8AC3E}">
        <p14:creationId xmlns:p14="http://schemas.microsoft.com/office/powerpoint/2010/main" val="641909795"/>
      </p:ext>
    </p:extLst>
  </p:cSld>
  <p:clrMapOvr>
    <a:masterClrMapping/>
  </p:clrMapOv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3">
            <a:extLst>
              <a:ext uri="{FF2B5EF4-FFF2-40B4-BE49-F238E27FC236}">
                <a16:creationId xmlns:a16="http://schemas.microsoft.com/office/drawing/2014/main" id="{C9EF2A16-B696-4D44-B089-F7639AABCEF5}"/>
              </a:ext>
            </a:extLst>
          </p:cNvPr>
          <p:cNvSpPr>
            <a:spLocks noGrp="1"/>
          </p:cNvSpPr>
          <p:nvPr>
            <p:ph type="dt" sz="half" idx="10"/>
          </p:nvPr>
        </p:nvSpPr>
        <p:spPr/>
        <p:txBody>
          <a:bodyPr/>
          <a:lstStyle>
            <a:lvl1pPr>
              <a:defRPr/>
            </a:lvl1pPr>
          </a:lstStyle>
          <a:p>
            <a:pPr>
              <a:defRPr/>
            </a:pPr>
            <a:endParaRPr lang="en-CA"/>
          </a:p>
        </p:txBody>
      </p:sp>
      <p:sp>
        <p:nvSpPr>
          <p:cNvPr id="8" name="Footer Placeholder 4">
            <a:extLst>
              <a:ext uri="{FF2B5EF4-FFF2-40B4-BE49-F238E27FC236}">
                <a16:creationId xmlns:a16="http://schemas.microsoft.com/office/drawing/2014/main" id="{8EBDD59E-8595-4B27-BECB-D5C5BFB91919}"/>
              </a:ext>
            </a:extLst>
          </p:cNvPr>
          <p:cNvSpPr>
            <a:spLocks noGrp="1"/>
          </p:cNvSpPr>
          <p:nvPr>
            <p:ph type="ftr" sz="quarter" idx="11"/>
          </p:nvPr>
        </p:nvSpPr>
        <p:spPr/>
        <p:txBody>
          <a:bodyPr/>
          <a:lstStyle>
            <a:lvl1pPr>
              <a:defRPr/>
            </a:lvl1pPr>
          </a:lstStyle>
          <a:p>
            <a:pPr>
              <a:defRPr/>
            </a:pPr>
            <a:endParaRPr lang="en-CA"/>
          </a:p>
        </p:txBody>
      </p:sp>
      <p:sp>
        <p:nvSpPr>
          <p:cNvPr id="9" name="Slide Number Placeholder 5">
            <a:extLst>
              <a:ext uri="{FF2B5EF4-FFF2-40B4-BE49-F238E27FC236}">
                <a16:creationId xmlns:a16="http://schemas.microsoft.com/office/drawing/2014/main" id="{31AE257D-AB32-4EF9-BFB8-4889229BF9D9}"/>
              </a:ext>
            </a:extLst>
          </p:cNvPr>
          <p:cNvSpPr>
            <a:spLocks noGrp="1"/>
          </p:cNvSpPr>
          <p:nvPr>
            <p:ph type="sldNum" sz="quarter" idx="12"/>
          </p:nvPr>
        </p:nvSpPr>
        <p:spPr/>
        <p:txBody>
          <a:bodyPr/>
          <a:lstStyle>
            <a:lvl1pPr>
              <a:defRPr/>
            </a:lvl1pPr>
          </a:lstStyle>
          <a:p>
            <a:pPr>
              <a:defRPr/>
            </a:pPr>
            <a:fld id="{D70B241F-7C59-40BE-8189-22F77FD44449}" type="slidenum">
              <a:rPr lang="en-CA" altLang="en-US"/>
              <a:pPr>
                <a:defRPr/>
              </a:pPr>
              <a:t>‹#›</a:t>
            </a:fld>
            <a:endParaRPr lang="en-CA" altLang="en-US"/>
          </a:p>
        </p:txBody>
      </p:sp>
    </p:spTree>
    <p:extLst>
      <p:ext uri="{BB962C8B-B14F-4D97-AF65-F5344CB8AC3E}">
        <p14:creationId xmlns:p14="http://schemas.microsoft.com/office/powerpoint/2010/main" val="3264523574"/>
      </p:ext>
    </p:extLst>
  </p:cSld>
  <p:clrMapOvr>
    <a:masterClrMapping/>
  </p:clrMapOv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3">
            <a:extLst>
              <a:ext uri="{FF2B5EF4-FFF2-40B4-BE49-F238E27FC236}">
                <a16:creationId xmlns:a16="http://schemas.microsoft.com/office/drawing/2014/main" id="{F9017516-2F74-41C6-962A-4B582E798298}"/>
              </a:ext>
            </a:extLst>
          </p:cNvPr>
          <p:cNvSpPr>
            <a:spLocks noGrp="1"/>
          </p:cNvSpPr>
          <p:nvPr>
            <p:ph type="dt" sz="half" idx="10"/>
          </p:nvPr>
        </p:nvSpPr>
        <p:spPr/>
        <p:txBody>
          <a:bodyPr/>
          <a:lstStyle>
            <a:lvl1pPr>
              <a:defRPr/>
            </a:lvl1pPr>
          </a:lstStyle>
          <a:p>
            <a:pPr>
              <a:defRPr/>
            </a:pPr>
            <a:endParaRPr lang="en-CA"/>
          </a:p>
        </p:txBody>
      </p:sp>
      <p:sp>
        <p:nvSpPr>
          <p:cNvPr id="4" name="Footer Placeholder 4">
            <a:extLst>
              <a:ext uri="{FF2B5EF4-FFF2-40B4-BE49-F238E27FC236}">
                <a16:creationId xmlns:a16="http://schemas.microsoft.com/office/drawing/2014/main" id="{6E9A63E7-B143-4C0C-B93C-1FF4AD3E2B5A}"/>
              </a:ext>
            </a:extLst>
          </p:cNvPr>
          <p:cNvSpPr>
            <a:spLocks noGrp="1"/>
          </p:cNvSpPr>
          <p:nvPr>
            <p:ph type="ftr" sz="quarter" idx="11"/>
          </p:nvPr>
        </p:nvSpPr>
        <p:spPr/>
        <p:txBody>
          <a:bodyPr/>
          <a:lstStyle>
            <a:lvl1pPr>
              <a:defRPr/>
            </a:lvl1pPr>
          </a:lstStyle>
          <a:p>
            <a:pPr>
              <a:defRPr/>
            </a:pPr>
            <a:endParaRPr lang="en-CA"/>
          </a:p>
        </p:txBody>
      </p:sp>
      <p:sp>
        <p:nvSpPr>
          <p:cNvPr id="5" name="Slide Number Placeholder 5">
            <a:extLst>
              <a:ext uri="{FF2B5EF4-FFF2-40B4-BE49-F238E27FC236}">
                <a16:creationId xmlns:a16="http://schemas.microsoft.com/office/drawing/2014/main" id="{8B18EDE8-5017-41E4-A76E-BA009D0DBF05}"/>
              </a:ext>
            </a:extLst>
          </p:cNvPr>
          <p:cNvSpPr>
            <a:spLocks noGrp="1"/>
          </p:cNvSpPr>
          <p:nvPr>
            <p:ph type="sldNum" sz="quarter" idx="12"/>
          </p:nvPr>
        </p:nvSpPr>
        <p:spPr/>
        <p:txBody>
          <a:bodyPr/>
          <a:lstStyle>
            <a:lvl1pPr>
              <a:defRPr/>
            </a:lvl1pPr>
          </a:lstStyle>
          <a:p>
            <a:pPr>
              <a:defRPr/>
            </a:pPr>
            <a:fld id="{304DE5D2-DDFD-40E7-8147-C1AF0D057E46}" type="slidenum">
              <a:rPr lang="en-CA" altLang="en-US"/>
              <a:pPr>
                <a:defRPr/>
              </a:pPr>
              <a:t>‹#›</a:t>
            </a:fld>
            <a:endParaRPr lang="en-CA" altLang="en-US"/>
          </a:p>
        </p:txBody>
      </p:sp>
    </p:spTree>
    <p:extLst>
      <p:ext uri="{BB962C8B-B14F-4D97-AF65-F5344CB8AC3E}">
        <p14:creationId xmlns:p14="http://schemas.microsoft.com/office/powerpoint/2010/main" val="109784554"/>
      </p:ext>
    </p:extLst>
  </p:cSld>
  <p:clrMapOvr>
    <a:masterClrMapping/>
  </p:clrMapOv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98F0D50C-0578-442D-8AA9-68A1B095C5AF}"/>
              </a:ext>
            </a:extLst>
          </p:cNvPr>
          <p:cNvSpPr>
            <a:spLocks noGrp="1"/>
          </p:cNvSpPr>
          <p:nvPr>
            <p:ph type="dt" sz="half" idx="10"/>
          </p:nvPr>
        </p:nvSpPr>
        <p:spPr/>
        <p:txBody>
          <a:bodyPr/>
          <a:lstStyle>
            <a:lvl1pPr>
              <a:defRPr/>
            </a:lvl1pPr>
          </a:lstStyle>
          <a:p>
            <a:pPr>
              <a:defRPr/>
            </a:pPr>
            <a:endParaRPr lang="en-CA"/>
          </a:p>
        </p:txBody>
      </p:sp>
      <p:sp>
        <p:nvSpPr>
          <p:cNvPr id="3" name="Footer Placeholder 4">
            <a:extLst>
              <a:ext uri="{FF2B5EF4-FFF2-40B4-BE49-F238E27FC236}">
                <a16:creationId xmlns:a16="http://schemas.microsoft.com/office/drawing/2014/main" id="{01A6D987-F0CB-4EBA-A42C-7E2F2B465A32}"/>
              </a:ext>
            </a:extLst>
          </p:cNvPr>
          <p:cNvSpPr>
            <a:spLocks noGrp="1"/>
          </p:cNvSpPr>
          <p:nvPr>
            <p:ph type="ftr" sz="quarter" idx="11"/>
          </p:nvPr>
        </p:nvSpPr>
        <p:spPr/>
        <p:txBody>
          <a:bodyPr/>
          <a:lstStyle>
            <a:lvl1pPr>
              <a:defRPr/>
            </a:lvl1pPr>
          </a:lstStyle>
          <a:p>
            <a:pPr>
              <a:defRPr/>
            </a:pPr>
            <a:endParaRPr lang="en-CA"/>
          </a:p>
        </p:txBody>
      </p:sp>
      <p:sp>
        <p:nvSpPr>
          <p:cNvPr id="4" name="Slide Number Placeholder 5">
            <a:extLst>
              <a:ext uri="{FF2B5EF4-FFF2-40B4-BE49-F238E27FC236}">
                <a16:creationId xmlns:a16="http://schemas.microsoft.com/office/drawing/2014/main" id="{82F2FF1E-83AE-4DA8-A3D5-E22A26922538}"/>
              </a:ext>
            </a:extLst>
          </p:cNvPr>
          <p:cNvSpPr>
            <a:spLocks noGrp="1"/>
          </p:cNvSpPr>
          <p:nvPr>
            <p:ph type="sldNum" sz="quarter" idx="12"/>
          </p:nvPr>
        </p:nvSpPr>
        <p:spPr/>
        <p:txBody>
          <a:bodyPr/>
          <a:lstStyle>
            <a:lvl1pPr>
              <a:defRPr/>
            </a:lvl1pPr>
          </a:lstStyle>
          <a:p>
            <a:pPr>
              <a:defRPr/>
            </a:pPr>
            <a:fld id="{350B6A29-E997-4EE9-99FF-2834FBAC76E6}" type="slidenum">
              <a:rPr lang="en-CA" altLang="en-US"/>
              <a:pPr>
                <a:defRPr/>
              </a:pPr>
              <a:t>‹#›</a:t>
            </a:fld>
            <a:endParaRPr lang="en-CA" altLang="en-US"/>
          </a:p>
        </p:txBody>
      </p:sp>
    </p:spTree>
    <p:extLst>
      <p:ext uri="{BB962C8B-B14F-4D97-AF65-F5344CB8AC3E}">
        <p14:creationId xmlns:p14="http://schemas.microsoft.com/office/powerpoint/2010/main" val="2845683645"/>
      </p:ext>
    </p:extLst>
  </p:cSld>
  <p:clrMapOvr>
    <a:masterClrMapping/>
  </p:clrMapOvr>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5A9C186E-D5ED-47D0-8528-7E505AD07650}"/>
              </a:ext>
            </a:extLst>
          </p:cNvPr>
          <p:cNvSpPr>
            <a:spLocks noGrp="1"/>
          </p:cNvSpPr>
          <p:nvPr>
            <p:ph type="dt" sz="half" idx="10"/>
          </p:nvPr>
        </p:nvSpPr>
        <p:spPr/>
        <p:txBody>
          <a:bodyPr/>
          <a:lstStyle>
            <a:lvl1pPr>
              <a:defRPr/>
            </a:lvl1pPr>
          </a:lstStyle>
          <a:p>
            <a:pPr>
              <a:defRPr/>
            </a:pPr>
            <a:endParaRPr lang="en-CA"/>
          </a:p>
        </p:txBody>
      </p:sp>
      <p:sp>
        <p:nvSpPr>
          <p:cNvPr id="6" name="Footer Placeholder 4">
            <a:extLst>
              <a:ext uri="{FF2B5EF4-FFF2-40B4-BE49-F238E27FC236}">
                <a16:creationId xmlns:a16="http://schemas.microsoft.com/office/drawing/2014/main" id="{E14833AC-68E2-4E27-862D-35CF2094E74F}"/>
              </a:ext>
            </a:extLst>
          </p:cNvPr>
          <p:cNvSpPr>
            <a:spLocks noGrp="1"/>
          </p:cNvSpPr>
          <p:nvPr>
            <p:ph type="ftr" sz="quarter" idx="11"/>
          </p:nvPr>
        </p:nvSpPr>
        <p:spPr/>
        <p:txBody>
          <a:bodyPr/>
          <a:lstStyle>
            <a:lvl1pPr>
              <a:defRPr/>
            </a:lvl1pPr>
          </a:lstStyle>
          <a:p>
            <a:pPr>
              <a:defRPr/>
            </a:pPr>
            <a:endParaRPr lang="en-CA"/>
          </a:p>
        </p:txBody>
      </p:sp>
      <p:sp>
        <p:nvSpPr>
          <p:cNvPr id="7" name="Slide Number Placeholder 5">
            <a:extLst>
              <a:ext uri="{FF2B5EF4-FFF2-40B4-BE49-F238E27FC236}">
                <a16:creationId xmlns:a16="http://schemas.microsoft.com/office/drawing/2014/main" id="{6A91A9FB-B91A-464D-A3DB-234E1D60D37E}"/>
              </a:ext>
            </a:extLst>
          </p:cNvPr>
          <p:cNvSpPr>
            <a:spLocks noGrp="1"/>
          </p:cNvSpPr>
          <p:nvPr>
            <p:ph type="sldNum" sz="quarter" idx="12"/>
          </p:nvPr>
        </p:nvSpPr>
        <p:spPr/>
        <p:txBody>
          <a:bodyPr/>
          <a:lstStyle>
            <a:lvl1pPr>
              <a:defRPr/>
            </a:lvl1pPr>
          </a:lstStyle>
          <a:p>
            <a:pPr>
              <a:defRPr/>
            </a:pPr>
            <a:fld id="{70588B83-2ACF-484C-BA27-720D7B8A2DAA}" type="slidenum">
              <a:rPr lang="en-CA" altLang="en-US"/>
              <a:pPr>
                <a:defRPr/>
              </a:pPr>
              <a:t>‹#›</a:t>
            </a:fld>
            <a:endParaRPr lang="en-CA" altLang="en-US"/>
          </a:p>
        </p:txBody>
      </p:sp>
    </p:spTree>
    <p:extLst>
      <p:ext uri="{BB962C8B-B14F-4D97-AF65-F5344CB8AC3E}">
        <p14:creationId xmlns:p14="http://schemas.microsoft.com/office/powerpoint/2010/main" val="1332095175"/>
      </p:ext>
    </p:extLst>
  </p:cSld>
  <p:clrMapOvr>
    <a:masterClrMapping/>
  </p:clrMapOvr>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A9D66634-5B6F-4C5B-A60A-A97D7B7B13F1}"/>
              </a:ext>
            </a:extLst>
          </p:cNvPr>
          <p:cNvSpPr>
            <a:spLocks noGrp="1"/>
          </p:cNvSpPr>
          <p:nvPr>
            <p:ph type="dt" sz="half" idx="10"/>
          </p:nvPr>
        </p:nvSpPr>
        <p:spPr/>
        <p:txBody>
          <a:bodyPr/>
          <a:lstStyle>
            <a:lvl1pPr>
              <a:defRPr/>
            </a:lvl1pPr>
          </a:lstStyle>
          <a:p>
            <a:pPr>
              <a:defRPr/>
            </a:pPr>
            <a:endParaRPr lang="en-CA"/>
          </a:p>
        </p:txBody>
      </p:sp>
      <p:sp>
        <p:nvSpPr>
          <p:cNvPr id="6" name="Footer Placeholder 4">
            <a:extLst>
              <a:ext uri="{FF2B5EF4-FFF2-40B4-BE49-F238E27FC236}">
                <a16:creationId xmlns:a16="http://schemas.microsoft.com/office/drawing/2014/main" id="{2567D150-B99A-4B4F-B9BB-87A9570EAABB}"/>
              </a:ext>
            </a:extLst>
          </p:cNvPr>
          <p:cNvSpPr>
            <a:spLocks noGrp="1"/>
          </p:cNvSpPr>
          <p:nvPr>
            <p:ph type="ftr" sz="quarter" idx="11"/>
          </p:nvPr>
        </p:nvSpPr>
        <p:spPr/>
        <p:txBody>
          <a:bodyPr/>
          <a:lstStyle>
            <a:lvl1pPr>
              <a:defRPr/>
            </a:lvl1pPr>
          </a:lstStyle>
          <a:p>
            <a:pPr>
              <a:defRPr/>
            </a:pPr>
            <a:endParaRPr lang="en-CA"/>
          </a:p>
        </p:txBody>
      </p:sp>
      <p:sp>
        <p:nvSpPr>
          <p:cNvPr id="7" name="Slide Number Placeholder 5">
            <a:extLst>
              <a:ext uri="{FF2B5EF4-FFF2-40B4-BE49-F238E27FC236}">
                <a16:creationId xmlns:a16="http://schemas.microsoft.com/office/drawing/2014/main" id="{99311AEF-7D95-4DFD-8A86-C32DEEC08BBB}"/>
              </a:ext>
            </a:extLst>
          </p:cNvPr>
          <p:cNvSpPr>
            <a:spLocks noGrp="1"/>
          </p:cNvSpPr>
          <p:nvPr>
            <p:ph type="sldNum" sz="quarter" idx="12"/>
          </p:nvPr>
        </p:nvSpPr>
        <p:spPr/>
        <p:txBody>
          <a:bodyPr/>
          <a:lstStyle>
            <a:lvl1pPr>
              <a:defRPr/>
            </a:lvl1pPr>
          </a:lstStyle>
          <a:p>
            <a:pPr>
              <a:defRPr/>
            </a:pPr>
            <a:fld id="{E11AA9AA-A930-40A0-B809-C95F0F9DFE73}" type="slidenum">
              <a:rPr lang="en-CA" altLang="en-US"/>
              <a:pPr>
                <a:defRPr/>
              </a:pPr>
              <a:t>‹#›</a:t>
            </a:fld>
            <a:endParaRPr lang="en-CA" altLang="en-US"/>
          </a:p>
        </p:txBody>
      </p:sp>
    </p:spTree>
    <p:extLst>
      <p:ext uri="{BB962C8B-B14F-4D97-AF65-F5344CB8AC3E}">
        <p14:creationId xmlns:p14="http://schemas.microsoft.com/office/powerpoint/2010/main" val="371428768"/>
      </p:ext>
    </p:extLst>
  </p:cSld>
  <p:clrMapOvr>
    <a:masterClrMapping/>
  </p:clrMapOvr>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8848D5CD-5805-405E-A749-E891061BA76C}"/>
              </a:ext>
            </a:extLst>
          </p:cNvPr>
          <p:cNvSpPr>
            <a:spLocks noGrp="1"/>
          </p:cNvSpPr>
          <p:nvPr>
            <p:ph type="dt" sz="half" idx="10"/>
          </p:nvPr>
        </p:nvSpPr>
        <p:spPr/>
        <p:txBody>
          <a:bodyPr/>
          <a:lstStyle>
            <a:lvl1pPr>
              <a:defRPr/>
            </a:lvl1pPr>
          </a:lstStyle>
          <a:p>
            <a:pPr>
              <a:defRPr/>
            </a:pPr>
            <a:endParaRPr lang="en-CA"/>
          </a:p>
        </p:txBody>
      </p:sp>
      <p:sp>
        <p:nvSpPr>
          <p:cNvPr id="5" name="Footer Placeholder 4">
            <a:extLst>
              <a:ext uri="{FF2B5EF4-FFF2-40B4-BE49-F238E27FC236}">
                <a16:creationId xmlns:a16="http://schemas.microsoft.com/office/drawing/2014/main" id="{A6F62332-8973-4666-A06B-CB82803438BF}"/>
              </a:ext>
            </a:extLst>
          </p:cNvPr>
          <p:cNvSpPr>
            <a:spLocks noGrp="1"/>
          </p:cNvSpPr>
          <p:nvPr>
            <p:ph type="ftr" sz="quarter" idx="11"/>
          </p:nvPr>
        </p:nvSpPr>
        <p:spPr/>
        <p:txBody>
          <a:bodyPr/>
          <a:lstStyle>
            <a:lvl1pPr>
              <a:defRPr/>
            </a:lvl1pPr>
          </a:lstStyle>
          <a:p>
            <a:pPr>
              <a:defRPr/>
            </a:pPr>
            <a:endParaRPr lang="en-CA"/>
          </a:p>
        </p:txBody>
      </p:sp>
      <p:sp>
        <p:nvSpPr>
          <p:cNvPr id="6" name="Slide Number Placeholder 5">
            <a:extLst>
              <a:ext uri="{FF2B5EF4-FFF2-40B4-BE49-F238E27FC236}">
                <a16:creationId xmlns:a16="http://schemas.microsoft.com/office/drawing/2014/main" id="{DCDDD9A1-231F-48EC-91A2-BB8F3AA89339}"/>
              </a:ext>
            </a:extLst>
          </p:cNvPr>
          <p:cNvSpPr>
            <a:spLocks noGrp="1"/>
          </p:cNvSpPr>
          <p:nvPr>
            <p:ph type="sldNum" sz="quarter" idx="12"/>
          </p:nvPr>
        </p:nvSpPr>
        <p:spPr/>
        <p:txBody>
          <a:bodyPr/>
          <a:lstStyle>
            <a:lvl1pPr>
              <a:defRPr/>
            </a:lvl1pPr>
          </a:lstStyle>
          <a:p>
            <a:pPr>
              <a:defRPr/>
            </a:pPr>
            <a:fld id="{8BD223A8-4422-408E-AD0F-0D76CA24FD09}" type="slidenum">
              <a:rPr lang="en-CA" altLang="en-US"/>
              <a:pPr>
                <a:defRPr/>
              </a:pPr>
              <a:t>‹#›</a:t>
            </a:fld>
            <a:endParaRPr lang="en-CA" altLang="en-US"/>
          </a:p>
        </p:txBody>
      </p:sp>
    </p:spTree>
    <p:extLst>
      <p:ext uri="{BB962C8B-B14F-4D97-AF65-F5344CB8AC3E}">
        <p14:creationId xmlns:p14="http://schemas.microsoft.com/office/powerpoint/2010/main" val="573199179"/>
      </p:ext>
    </p:extLst>
  </p:cSld>
  <p:clrMapOvr>
    <a:masterClrMapping/>
  </p:clrMapOvr>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5A7047EF-A5CB-47C5-99EF-A9AC50821D09}"/>
              </a:ext>
            </a:extLst>
          </p:cNvPr>
          <p:cNvSpPr>
            <a:spLocks noGrp="1"/>
          </p:cNvSpPr>
          <p:nvPr>
            <p:ph type="dt" sz="half" idx="10"/>
          </p:nvPr>
        </p:nvSpPr>
        <p:spPr/>
        <p:txBody>
          <a:bodyPr/>
          <a:lstStyle>
            <a:lvl1pPr>
              <a:defRPr/>
            </a:lvl1pPr>
          </a:lstStyle>
          <a:p>
            <a:pPr>
              <a:defRPr/>
            </a:pPr>
            <a:endParaRPr lang="en-CA"/>
          </a:p>
        </p:txBody>
      </p:sp>
      <p:sp>
        <p:nvSpPr>
          <p:cNvPr id="5" name="Footer Placeholder 4">
            <a:extLst>
              <a:ext uri="{FF2B5EF4-FFF2-40B4-BE49-F238E27FC236}">
                <a16:creationId xmlns:a16="http://schemas.microsoft.com/office/drawing/2014/main" id="{EE78C3B0-3D79-4BB5-B6CC-AD3798D6F991}"/>
              </a:ext>
            </a:extLst>
          </p:cNvPr>
          <p:cNvSpPr>
            <a:spLocks noGrp="1"/>
          </p:cNvSpPr>
          <p:nvPr>
            <p:ph type="ftr" sz="quarter" idx="11"/>
          </p:nvPr>
        </p:nvSpPr>
        <p:spPr/>
        <p:txBody>
          <a:bodyPr/>
          <a:lstStyle>
            <a:lvl1pPr>
              <a:defRPr/>
            </a:lvl1pPr>
          </a:lstStyle>
          <a:p>
            <a:pPr>
              <a:defRPr/>
            </a:pPr>
            <a:endParaRPr lang="en-CA"/>
          </a:p>
        </p:txBody>
      </p:sp>
      <p:sp>
        <p:nvSpPr>
          <p:cNvPr id="6" name="Slide Number Placeholder 5">
            <a:extLst>
              <a:ext uri="{FF2B5EF4-FFF2-40B4-BE49-F238E27FC236}">
                <a16:creationId xmlns:a16="http://schemas.microsoft.com/office/drawing/2014/main" id="{078233FA-E699-4573-A519-D2E347BC123B}"/>
              </a:ext>
            </a:extLst>
          </p:cNvPr>
          <p:cNvSpPr>
            <a:spLocks noGrp="1"/>
          </p:cNvSpPr>
          <p:nvPr>
            <p:ph type="sldNum" sz="quarter" idx="12"/>
          </p:nvPr>
        </p:nvSpPr>
        <p:spPr/>
        <p:txBody>
          <a:bodyPr/>
          <a:lstStyle>
            <a:lvl1pPr>
              <a:defRPr/>
            </a:lvl1pPr>
          </a:lstStyle>
          <a:p>
            <a:pPr>
              <a:defRPr/>
            </a:pPr>
            <a:fld id="{BDD681FB-4E12-4E26-8BF7-B8466C3B6776}" type="slidenum">
              <a:rPr lang="en-CA" altLang="en-US"/>
              <a:pPr>
                <a:defRPr/>
              </a:pPr>
              <a:t>‹#›</a:t>
            </a:fld>
            <a:endParaRPr lang="en-CA" altLang="en-US"/>
          </a:p>
        </p:txBody>
      </p:sp>
    </p:spTree>
    <p:extLst>
      <p:ext uri="{BB962C8B-B14F-4D97-AF65-F5344CB8AC3E}">
        <p14:creationId xmlns:p14="http://schemas.microsoft.com/office/powerpoint/2010/main" val="4237203913"/>
      </p:ext>
    </p:extLst>
  </p:cSld>
  <p:clrMapOvr>
    <a:masterClrMapping/>
  </p:clrMapOvr>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ACA14A70-7246-4F75-AEA5-15E94D481792}"/>
              </a:ext>
            </a:extLst>
          </p:cNvPr>
          <p:cNvSpPr>
            <a:spLocks noGrp="1"/>
          </p:cNvSpPr>
          <p:nvPr>
            <p:ph type="dt" sz="half" idx="10"/>
          </p:nvPr>
        </p:nvSpPr>
        <p:spPr/>
        <p:txBody>
          <a:bodyPr/>
          <a:lstStyle>
            <a:lvl1pPr>
              <a:defRPr/>
            </a:lvl1pPr>
          </a:lstStyle>
          <a:p>
            <a:pPr>
              <a:defRPr/>
            </a:pPr>
            <a:endParaRPr lang="en-CA"/>
          </a:p>
        </p:txBody>
      </p:sp>
      <p:sp>
        <p:nvSpPr>
          <p:cNvPr id="5" name="Footer Placeholder 4">
            <a:extLst>
              <a:ext uri="{FF2B5EF4-FFF2-40B4-BE49-F238E27FC236}">
                <a16:creationId xmlns:a16="http://schemas.microsoft.com/office/drawing/2014/main" id="{63D36C52-3DC6-4FF9-9DE3-6E5C8B048421}"/>
              </a:ext>
            </a:extLst>
          </p:cNvPr>
          <p:cNvSpPr>
            <a:spLocks noGrp="1"/>
          </p:cNvSpPr>
          <p:nvPr>
            <p:ph type="ftr" sz="quarter" idx="11"/>
          </p:nvPr>
        </p:nvSpPr>
        <p:spPr/>
        <p:txBody>
          <a:bodyPr/>
          <a:lstStyle>
            <a:lvl1pPr>
              <a:defRPr/>
            </a:lvl1pPr>
          </a:lstStyle>
          <a:p>
            <a:pPr>
              <a:defRPr/>
            </a:pPr>
            <a:endParaRPr lang="en-CA"/>
          </a:p>
        </p:txBody>
      </p:sp>
      <p:sp>
        <p:nvSpPr>
          <p:cNvPr id="6" name="Slide Number Placeholder 5">
            <a:extLst>
              <a:ext uri="{FF2B5EF4-FFF2-40B4-BE49-F238E27FC236}">
                <a16:creationId xmlns:a16="http://schemas.microsoft.com/office/drawing/2014/main" id="{2348838F-0B0F-4D50-AA7E-837959DDFD50}"/>
              </a:ext>
            </a:extLst>
          </p:cNvPr>
          <p:cNvSpPr>
            <a:spLocks noGrp="1"/>
          </p:cNvSpPr>
          <p:nvPr>
            <p:ph type="sldNum" sz="quarter" idx="12"/>
          </p:nvPr>
        </p:nvSpPr>
        <p:spPr/>
        <p:txBody>
          <a:bodyPr/>
          <a:lstStyle>
            <a:lvl1pPr>
              <a:defRPr/>
            </a:lvl1pPr>
          </a:lstStyle>
          <a:p>
            <a:pPr>
              <a:defRPr/>
            </a:pPr>
            <a:fld id="{9D5FA2A2-2C11-4C9B-8E22-A5EEF1B9BCB5}" type="slidenum">
              <a:rPr lang="en-CA" altLang="en-US"/>
              <a:pPr>
                <a:defRPr/>
              </a:pPr>
              <a:t>‹#›</a:t>
            </a:fld>
            <a:endParaRPr lang="en-CA" altLang="en-US"/>
          </a:p>
        </p:txBody>
      </p:sp>
    </p:spTree>
    <p:extLst>
      <p:ext uri="{BB962C8B-B14F-4D97-AF65-F5344CB8AC3E}">
        <p14:creationId xmlns:p14="http://schemas.microsoft.com/office/powerpoint/2010/main" val="3613342069"/>
      </p:ext>
    </p:extLst>
  </p:cSld>
  <p:clrMapOvr>
    <a:masterClrMapping/>
  </p:clrMapOvr>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9523812C-3062-41A0-B1AF-E5F2F533E6BE}"/>
              </a:ext>
            </a:extLst>
          </p:cNvPr>
          <p:cNvSpPr>
            <a:spLocks noGrp="1"/>
          </p:cNvSpPr>
          <p:nvPr>
            <p:ph type="dt" sz="half" idx="10"/>
          </p:nvPr>
        </p:nvSpPr>
        <p:spPr/>
        <p:txBody>
          <a:bodyPr/>
          <a:lstStyle>
            <a:lvl1pPr>
              <a:defRPr/>
            </a:lvl1pPr>
          </a:lstStyle>
          <a:p>
            <a:pPr>
              <a:defRPr/>
            </a:pPr>
            <a:endParaRPr lang="en-CA"/>
          </a:p>
        </p:txBody>
      </p:sp>
      <p:sp>
        <p:nvSpPr>
          <p:cNvPr id="5" name="Footer Placeholder 4">
            <a:extLst>
              <a:ext uri="{FF2B5EF4-FFF2-40B4-BE49-F238E27FC236}">
                <a16:creationId xmlns:a16="http://schemas.microsoft.com/office/drawing/2014/main" id="{0C614282-639B-43E6-A5D0-AE941C74621C}"/>
              </a:ext>
            </a:extLst>
          </p:cNvPr>
          <p:cNvSpPr>
            <a:spLocks noGrp="1"/>
          </p:cNvSpPr>
          <p:nvPr>
            <p:ph type="ftr" sz="quarter" idx="11"/>
          </p:nvPr>
        </p:nvSpPr>
        <p:spPr/>
        <p:txBody>
          <a:bodyPr/>
          <a:lstStyle>
            <a:lvl1pPr>
              <a:defRPr/>
            </a:lvl1pPr>
          </a:lstStyle>
          <a:p>
            <a:pPr>
              <a:defRPr/>
            </a:pPr>
            <a:endParaRPr lang="en-CA"/>
          </a:p>
        </p:txBody>
      </p:sp>
      <p:sp>
        <p:nvSpPr>
          <p:cNvPr id="6" name="Slide Number Placeholder 5">
            <a:extLst>
              <a:ext uri="{FF2B5EF4-FFF2-40B4-BE49-F238E27FC236}">
                <a16:creationId xmlns:a16="http://schemas.microsoft.com/office/drawing/2014/main" id="{39948428-E36D-4007-B148-B000D01775A9}"/>
              </a:ext>
            </a:extLst>
          </p:cNvPr>
          <p:cNvSpPr>
            <a:spLocks noGrp="1"/>
          </p:cNvSpPr>
          <p:nvPr>
            <p:ph type="sldNum" sz="quarter" idx="12"/>
          </p:nvPr>
        </p:nvSpPr>
        <p:spPr/>
        <p:txBody>
          <a:bodyPr/>
          <a:lstStyle>
            <a:lvl1pPr>
              <a:defRPr/>
            </a:lvl1pPr>
          </a:lstStyle>
          <a:p>
            <a:pPr>
              <a:defRPr/>
            </a:pPr>
            <a:fld id="{615CFB98-7812-4C65-A7EE-E7D0FADD4D2C}" type="slidenum">
              <a:rPr lang="en-CA" altLang="en-US"/>
              <a:pPr>
                <a:defRPr/>
              </a:pPr>
              <a:t>‹#›</a:t>
            </a:fld>
            <a:endParaRPr lang="en-CA" altLang="en-US"/>
          </a:p>
        </p:txBody>
      </p:sp>
    </p:spTree>
    <p:extLst>
      <p:ext uri="{BB962C8B-B14F-4D97-AF65-F5344CB8AC3E}">
        <p14:creationId xmlns:p14="http://schemas.microsoft.com/office/powerpoint/2010/main" val="3636132097"/>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pic>
        <p:nvPicPr>
          <p:cNvPr id="3" name="Header Section" descr="basic_top.eps">
            <a:extLst>
              <a:ext uri="{FF2B5EF4-FFF2-40B4-BE49-F238E27FC236}">
                <a16:creationId xmlns:a16="http://schemas.microsoft.com/office/drawing/2014/main" id="{2998C8D2-A0E5-42DC-82F6-6CF9C60BDD7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588"/>
            <a:ext cx="9144000"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4">
            <a:extLst>
              <a:ext uri="{FF2B5EF4-FFF2-40B4-BE49-F238E27FC236}">
                <a16:creationId xmlns:a16="http://schemas.microsoft.com/office/drawing/2014/main" id="{23A9C503-17AE-46A7-8011-FC38D176F5CC}"/>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7950" y="593725"/>
            <a:ext cx="576263" cy="81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187450" y="990600"/>
            <a:ext cx="7270750" cy="1143000"/>
          </a:xfrm>
          <a:prstGeom prst="rect">
            <a:avLst/>
          </a:prstGeom>
        </p:spPr>
        <p:txBody>
          <a:bodyPr/>
          <a:lstStyle/>
          <a:p>
            <a:r>
              <a:rPr lang="en-US"/>
              <a:t>Click to edit Master title style</a:t>
            </a:r>
            <a:endParaRPr lang="en-US" dirty="0"/>
          </a:p>
        </p:txBody>
      </p:sp>
      <p:sp>
        <p:nvSpPr>
          <p:cNvPr id="5" name="Date Placeholder 4">
            <a:extLst>
              <a:ext uri="{FF2B5EF4-FFF2-40B4-BE49-F238E27FC236}">
                <a16:creationId xmlns:a16="http://schemas.microsoft.com/office/drawing/2014/main" id="{BED72487-7F79-4077-B38C-05A61FD9E223}"/>
              </a:ext>
            </a:extLst>
          </p:cNvPr>
          <p:cNvSpPr>
            <a:spLocks noGrp="1" noChangeArrowheads="1"/>
          </p:cNvSpPr>
          <p:nvPr>
            <p:ph type="dt" sz="half" idx="10"/>
          </p:nvPr>
        </p:nvSpPr>
        <p:spPr/>
        <p:txBody>
          <a:bodyPr/>
          <a:lstStyle>
            <a:lvl1pPr algn="ctr" eaLnBrk="0" hangingPunct="0">
              <a:spcBef>
                <a:spcPct val="50000"/>
              </a:spcBef>
              <a:defRPr b="1">
                <a:effectLst>
                  <a:outerShdw blurRad="38100" dist="38100" dir="2700000" algn="tl">
                    <a:srgbClr val="000000">
                      <a:alpha val="43137"/>
                    </a:srgbClr>
                  </a:outerShdw>
                </a:effectLst>
              </a:defRPr>
            </a:lvl1pPr>
          </a:lstStyle>
          <a:p>
            <a:pPr>
              <a:defRPr/>
            </a:pPr>
            <a:endParaRPr lang="en-US"/>
          </a:p>
        </p:txBody>
      </p:sp>
      <p:sp>
        <p:nvSpPr>
          <p:cNvPr id="6" name="Footer Placeholder 5">
            <a:extLst>
              <a:ext uri="{FF2B5EF4-FFF2-40B4-BE49-F238E27FC236}">
                <a16:creationId xmlns:a16="http://schemas.microsoft.com/office/drawing/2014/main" id="{A81D880D-0A67-4E40-87E8-59BECF1B78C8}"/>
              </a:ext>
            </a:extLst>
          </p:cNvPr>
          <p:cNvSpPr>
            <a:spLocks noGrp="1" noChangeArrowheads="1"/>
          </p:cNvSpPr>
          <p:nvPr>
            <p:ph type="ftr" sz="quarter" idx="11"/>
          </p:nvPr>
        </p:nvSpPr>
        <p:spPr/>
        <p:txBody>
          <a:bodyPr/>
          <a:lstStyle>
            <a:lvl1pPr eaLnBrk="0" hangingPunct="0">
              <a:spcBef>
                <a:spcPct val="50000"/>
              </a:spcBef>
              <a:defRPr b="1">
                <a:effectLst>
                  <a:outerShdw blurRad="38100" dist="38100" dir="2700000" algn="tl">
                    <a:srgbClr val="000000">
                      <a:alpha val="43137"/>
                    </a:srgbClr>
                  </a:outerShdw>
                </a:effectLst>
              </a:defRPr>
            </a:lvl1pPr>
          </a:lstStyle>
          <a:p>
            <a:pPr>
              <a:defRPr/>
            </a:pPr>
            <a:endParaRPr lang="en-US"/>
          </a:p>
        </p:txBody>
      </p:sp>
      <p:sp>
        <p:nvSpPr>
          <p:cNvPr id="7" name="Slide Number Placeholder 6">
            <a:extLst>
              <a:ext uri="{FF2B5EF4-FFF2-40B4-BE49-F238E27FC236}">
                <a16:creationId xmlns:a16="http://schemas.microsoft.com/office/drawing/2014/main" id="{08BFA6D5-F2A8-431B-9ACC-4EE321C81710}"/>
              </a:ext>
            </a:extLst>
          </p:cNvPr>
          <p:cNvSpPr>
            <a:spLocks noGrp="1" noChangeArrowheads="1"/>
          </p:cNvSpPr>
          <p:nvPr>
            <p:ph type="sldNum" sz="quarter" idx="12"/>
          </p:nvPr>
        </p:nvSpPr>
        <p:spPr/>
        <p:txBody>
          <a:bodyPr/>
          <a:lstStyle>
            <a:lvl1pPr eaLnBrk="0" hangingPunct="0">
              <a:spcBef>
                <a:spcPct val="50000"/>
              </a:spcBef>
              <a:defRPr b="1">
                <a:effectLst>
                  <a:outerShdw blurRad="38100" dist="38100" dir="2700000" algn="tl">
                    <a:srgbClr val="C0C0C0"/>
                  </a:outerShdw>
                </a:effectLst>
              </a:defRPr>
            </a:lvl1pPr>
          </a:lstStyle>
          <a:p>
            <a:pPr>
              <a:defRPr/>
            </a:pPr>
            <a:fld id="{A1CE710F-F11D-4B09-A1DE-F720F9B94A78}" type="slidenum">
              <a:rPr lang="en-US" altLang="en-US"/>
              <a:pPr>
                <a:defRPr/>
              </a:pPr>
              <a:t>‹#›</a:t>
            </a:fld>
            <a:endParaRPr lang="en-US" altLang="en-US"/>
          </a:p>
        </p:txBody>
      </p:sp>
    </p:spTree>
    <p:extLst>
      <p:ext uri="{BB962C8B-B14F-4D97-AF65-F5344CB8AC3E}">
        <p14:creationId xmlns:p14="http://schemas.microsoft.com/office/powerpoint/2010/main" val="3089450838"/>
      </p:ext>
    </p:extLst>
  </p:cSld>
  <p:clrMapOvr>
    <a:masterClrMapping/>
  </p:clrMapOvr>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E90BA68-6AD8-4E5C-A668-0C8A87BBC2A6}"/>
              </a:ext>
            </a:extLst>
          </p:cNvPr>
          <p:cNvSpPr>
            <a:spLocks noGrp="1"/>
          </p:cNvSpPr>
          <p:nvPr>
            <p:ph type="dt" sz="half" idx="10"/>
          </p:nvPr>
        </p:nvSpPr>
        <p:spPr/>
        <p:txBody>
          <a:bodyPr/>
          <a:lstStyle>
            <a:lvl1pPr>
              <a:defRPr/>
            </a:lvl1pPr>
          </a:lstStyle>
          <a:p>
            <a:pPr>
              <a:defRPr/>
            </a:pPr>
            <a:endParaRPr lang="en-CA"/>
          </a:p>
        </p:txBody>
      </p:sp>
      <p:sp>
        <p:nvSpPr>
          <p:cNvPr id="5" name="Footer Placeholder 4">
            <a:extLst>
              <a:ext uri="{FF2B5EF4-FFF2-40B4-BE49-F238E27FC236}">
                <a16:creationId xmlns:a16="http://schemas.microsoft.com/office/drawing/2014/main" id="{4AA582ED-FAC1-4F8C-BA8C-0F45DE251395}"/>
              </a:ext>
            </a:extLst>
          </p:cNvPr>
          <p:cNvSpPr>
            <a:spLocks noGrp="1"/>
          </p:cNvSpPr>
          <p:nvPr>
            <p:ph type="ftr" sz="quarter" idx="11"/>
          </p:nvPr>
        </p:nvSpPr>
        <p:spPr/>
        <p:txBody>
          <a:bodyPr/>
          <a:lstStyle>
            <a:lvl1pPr>
              <a:defRPr/>
            </a:lvl1pPr>
          </a:lstStyle>
          <a:p>
            <a:pPr>
              <a:defRPr/>
            </a:pPr>
            <a:endParaRPr lang="en-CA"/>
          </a:p>
        </p:txBody>
      </p:sp>
      <p:sp>
        <p:nvSpPr>
          <p:cNvPr id="6" name="Slide Number Placeholder 5">
            <a:extLst>
              <a:ext uri="{FF2B5EF4-FFF2-40B4-BE49-F238E27FC236}">
                <a16:creationId xmlns:a16="http://schemas.microsoft.com/office/drawing/2014/main" id="{931E6CE2-B4A5-486F-8DC4-C40991049575}"/>
              </a:ext>
            </a:extLst>
          </p:cNvPr>
          <p:cNvSpPr>
            <a:spLocks noGrp="1"/>
          </p:cNvSpPr>
          <p:nvPr>
            <p:ph type="sldNum" sz="quarter" idx="12"/>
          </p:nvPr>
        </p:nvSpPr>
        <p:spPr/>
        <p:txBody>
          <a:bodyPr/>
          <a:lstStyle>
            <a:lvl1pPr>
              <a:defRPr/>
            </a:lvl1pPr>
          </a:lstStyle>
          <a:p>
            <a:pPr>
              <a:defRPr/>
            </a:pPr>
            <a:fld id="{37143338-0C17-4FC1-B72F-07BFA9FF0DA4}" type="slidenum">
              <a:rPr lang="en-CA" altLang="en-US"/>
              <a:pPr>
                <a:defRPr/>
              </a:pPr>
              <a:t>‹#›</a:t>
            </a:fld>
            <a:endParaRPr lang="en-CA" altLang="en-US"/>
          </a:p>
        </p:txBody>
      </p:sp>
    </p:spTree>
    <p:extLst>
      <p:ext uri="{BB962C8B-B14F-4D97-AF65-F5344CB8AC3E}">
        <p14:creationId xmlns:p14="http://schemas.microsoft.com/office/powerpoint/2010/main" val="1575103123"/>
      </p:ext>
    </p:extLst>
  </p:cSld>
  <p:clrMapOvr>
    <a:masterClrMapping/>
  </p:clrMapOvr>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3">
            <a:extLst>
              <a:ext uri="{FF2B5EF4-FFF2-40B4-BE49-F238E27FC236}">
                <a16:creationId xmlns:a16="http://schemas.microsoft.com/office/drawing/2014/main" id="{75D25E61-7813-447C-B11B-CF12ADC58EB5}"/>
              </a:ext>
            </a:extLst>
          </p:cNvPr>
          <p:cNvSpPr>
            <a:spLocks noGrp="1"/>
          </p:cNvSpPr>
          <p:nvPr>
            <p:ph type="dt" sz="half" idx="10"/>
          </p:nvPr>
        </p:nvSpPr>
        <p:spPr/>
        <p:txBody>
          <a:bodyPr/>
          <a:lstStyle>
            <a:lvl1pPr>
              <a:defRPr/>
            </a:lvl1pPr>
          </a:lstStyle>
          <a:p>
            <a:pPr>
              <a:defRPr/>
            </a:pPr>
            <a:endParaRPr lang="en-CA"/>
          </a:p>
        </p:txBody>
      </p:sp>
      <p:sp>
        <p:nvSpPr>
          <p:cNvPr id="6" name="Footer Placeholder 4">
            <a:extLst>
              <a:ext uri="{FF2B5EF4-FFF2-40B4-BE49-F238E27FC236}">
                <a16:creationId xmlns:a16="http://schemas.microsoft.com/office/drawing/2014/main" id="{710B3A37-EF76-46DC-B093-C25D3ED59DEB}"/>
              </a:ext>
            </a:extLst>
          </p:cNvPr>
          <p:cNvSpPr>
            <a:spLocks noGrp="1"/>
          </p:cNvSpPr>
          <p:nvPr>
            <p:ph type="ftr" sz="quarter" idx="11"/>
          </p:nvPr>
        </p:nvSpPr>
        <p:spPr/>
        <p:txBody>
          <a:bodyPr/>
          <a:lstStyle>
            <a:lvl1pPr>
              <a:defRPr/>
            </a:lvl1pPr>
          </a:lstStyle>
          <a:p>
            <a:pPr>
              <a:defRPr/>
            </a:pPr>
            <a:endParaRPr lang="en-CA"/>
          </a:p>
        </p:txBody>
      </p:sp>
      <p:sp>
        <p:nvSpPr>
          <p:cNvPr id="7" name="Slide Number Placeholder 5">
            <a:extLst>
              <a:ext uri="{FF2B5EF4-FFF2-40B4-BE49-F238E27FC236}">
                <a16:creationId xmlns:a16="http://schemas.microsoft.com/office/drawing/2014/main" id="{E69A08D6-9B16-4B3A-BB2F-003A4AE8FA5C}"/>
              </a:ext>
            </a:extLst>
          </p:cNvPr>
          <p:cNvSpPr>
            <a:spLocks noGrp="1"/>
          </p:cNvSpPr>
          <p:nvPr>
            <p:ph type="sldNum" sz="quarter" idx="12"/>
          </p:nvPr>
        </p:nvSpPr>
        <p:spPr/>
        <p:txBody>
          <a:bodyPr/>
          <a:lstStyle>
            <a:lvl1pPr>
              <a:defRPr/>
            </a:lvl1pPr>
          </a:lstStyle>
          <a:p>
            <a:pPr>
              <a:defRPr/>
            </a:pPr>
            <a:fld id="{491A2419-C5D2-4FA1-9C96-B0C4B7D93F0C}" type="slidenum">
              <a:rPr lang="en-CA" altLang="en-US"/>
              <a:pPr>
                <a:defRPr/>
              </a:pPr>
              <a:t>‹#›</a:t>
            </a:fld>
            <a:endParaRPr lang="en-CA" altLang="en-US"/>
          </a:p>
        </p:txBody>
      </p:sp>
    </p:spTree>
    <p:extLst>
      <p:ext uri="{BB962C8B-B14F-4D97-AF65-F5344CB8AC3E}">
        <p14:creationId xmlns:p14="http://schemas.microsoft.com/office/powerpoint/2010/main" val="2831914583"/>
      </p:ext>
    </p:extLst>
  </p:cSld>
  <p:clrMapOvr>
    <a:masterClrMapping/>
  </p:clrMapOvr>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3">
            <a:extLst>
              <a:ext uri="{FF2B5EF4-FFF2-40B4-BE49-F238E27FC236}">
                <a16:creationId xmlns:a16="http://schemas.microsoft.com/office/drawing/2014/main" id="{A7CC349F-1214-4EC4-B283-30351B4A702F}"/>
              </a:ext>
            </a:extLst>
          </p:cNvPr>
          <p:cNvSpPr>
            <a:spLocks noGrp="1"/>
          </p:cNvSpPr>
          <p:nvPr>
            <p:ph type="dt" sz="half" idx="10"/>
          </p:nvPr>
        </p:nvSpPr>
        <p:spPr/>
        <p:txBody>
          <a:bodyPr/>
          <a:lstStyle>
            <a:lvl1pPr>
              <a:defRPr/>
            </a:lvl1pPr>
          </a:lstStyle>
          <a:p>
            <a:pPr>
              <a:defRPr/>
            </a:pPr>
            <a:endParaRPr lang="en-CA"/>
          </a:p>
        </p:txBody>
      </p:sp>
      <p:sp>
        <p:nvSpPr>
          <p:cNvPr id="8" name="Footer Placeholder 4">
            <a:extLst>
              <a:ext uri="{FF2B5EF4-FFF2-40B4-BE49-F238E27FC236}">
                <a16:creationId xmlns:a16="http://schemas.microsoft.com/office/drawing/2014/main" id="{8837E3D5-B19C-443B-AEBA-7E7F1BB0DCF3}"/>
              </a:ext>
            </a:extLst>
          </p:cNvPr>
          <p:cNvSpPr>
            <a:spLocks noGrp="1"/>
          </p:cNvSpPr>
          <p:nvPr>
            <p:ph type="ftr" sz="quarter" idx="11"/>
          </p:nvPr>
        </p:nvSpPr>
        <p:spPr/>
        <p:txBody>
          <a:bodyPr/>
          <a:lstStyle>
            <a:lvl1pPr>
              <a:defRPr/>
            </a:lvl1pPr>
          </a:lstStyle>
          <a:p>
            <a:pPr>
              <a:defRPr/>
            </a:pPr>
            <a:endParaRPr lang="en-CA"/>
          </a:p>
        </p:txBody>
      </p:sp>
      <p:sp>
        <p:nvSpPr>
          <p:cNvPr id="9" name="Slide Number Placeholder 5">
            <a:extLst>
              <a:ext uri="{FF2B5EF4-FFF2-40B4-BE49-F238E27FC236}">
                <a16:creationId xmlns:a16="http://schemas.microsoft.com/office/drawing/2014/main" id="{153B21D0-56F8-4543-8702-CFDCFE9DDF9D}"/>
              </a:ext>
            </a:extLst>
          </p:cNvPr>
          <p:cNvSpPr>
            <a:spLocks noGrp="1"/>
          </p:cNvSpPr>
          <p:nvPr>
            <p:ph type="sldNum" sz="quarter" idx="12"/>
          </p:nvPr>
        </p:nvSpPr>
        <p:spPr/>
        <p:txBody>
          <a:bodyPr/>
          <a:lstStyle>
            <a:lvl1pPr>
              <a:defRPr/>
            </a:lvl1pPr>
          </a:lstStyle>
          <a:p>
            <a:pPr>
              <a:defRPr/>
            </a:pPr>
            <a:fld id="{ABBF2490-A48C-4575-952D-3FDB9F102987}" type="slidenum">
              <a:rPr lang="en-CA" altLang="en-US"/>
              <a:pPr>
                <a:defRPr/>
              </a:pPr>
              <a:t>‹#›</a:t>
            </a:fld>
            <a:endParaRPr lang="en-CA" altLang="en-US"/>
          </a:p>
        </p:txBody>
      </p:sp>
    </p:spTree>
    <p:extLst>
      <p:ext uri="{BB962C8B-B14F-4D97-AF65-F5344CB8AC3E}">
        <p14:creationId xmlns:p14="http://schemas.microsoft.com/office/powerpoint/2010/main" val="4006406589"/>
      </p:ext>
    </p:extLst>
  </p:cSld>
  <p:clrMapOvr>
    <a:masterClrMapping/>
  </p:clrMapOvr>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3">
            <a:extLst>
              <a:ext uri="{FF2B5EF4-FFF2-40B4-BE49-F238E27FC236}">
                <a16:creationId xmlns:a16="http://schemas.microsoft.com/office/drawing/2014/main" id="{AED161F9-A139-4E4E-A74F-E1A0B3B24E13}"/>
              </a:ext>
            </a:extLst>
          </p:cNvPr>
          <p:cNvSpPr>
            <a:spLocks noGrp="1"/>
          </p:cNvSpPr>
          <p:nvPr>
            <p:ph type="dt" sz="half" idx="10"/>
          </p:nvPr>
        </p:nvSpPr>
        <p:spPr/>
        <p:txBody>
          <a:bodyPr/>
          <a:lstStyle>
            <a:lvl1pPr>
              <a:defRPr/>
            </a:lvl1pPr>
          </a:lstStyle>
          <a:p>
            <a:pPr>
              <a:defRPr/>
            </a:pPr>
            <a:endParaRPr lang="en-CA"/>
          </a:p>
        </p:txBody>
      </p:sp>
      <p:sp>
        <p:nvSpPr>
          <p:cNvPr id="4" name="Footer Placeholder 4">
            <a:extLst>
              <a:ext uri="{FF2B5EF4-FFF2-40B4-BE49-F238E27FC236}">
                <a16:creationId xmlns:a16="http://schemas.microsoft.com/office/drawing/2014/main" id="{21F41691-DB7E-4754-B1AC-15451A5F5544}"/>
              </a:ext>
            </a:extLst>
          </p:cNvPr>
          <p:cNvSpPr>
            <a:spLocks noGrp="1"/>
          </p:cNvSpPr>
          <p:nvPr>
            <p:ph type="ftr" sz="quarter" idx="11"/>
          </p:nvPr>
        </p:nvSpPr>
        <p:spPr/>
        <p:txBody>
          <a:bodyPr/>
          <a:lstStyle>
            <a:lvl1pPr>
              <a:defRPr/>
            </a:lvl1pPr>
          </a:lstStyle>
          <a:p>
            <a:pPr>
              <a:defRPr/>
            </a:pPr>
            <a:endParaRPr lang="en-CA"/>
          </a:p>
        </p:txBody>
      </p:sp>
      <p:sp>
        <p:nvSpPr>
          <p:cNvPr id="5" name="Slide Number Placeholder 5">
            <a:extLst>
              <a:ext uri="{FF2B5EF4-FFF2-40B4-BE49-F238E27FC236}">
                <a16:creationId xmlns:a16="http://schemas.microsoft.com/office/drawing/2014/main" id="{E393CEDF-B1D0-4685-BC6A-CE84D1757C51}"/>
              </a:ext>
            </a:extLst>
          </p:cNvPr>
          <p:cNvSpPr>
            <a:spLocks noGrp="1"/>
          </p:cNvSpPr>
          <p:nvPr>
            <p:ph type="sldNum" sz="quarter" idx="12"/>
          </p:nvPr>
        </p:nvSpPr>
        <p:spPr/>
        <p:txBody>
          <a:bodyPr/>
          <a:lstStyle>
            <a:lvl1pPr>
              <a:defRPr/>
            </a:lvl1pPr>
          </a:lstStyle>
          <a:p>
            <a:pPr>
              <a:defRPr/>
            </a:pPr>
            <a:fld id="{1EA405CA-6B6A-4C7F-8D49-3ADFFF3E25E7}" type="slidenum">
              <a:rPr lang="en-CA" altLang="en-US"/>
              <a:pPr>
                <a:defRPr/>
              </a:pPr>
              <a:t>‹#›</a:t>
            </a:fld>
            <a:endParaRPr lang="en-CA" altLang="en-US"/>
          </a:p>
        </p:txBody>
      </p:sp>
    </p:spTree>
    <p:extLst>
      <p:ext uri="{BB962C8B-B14F-4D97-AF65-F5344CB8AC3E}">
        <p14:creationId xmlns:p14="http://schemas.microsoft.com/office/powerpoint/2010/main" val="4106401873"/>
      </p:ext>
    </p:extLst>
  </p:cSld>
  <p:clrMapOvr>
    <a:masterClrMapping/>
  </p:clrMapOvr>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DC2966FA-DF52-4917-A2FC-163909F919BB}"/>
              </a:ext>
            </a:extLst>
          </p:cNvPr>
          <p:cNvSpPr>
            <a:spLocks noGrp="1"/>
          </p:cNvSpPr>
          <p:nvPr>
            <p:ph type="dt" sz="half" idx="10"/>
          </p:nvPr>
        </p:nvSpPr>
        <p:spPr/>
        <p:txBody>
          <a:bodyPr/>
          <a:lstStyle>
            <a:lvl1pPr>
              <a:defRPr/>
            </a:lvl1pPr>
          </a:lstStyle>
          <a:p>
            <a:pPr>
              <a:defRPr/>
            </a:pPr>
            <a:endParaRPr lang="en-CA"/>
          </a:p>
        </p:txBody>
      </p:sp>
      <p:sp>
        <p:nvSpPr>
          <p:cNvPr id="3" name="Footer Placeholder 4">
            <a:extLst>
              <a:ext uri="{FF2B5EF4-FFF2-40B4-BE49-F238E27FC236}">
                <a16:creationId xmlns:a16="http://schemas.microsoft.com/office/drawing/2014/main" id="{2195D79B-FFA7-42F4-85F4-D15E0C42C40B}"/>
              </a:ext>
            </a:extLst>
          </p:cNvPr>
          <p:cNvSpPr>
            <a:spLocks noGrp="1"/>
          </p:cNvSpPr>
          <p:nvPr>
            <p:ph type="ftr" sz="quarter" idx="11"/>
          </p:nvPr>
        </p:nvSpPr>
        <p:spPr/>
        <p:txBody>
          <a:bodyPr/>
          <a:lstStyle>
            <a:lvl1pPr>
              <a:defRPr/>
            </a:lvl1pPr>
          </a:lstStyle>
          <a:p>
            <a:pPr>
              <a:defRPr/>
            </a:pPr>
            <a:endParaRPr lang="en-CA"/>
          </a:p>
        </p:txBody>
      </p:sp>
      <p:sp>
        <p:nvSpPr>
          <p:cNvPr id="4" name="Slide Number Placeholder 5">
            <a:extLst>
              <a:ext uri="{FF2B5EF4-FFF2-40B4-BE49-F238E27FC236}">
                <a16:creationId xmlns:a16="http://schemas.microsoft.com/office/drawing/2014/main" id="{F178EF79-2D90-4DD0-A3C2-9AB7B38B8FF7}"/>
              </a:ext>
            </a:extLst>
          </p:cNvPr>
          <p:cNvSpPr>
            <a:spLocks noGrp="1"/>
          </p:cNvSpPr>
          <p:nvPr>
            <p:ph type="sldNum" sz="quarter" idx="12"/>
          </p:nvPr>
        </p:nvSpPr>
        <p:spPr/>
        <p:txBody>
          <a:bodyPr/>
          <a:lstStyle>
            <a:lvl1pPr>
              <a:defRPr/>
            </a:lvl1pPr>
          </a:lstStyle>
          <a:p>
            <a:pPr>
              <a:defRPr/>
            </a:pPr>
            <a:fld id="{C9978F56-2193-43D4-97B9-AE16D8CDC268}" type="slidenum">
              <a:rPr lang="en-CA" altLang="en-US"/>
              <a:pPr>
                <a:defRPr/>
              </a:pPr>
              <a:t>‹#›</a:t>
            </a:fld>
            <a:endParaRPr lang="en-CA" altLang="en-US"/>
          </a:p>
        </p:txBody>
      </p:sp>
    </p:spTree>
    <p:extLst>
      <p:ext uri="{BB962C8B-B14F-4D97-AF65-F5344CB8AC3E}">
        <p14:creationId xmlns:p14="http://schemas.microsoft.com/office/powerpoint/2010/main" val="3622863042"/>
      </p:ext>
    </p:extLst>
  </p:cSld>
  <p:clrMapOvr>
    <a:masterClrMapping/>
  </p:clrMapOvr>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E6650AFB-6276-453E-946A-44F31D38CC1B}"/>
              </a:ext>
            </a:extLst>
          </p:cNvPr>
          <p:cNvSpPr>
            <a:spLocks noGrp="1"/>
          </p:cNvSpPr>
          <p:nvPr>
            <p:ph type="dt" sz="half" idx="10"/>
          </p:nvPr>
        </p:nvSpPr>
        <p:spPr/>
        <p:txBody>
          <a:bodyPr/>
          <a:lstStyle>
            <a:lvl1pPr>
              <a:defRPr/>
            </a:lvl1pPr>
          </a:lstStyle>
          <a:p>
            <a:pPr>
              <a:defRPr/>
            </a:pPr>
            <a:endParaRPr lang="en-CA"/>
          </a:p>
        </p:txBody>
      </p:sp>
      <p:sp>
        <p:nvSpPr>
          <p:cNvPr id="6" name="Footer Placeholder 4">
            <a:extLst>
              <a:ext uri="{FF2B5EF4-FFF2-40B4-BE49-F238E27FC236}">
                <a16:creationId xmlns:a16="http://schemas.microsoft.com/office/drawing/2014/main" id="{B1E7EFB1-68A7-4D76-B623-BC7E7B73BA5E}"/>
              </a:ext>
            </a:extLst>
          </p:cNvPr>
          <p:cNvSpPr>
            <a:spLocks noGrp="1"/>
          </p:cNvSpPr>
          <p:nvPr>
            <p:ph type="ftr" sz="quarter" idx="11"/>
          </p:nvPr>
        </p:nvSpPr>
        <p:spPr/>
        <p:txBody>
          <a:bodyPr/>
          <a:lstStyle>
            <a:lvl1pPr>
              <a:defRPr/>
            </a:lvl1pPr>
          </a:lstStyle>
          <a:p>
            <a:pPr>
              <a:defRPr/>
            </a:pPr>
            <a:endParaRPr lang="en-CA"/>
          </a:p>
        </p:txBody>
      </p:sp>
      <p:sp>
        <p:nvSpPr>
          <p:cNvPr id="7" name="Slide Number Placeholder 5">
            <a:extLst>
              <a:ext uri="{FF2B5EF4-FFF2-40B4-BE49-F238E27FC236}">
                <a16:creationId xmlns:a16="http://schemas.microsoft.com/office/drawing/2014/main" id="{6FBAEF6B-2479-4EF3-AE0A-6F3696E561AA}"/>
              </a:ext>
            </a:extLst>
          </p:cNvPr>
          <p:cNvSpPr>
            <a:spLocks noGrp="1"/>
          </p:cNvSpPr>
          <p:nvPr>
            <p:ph type="sldNum" sz="quarter" idx="12"/>
          </p:nvPr>
        </p:nvSpPr>
        <p:spPr/>
        <p:txBody>
          <a:bodyPr/>
          <a:lstStyle>
            <a:lvl1pPr>
              <a:defRPr/>
            </a:lvl1pPr>
          </a:lstStyle>
          <a:p>
            <a:pPr>
              <a:defRPr/>
            </a:pPr>
            <a:fld id="{6A3A5DD6-76B9-4F21-BE9C-F09654AC367D}" type="slidenum">
              <a:rPr lang="en-CA" altLang="en-US"/>
              <a:pPr>
                <a:defRPr/>
              </a:pPr>
              <a:t>‹#›</a:t>
            </a:fld>
            <a:endParaRPr lang="en-CA" altLang="en-US"/>
          </a:p>
        </p:txBody>
      </p:sp>
    </p:spTree>
    <p:extLst>
      <p:ext uri="{BB962C8B-B14F-4D97-AF65-F5344CB8AC3E}">
        <p14:creationId xmlns:p14="http://schemas.microsoft.com/office/powerpoint/2010/main" val="1868701380"/>
      </p:ext>
    </p:extLst>
  </p:cSld>
  <p:clrMapOvr>
    <a:masterClrMapping/>
  </p:clrMapOvr>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AFA21A96-6D21-4B72-82CF-1D5E35D13397}"/>
              </a:ext>
            </a:extLst>
          </p:cNvPr>
          <p:cNvSpPr>
            <a:spLocks noGrp="1"/>
          </p:cNvSpPr>
          <p:nvPr>
            <p:ph type="dt" sz="half" idx="10"/>
          </p:nvPr>
        </p:nvSpPr>
        <p:spPr/>
        <p:txBody>
          <a:bodyPr/>
          <a:lstStyle>
            <a:lvl1pPr>
              <a:defRPr/>
            </a:lvl1pPr>
          </a:lstStyle>
          <a:p>
            <a:pPr>
              <a:defRPr/>
            </a:pPr>
            <a:endParaRPr lang="en-CA"/>
          </a:p>
        </p:txBody>
      </p:sp>
      <p:sp>
        <p:nvSpPr>
          <p:cNvPr id="6" name="Footer Placeholder 4">
            <a:extLst>
              <a:ext uri="{FF2B5EF4-FFF2-40B4-BE49-F238E27FC236}">
                <a16:creationId xmlns:a16="http://schemas.microsoft.com/office/drawing/2014/main" id="{99BB3E39-705C-4274-9137-468E9D65E0F5}"/>
              </a:ext>
            </a:extLst>
          </p:cNvPr>
          <p:cNvSpPr>
            <a:spLocks noGrp="1"/>
          </p:cNvSpPr>
          <p:nvPr>
            <p:ph type="ftr" sz="quarter" idx="11"/>
          </p:nvPr>
        </p:nvSpPr>
        <p:spPr/>
        <p:txBody>
          <a:bodyPr/>
          <a:lstStyle>
            <a:lvl1pPr>
              <a:defRPr/>
            </a:lvl1pPr>
          </a:lstStyle>
          <a:p>
            <a:pPr>
              <a:defRPr/>
            </a:pPr>
            <a:endParaRPr lang="en-CA"/>
          </a:p>
        </p:txBody>
      </p:sp>
      <p:sp>
        <p:nvSpPr>
          <p:cNvPr id="7" name="Slide Number Placeholder 5">
            <a:extLst>
              <a:ext uri="{FF2B5EF4-FFF2-40B4-BE49-F238E27FC236}">
                <a16:creationId xmlns:a16="http://schemas.microsoft.com/office/drawing/2014/main" id="{6BF7651D-F431-4625-855D-9D3B1FE5269C}"/>
              </a:ext>
            </a:extLst>
          </p:cNvPr>
          <p:cNvSpPr>
            <a:spLocks noGrp="1"/>
          </p:cNvSpPr>
          <p:nvPr>
            <p:ph type="sldNum" sz="quarter" idx="12"/>
          </p:nvPr>
        </p:nvSpPr>
        <p:spPr/>
        <p:txBody>
          <a:bodyPr/>
          <a:lstStyle>
            <a:lvl1pPr>
              <a:defRPr/>
            </a:lvl1pPr>
          </a:lstStyle>
          <a:p>
            <a:pPr>
              <a:defRPr/>
            </a:pPr>
            <a:fld id="{EAA79EDB-699C-4574-A179-6D1D9DED8C53}" type="slidenum">
              <a:rPr lang="en-CA" altLang="en-US"/>
              <a:pPr>
                <a:defRPr/>
              </a:pPr>
              <a:t>‹#›</a:t>
            </a:fld>
            <a:endParaRPr lang="en-CA" altLang="en-US"/>
          </a:p>
        </p:txBody>
      </p:sp>
    </p:spTree>
    <p:extLst>
      <p:ext uri="{BB962C8B-B14F-4D97-AF65-F5344CB8AC3E}">
        <p14:creationId xmlns:p14="http://schemas.microsoft.com/office/powerpoint/2010/main" val="639245553"/>
      </p:ext>
    </p:extLst>
  </p:cSld>
  <p:clrMapOvr>
    <a:masterClrMapping/>
  </p:clrMapOvr>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401F4D74-E35E-43B9-AFF6-5A94E947562C}"/>
              </a:ext>
            </a:extLst>
          </p:cNvPr>
          <p:cNvSpPr>
            <a:spLocks noGrp="1"/>
          </p:cNvSpPr>
          <p:nvPr>
            <p:ph type="dt" sz="half" idx="10"/>
          </p:nvPr>
        </p:nvSpPr>
        <p:spPr/>
        <p:txBody>
          <a:bodyPr/>
          <a:lstStyle>
            <a:lvl1pPr>
              <a:defRPr/>
            </a:lvl1pPr>
          </a:lstStyle>
          <a:p>
            <a:pPr>
              <a:defRPr/>
            </a:pPr>
            <a:endParaRPr lang="en-CA"/>
          </a:p>
        </p:txBody>
      </p:sp>
      <p:sp>
        <p:nvSpPr>
          <p:cNvPr id="5" name="Footer Placeholder 4">
            <a:extLst>
              <a:ext uri="{FF2B5EF4-FFF2-40B4-BE49-F238E27FC236}">
                <a16:creationId xmlns:a16="http://schemas.microsoft.com/office/drawing/2014/main" id="{1F5ECC08-BB57-4015-B0F5-FFBD39B7AC1E}"/>
              </a:ext>
            </a:extLst>
          </p:cNvPr>
          <p:cNvSpPr>
            <a:spLocks noGrp="1"/>
          </p:cNvSpPr>
          <p:nvPr>
            <p:ph type="ftr" sz="quarter" idx="11"/>
          </p:nvPr>
        </p:nvSpPr>
        <p:spPr/>
        <p:txBody>
          <a:bodyPr/>
          <a:lstStyle>
            <a:lvl1pPr>
              <a:defRPr/>
            </a:lvl1pPr>
          </a:lstStyle>
          <a:p>
            <a:pPr>
              <a:defRPr/>
            </a:pPr>
            <a:endParaRPr lang="en-CA"/>
          </a:p>
        </p:txBody>
      </p:sp>
      <p:sp>
        <p:nvSpPr>
          <p:cNvPr id="6" name="Slide Number Placeholder 5">
            <a:extLst>
              <a:ext uri="{FF2B5EF4-FFF2-40B4-BE49-F238E27FC236}">
                <a16:creationId xmlns:a16="http://schemas.microsoft.com/office/drawing/2014/main" id="{CBE6B7DF-7ACD-42E7-8BE1-EE8EB6E011F5}"/>
              </a:ext>
            </a:extLst>
          </p:cNvPr>
          <p:cNvSpPr>
            <a:spLocks noGrp="1"/>
          </p:cNvSpPr>
          <p:nvPr>
            <p:ph type="sldNum" sz="quarter" idx="12"/>
          </p:nvPr>
        </p:nvSpPr>
        <p:spPr/>
        <p:txBody>
          <a:bodyPr/>
          <a:lstStyle>
            <a:lvl1pPr>
              <a:defRPr/>
            </a:lvl1pPr>
          </a:lstStyle>
          <a:p>
            <a:pPr>
              <a:defRPr/>
            </a:pPr>
            <a:fld id="{E0D8FD92-A82E-4BC6-B82A-EFC85801F082}" type="slidenum">
              <a:rPr lang="en-CA" altLang="en-US"/>
              <a:pPr>
                <a:defRPr/>
              </a:pPr>
              <a:t>‹#›</a:t>
            </a:fld>
            <a:endParaRPr lang="en-CA" altLang="en-US"/>
          </a:p>
        </p:txBody>
      </p:sp>
    </p:spTree>
    <p:extLst>
      <p:ext uri="{BB962C8B-B14F-4D97-AF65-F5344CB8AC3E}">
        <p14:creationId xmlns:p14="http://schemas.microsoft.com/office/powerpoint/2010/main" val="3331559389"/>
      </p:ext>
    </p:extLst>
  </p:cSld>
  <p:clrMapOvr>
    <a:masterClrMapping/>
  </p:clrMapOvr>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E5E0A02D-5030-4A71-8235-46744CE68621}"/>
              </a:ext>
            </a:extLst>
          </p:cNvPr>
          <p:cNvSpPr>
            <a:spLocks noGrp="1"/>
          </p:cNvSpPr>
          <p:nvPr>
            <p:ph type="dt" sz="half" idx="10"/>
          </p:nvPr>
        </p:nvSpPr>
        <p:spPr/>
        <p:txBody>
          <a:bodyPr/>
          <a:lstStyle>
            <a:lvl1pPr>
              <a:defRPr/>
            </a:lvl1pPr>
          </a:lstStyle>
          <a:p>
            <a:pPr>
              <a:defRPr/>
            </a:pPr>
            <a:endParaRPr lang="en-CA"/>
          </a:p>
        </p:txBody>
      </p:sp>
      <p:sp>
        <p:nvSpPr>
          <p:cNvPr id="5" name="Footer Placeholder 4">
            <a:extLst>
              <a:ext uri="{FF2B5EF4-FFF2-40B4-BE49-F238E27FC236}">
                <a16:creationId xmlns:a16="http://schemas.microsoft.com/office/drawing/2014/main" id="{9EA0EEBA-6B82-4978-9889-1BD8F73CC406}"/>
              </a:ext>
            </a:extLst>
          </p:cNvPr>
          <p:cNvSpPr>
            <a:spLocks noGrp="1"/>
          </p:cNvSpPr>
          <p:nvPr>
            <p:ph type="ftr" sz="quarter" idx="11"/>
          </p:nvPr>
        </p:nvSpPr>
        <p:spPr/>
        <p:txBody>
          <a:bodyPr/>
          <a:lstStyle>
            <a:lvl1pPr>
              <a:defRPr/>
            </a:lvl1pPr>
          </a:lstStyle>
          <a:p>
            <a:pPr>
              <a:defRPr/>
            </a:pPr>
            <a:endParaRPr lang="en-CA"/>
          </a:p>
        </p:txBody>
      </p:sp>
      <p:sp>
        <p:nvSpPr>
          <p:cNvPr id="6" name="Slide Number Placeholder 5">
            <a:extLst>
              <a:ext uri="{FF2B5EF4-FFF2-40B4-BE49-F238E27FC236}">
                <a16:creationId xmlns:a16="http://schemas.microsoft.com/office/drawing/2014/main" id="{60169497-52DA-42FD-830F-6ED9E9948994}"/>
              </a:ext>
            </a:extLst>
          </p:cNvPr>
          <p:cNvSpPr>
            <a:spLocks noGrp="1"/>
          </p:cNvSpPr>
          <p:nvPr>
            <p:ph type="sldNum" sz="quarter" idx="12"/>
          </p:nvPr>
        </p:nvSpPr>
        <p:spPr/>
        <p:txBody>
          <a:bodyPr/>
          <a:lstStyle>
            <a:lvl1pPr>
              <a:defRPr/>
            </a:lvl1pPr>
          </a:lstStyle>
          <a:p>
            <a:pPr>
              <a:defRPr/>
            </a:pPr>
            <a:fld id="{16CCA70F-0035-445B-A54D-9C57D229E751}" type="slidenum">
              <a:rPr lang="en-CA" altLang="en-US"/>
              <a:pPr>
                <a:defRPr/>
              </a:pPr>
              <a:t>‹#›</a:t>
            </a:fld>
            <a:endParaRPr lang="en-CA" altLang="en-US"/>
          </a:p>
        </p:txBody>
      </p:sp>
    </p:spTree>
    <p:extLst>
      <p:ext uri="{BB962C8B-B14F-4D97-AF65-F5344CB8AC3E}">
        <p14:creationId xmlns:p14="http://schemas.microsoft.com/office/powerpoint/2010/main" val="440912768"/>
      </p:ext>
    </p:extLst>
  </p:cSld>
  <p:clrMapOvr>
    <a:masterClrMapping/>
  </p:clrMapOvr>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2B4947C9-4726-498F-AB69-AAC2D1668B2E}"/>
              </a:ext>
            </a:extLst>
          </p:cNvPr>
          <p:cNvSpPr>
            <a:spLocks noGrp="1"/>
          </p:cNvSpPr>
          <p:nvPr>
            <p:ph type="dt" sz="half" idx="10"/>
          </p:nvPr>
        </p:nvSpPr>
        <p:spPr/>
        <p:txBody>
          <a:bodyPr/>
          <a:lstStyle>
            <a:lvl1pPr>
              <a:defRPr/>
            </a:lvl1pPr>
          </a:lstStyle>
          <a:p>
            <a:pPr>
              <a:defRPr/>
            </a:pPr>
            <a:endParaRPr lang="en-CA"/>
          </a:p>
        </p:txBody>
      </p:sp>
      <p:sp>
        <p:nvSpPr>
          <p:cNvPr id="5" name="Footer Placeholder 4">
            <a:extLst>
              <a:ext uri="{FF2B5EF4-FFF2-40B4-BE49-F238E27FC236}">
                <a16:creationId xmlns:a16="http://schemas.microsoft.com/office/drawing/2014/main" id="{BD522A43-4C85-4AF8-A890-54539481BBCD}"/>
              </a:ext>
            </a:extLst>
          </p:cNvPr>
          <p:cNvSpPr>
            <a:spLocks noGrp="1"/>
          </p:cNvSpPr>
          <p:nvPr>
            <p:ph type="ftr" sz="quarter" idx="11"/>
          </p:nvPr>
        </p:nvSpPr>
        <p:spPr/>
        <p:txBody>
          <a:bodyPr/>
          <a:lstStyle>
            <a:lvl1pPr>
              <a:defRPr/>
            </a:lvl1pPr>
          </a:lstStyle>
          <a:p>
            <a:pPr>
              <a:defRPr/>
            </a:pPr>
            <a:endParaRPr lang="en-CA"/>
          </a:p>
        </p:txBody>
      </p:sp>
      <p:sp>
        <p:nvSpPr>
          <p:cNvPr id="6" name="Slide Number Placeholder 5">
            <a:extLst>
              <a:ext uri="{FF2B5EF4-FFF2-40B4-BE49-F238E27FC236}">
                <a16:creationId xmlns:a16="http://schemas.microsoft.com/office/drawing/2014/main" id="{AB1FE625-2F36-47ED-84ED-4F656CF2F447}"/>
              </a:ext>
            </a:extLst>
          </p:cNvPr>
          <p:cNvSpPr>
            <a:spLocks noGrp="1"/>
          </p:cNvSpPr>
          <p:nvPr>
            <p:ph type="sldNum" sz="quarter" idx="12"/>
          </p:nvPr>
        </p:nvSpPr>
        <p:spPr/>
        <p:txBody>
          <a:bodyPr/>
          <a:lstStyle>
            <a:lvl1pPr>
              <a:defRPr/>
            </a:lvl1pPr>
          </a:lstStyle>
          <a:p>
            <a:pPr>
              <a:defRPr/>
            </a:pPr>
            <a:fld id="{980FFA14-E869-46EC-BE08-D92DEBE79DAA}" type="slidenum">
              <a:rPr lang="en-CA" altLang="en-US"/>
              <a:pPr>
                <a:defRPr/>
              </a:pPr>
              <a:t>‹#›</a:t>
            </a:fld>
            <a:endParaRPr lang="en-CA" altLang="en-US"/>
          </a:p>
        </p:txBody>
      </p:sp>
    </p:spTree>
    <p:extLst>
      <p:ext uri="{BB962C8B-B14F-4D97-AF65-F5344CB8AC3E}">
        <p14:creationId xmlns:p14="http://schemas.microsoft.com/office/powerpoint/2010/main" val="4206889981"/>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pic>
        <p:nvPicPr>
          <p:cNvPr id="2" name="Header Section" descr="basic_top.eps">
            <a:extLst>
              <a:ext uri="{FF2B5EF4-FFF2-40B4-BE49-F238E27FC236}">
                <a16:creationId xmlns:a16="http://schemas.microsoft.com/office/drawing/2014/main" id="{83487CBD-2BD1-4150-A324-82CC8495F67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588"/>
            <a:ext cx="9144000"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4">
            <a:extLst>
              <a:ext uri="{FF2B5EF4-FFF2-40B4-BE49-F238E27FC236}">
                <a16:creationId xmlns:a16="http://schemas.microsoft.com/office/drawing/2014/main" id="{7988761D-5BC8-415C-BFC4-0F91AC7CB6D1}"/>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7950" y="593725"/>
            <a:ext cx="576263" cy="81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4">
            <a:extLst>
              <a:ext uri="{FF2B5EF4-FFF2-40B4-BE49-F238E27FC236}">
                <a16:creationId xmlns:a16="http://schemas.microsoft.com/office/drawing/2014/main" id="{677198F7-EF9A-4074-BD2F-3CC7585A2952}"/>
              </a:ext>
            </a:extLst>
          </p:cNvPr>
          <p:cNvSpPr>
            <a:spLocks noGrp="1" noChangeArrowheads="1"/>
          </p:cNvSpPr>
          <p:nvPr>
            <p:ph type="dt" sz="half" idx="10"/>
          </p:nvPr>
        </p:nvSpPr>
        <p:spPr/>
        <p:txBody>
          <a:bodyPr/>
          <a:lstStyle>
            <a:lvl1pPr algn="ctr" eaLnBrk="0" hangingPunct="0">
              <a:spcBef>
                <a:spcPct val="50000"/>
              </a:spcBef>
              <a:defRPr b="1">
                <a:effectLst>
                  <a:outerShdw blurRad="38100" dist="38100" dir="2700000" algn="tl">
                    <a:srgbClr val="000000">
                      <a:alpha val="43137"/>
                    </a:srgbClr>
                  </a:outerShdw>
                </a:effectLst>
              </a:defRPr>
            </a:lvl1pPr>
          </a:lstStyle>
          <a:p>
            <a:pPr>
              <a:defRPr/>
            </a:pPr>
            <a:endParaRPr lang="en-US"/>
          </a:p>
        </p:txBody>
      </p:sp>
      <p:sp>
        <p:nvSpPr>
          <p:cNvPr id="5" name="Rectangle 5">
            <a:extLst>
              <a:ext uri="{FF2B5EF4-FFF2-40B4-BE49-F238E27FC236}">
                <a16:creationId xmlns:a16="http://schemas.microsoft.com/office/drawing/2014/main" id="{032DF125-025B-45ED-8031-4838C3275147}"/>
              </a:ext>
            </a:extLst>
          </p:cNvPr>
          <p:cNvSpPr>
            <a:spLocks noGrp="1" noChangeArrowheads="1"/>
          </p:cNvSpPr>
          <p:nvPr>
            <p:ph type="ftr" sz="quarter" idx="11"/>
          </p:nvPr>
        </p:nvSpPr>
        <p:spPr/>
        <p:txBody>
          <a:bodyPr/>
          <a:lstStyle>
            <a:lvl1pPr eaLnBrk="0" hangingPunct="0">
              <a:spcBef>
                <a:spcPct val="50000"/>
              </a:spcBef>
              <a:defRPr b="1">
                <a:effectLst>
                  <a:outerShdw blurRad="38100" dist="38100" dir="2700000" algn="tl">
                    <a:srgbClr val="000000">
                      <a:alpha val="43137"/>
                    </a:srgbClr>
                  </a:outerShdw>
                </a:effectLst>
              </a:defRPr>
            </a:lvl1pPr>
          </a:lstStyle>
          <a:p>
            <a:pPr>
              <a:defRPr/>
            </a:pPr>
            <a:endParaRPr lang="en-US"/>
          </a:p>
        </p:txBody>
      </p:sp>
      <p:sp>
        <p:nvSpPr>
          <p:cNvPr id="6" name="Rectangle 6">
            <a:extLst>
              <a:ext uri="{FF2B5EF4-FFF2-40B4-BE49-F238E27FC236}">
                <a16:creationId xmlns:a16="http://schemas.microsoft.com/office/drawing/2014/main" id="{0370E450-9235-4A0E-9445-6B437F602505}"/>
              </a:ext>
            </a:extLst>
          </p:cNvPr>
          <p:cNvSpPr>
            <a:spLocks noGrp="1" noChangeArrowheads="1"/>
          </p:cNvSpPr>
          <p:nvPr>
            <p:ph type="sldNum" sz="quarter" idx="12"/>
          </p:nvPr>
        </p:nvSpPr>
        <p:spPr/>
        <p:txBody>
          <a:bodyPr/>
          <a:lstStyle>
            <a:lvl1pPr eaLnBrk="0" hangingPunct="0">
              <a:spcBef>
                <a:spcPct val="50000"/>
              </a:spcBef>
              <a:defRPr b="1">
                <a:effectLst>
                  <a:outerShdw blurRad="38100" dist="38100" dir="2700000" algn="tl">
                    <a:srgbClr val="C0C0C0"/>
                  </a:outerShdw>
                </a:effectLst>
              </a:defRPr>
            </a:lvl1pPr>
          </a:lstStyle>
          <a:p>
            <a:pPr>
              <a:defRPr/>
            </a:pPr>
            <a:fld id="{D8F0E86F-E7EE-4F55-BDD1-0CC0DD2EA9F5}" type="slidenum">
              <a:rPr lang="en-US" altLang="en-US"/>
              <a:pPr>
                <a:defRPr/>
              </a:pPr>
              <a:t>‹#›</a:t>
            </a:fld>
            <a:endParaRPr lang="en-US" altLang="en-US"/>
          </a:p>
        </p:txBody>
      </p:sp>
    </p:spTree>
    <p:extLst>
      <p:ext uri="{BB962C8B-B14F-4D97-AF65-F5344CB8AC3E}">
        <p14:creationId xmlns:p14="http://schemas.microsoft.com/office/powerpoint/2010/main" val="734048937"/>
      </p:ext>
    </p:extLst>
  </p:cSld>
  <p:clrMapOvr>
    <a:masterClrMapping/>
  </p:clrMapOvr>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13F5C7C9-D442-4245-ABAE-5A10864C2109}"/>
              </a:ext>
            </a:extLst>
          </p:cNvPr>
          <p:cNvSpPr>
            <a:spLocks noGrp="1"/>
          </p:cNvSpPr>
          <p:nvPr>
            <p:ph type="dt" sz="half" idx="10"/>
          </p:nvPr>
        </p:nvSpPr>
        <p:spPr/>
        <p:txBody>
          <a:bodyPr/>
          <a:lstStyle>
            <a:lvl1pPr>
              <a:defRPr/>
            </a:lvl1pPr>
          </a:lstStyle>
          <a:p>
            <a:pPr>
              <a:defRPr/>
            </a:pPr>
            <a:endParaRPr lang="en-CA"/>
          </a:p>
        </p:txBody>
      </p:sp>
      <p:sp>
        <p:nvSpPr>
          <p:cNvPr id="5" name="Footer Placeholder 4">
            <a:extLst>
              <a:ext uri="{FF2B5EF4-FFF2-40B4-BE49-F238E27FC236}">
                <a16:creationId xmlns:a16="http://schemas.microsoft.com/office/drawing/2014/main" id="{56419640-B941-4860-B0F4-D246CF86BD7E}"/>
              </a:ext>
            </a:extLst>
          </p:cNvPr>
          <p:cNvSpPr>
            <a:spLocks noGrp="1"/>
          </p:cNvSpPr>
          <p:nvPr>
            <p:ph type="ftr" sz="quarter" idx="11"/>
          </p:nvPr>
        </p:nvSpPr>
        <p:spPr/>
        <p:txBody>
          <a:bodyPr/>
          <a:lstStyle>
            <a:lvl1pPr>
              <a:defRPr/>
            </a:lvl1pPr>
          </a:lstStyle>
          <a:p>
            <a:pPr>
              <a:defRPr/>
            </a:pPr>
            <a:endParaRPr lang="en-CA"/>
          </a:p>
        </p:txBody>
      </p:sp>
      <p:sp>
        <p:nvSpPr>
          <p:cNvPr id="6" name="Slide Number Placeholder 5">
            <a:extLst>
              <a:ext uri="{FF2B5EF4-FFF2-40B4-BE49-F238E27FC236}">
                <a16:creationId xmlns:a16="http://schemas.microsoft.com/office/drawing/2014/main" id="{F6270B4D-6580-41E0-B509-95FE94544672}"/>
              </a:ext>
            </a:extLst>
          </p:cNvPr>
          <p:cNvSpPr>
            <a:spLocks noGrp="1"/>
          </p:cNvSpPr>
          <p:nvPr>
            <p:ph type="sldNum" sz="quarter" idx="12"/>
          </p:nvPr>
        </p:nvSpPr>
        <p:spPr/>
        <p:txBody>
          <a:bodyPr/>
          <a:lstStyle>
            <a:lvl1pPr>
              <a:defRPr/>
            </a:lvl1pPr>
          </a:lstStyle>
          <a:p>
            <a:pPr>
              <a:defRPr/>
            </a:pPr>
            <a:fld id="{4C96523F-9ECD-47BD-81D3-5350C5E3FF0E}" type="slidenum">
              <a:rPr lang="en-CA" altLang="en-US"/>
              <a:pPr>
                <a:defRPr/>
              </a:pPr>
              <a:t>‹#›</a:t>
            </a:fld>
            <a:endParaRPr lang="en-CA" altLang="en-US"/>
          </a:p>
        </p:txBody>
      </p:sp>
    </p:spTree>
    <p:extLst>
      <p:ext uri="{BB962C8B-B14F-4D97-AF65-F5344CB8AC3E}">
        <p14:creationId xmlns:p14="http://schemas.microsoft.com/office/powerpoint/2010/main" val="1269438902"/>
      </p:ext>
    </p:extLst>
  </p:cSld>
  <p:clrMapOvr>
    <a:masterClrMapping/>
  </p:clrMapOvr>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F7877A6-A40C-429C-BE39-2401946E1DF3}"/>
              </a:ext>
            </a:extLst>
          </p:cNvPr>
          <p:cNvSpPr>
            <a:spLocks noGrp="1"/>
          </p:cNvSpPr>
          <p:nvPr>
            <p:ph type="dt" sz="half" idx="10"/>
          </p:nvPr>
        </p:nvSpPr>
        <p:spPr/>
        <p:txBody>
          <a:bodyPr/>
          <a:lstStyle>
            <a:lvl1pPr>
              <a:defRPr/>
            </a:lvl1pPr>
          </a:lstStyle>
          <a:p>
            <a:pPr>
              <a:defRPr/>
            </a:pPr>
            <a:endParaRPr lang="en-CA"/>
          </a:p>
        </p:txBody>
      </p:sp>
      <p:sp>
        <p:nvSpPr>
          <p:cNvPr id="5" name="Footer Placeholder 4">
            <a:extLst>
              <a:ext uri="{FF2B5EF4-FFF2-40B4-BE49-F238E27FC236}">
                <a16:creationId xmlns:a16="http://schemas.microsoft.com/office/drawing/2014/main" id="{EB7BA90F-3C28-4E42-B586-0B15E6F0A5A8}"/>
              </a:ext>
            </a:extLst>
          </p:cNvPr>
          <p:cNvSpPr>
            <a:spLocks noGrp="1"/>
          </p:cNvSpPr>
          <p:nvPr>
            <p:ph type="ftr" sz="quarter" idx="11"/>
          </p:nvPr>
        </p:nvSpPr>
        <p:spPr/>
        <p:txBody>
          <a:bodyPr/>
          <a:lstStyle>
            <a:lvl1pPr>
              <a:defRPr/>
            </a:lvl1pPr>
          </a:lstStyle>
          <a:p>
            <a:pPr>
              <a:defRPr/>
            </a:pPr>
            <a:endParaRPr lang="en-CA"/>
          </a:p>
        </p:txBody>
      </p:sp>
      <p:sp>
        <p:nvSpPr>
          <p:cNvPr id="6" name="Slide Number Placeholder 5">
            <a:extLst>
              <a:ext uri="{FF2B5EF4-FFF2-40B4-BE49-F238E27FC236}">
                <a16:creationId xmlns:a16="http://schemas.microsoft.com/office/drawing/2014/main" id="{6A3F6577-3F06-43A6-835D-F3D44B1B7254}"/>
              </a:ext>
            </a:extLst>
          </p:cNvPr>
          <p:cNvSpPr>
            <a:spLocks noGrp="1"/>
          </p:cNvSpPr>
          <p:nvPr>
            <p:ph type="sldNum" sz="quarter" idx="12"/>
          </p:nvPr>
        </p:nvSpPr>
        <p:spPr/>
        <p:txBody>
          <a:bodyPr/>
          <a:lstStyle>
            <a:lvl1pPr>
              <a:defRPr/>
            </a:lvl1pPr>
          </a:lstStyle>
          <a:p>
            <a:pPr>
              <a:defRPr/>
            </a:pPr>
            <a:fld id="{85E87B1A-E474-4A46-8EEF-CD90A3E08BCF}" type="slidenum">
              <a:rPr lang="en-CA" altLang="en-US"/>
              <a:pPr>
                <a:defRPr/>
              </a:pPr>
              <a:t>‹#›</a:t>
            </a:fld>
            <a:endParaRPr lang="en-CA" altLang="en-US"/>
          </a:p>
        </p:txBody>
      </p:sp>
    </p:spTree>
    <p:extLst>
      <p:ext uri="{BB962C8B-B14F-4D97-AF65-F5344CB8AC3E}">
        <p14:creationId xmlns:p14="http://schemas.microsoft.com/office/powerpoint/2010/main" val="2030900195"/>
      </p:ext>
    </p:extLst>
  </p:cSld>
  <p:clrMapOvr>
    <a:masterClrMapping/>
  </p:clrMapOvr>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3">
            <a:extLst>
              <a:ext uri="{FF2B5EF4-FFF2-40B4-BE49-F238E27FC236}">
                <a16:creationId xmlns:a16="http://schemas.microsoft.com/office/drawing/2014/main" id="{4FD369DB-F6EA-46EE-B2B2-0F0642FB59B9}"/>
              </a:ext>
            </a:extLst>
          </p:cNvPr>
          <p:cNvSpPr>
            <a:spLocks noGrp="1"/>
          </p:cNvSpPr>
          <p:nvPr>
            <p:ph type="dt" sz="half" idx="10"/>
          </p:nvPr>
        </p:nvSpPr>
        <p:spPr/>
        <p:txBody>
          <a:bodyPr/>
          <a:lstStyle>
            <a:lvl1pPr>
              <a:defRPr/>
            </a:lvl1pPr>
          </a:lstStyle>
          <a:p>
            <a:pPr>
              <a:defRPr/>
            </a:pPr>
            <a:endParaRPr lang="en-CA"/>
          </a:p>
        </p:txBody>
      </p:sp>
      <p:sp>
        <p:nvSpPr>
          <p:cNvPr id="6" name="Footer Placeholder 4">
            <a:extLst>
              <a:ext uri="{FF2B5EF4-FFF2-40B4-BE49-F238E27FC236}">
                <a16:creationId xmlns:a16="http://schemas.microsoft.com/office/drawing/2014/main" id="{4BFFBDB8-3AD6-438B-964C-4ACF2655DCBE}"/>
              </a:ext>
            </a:extLst>
          </p:cNvPr>
          <p:cNvSpPr>
            <a:spLocks noGrp="1"/>
          </p:cNvSpPr>
          <p:nvPr>
            <p:ph type="ftr" sz="quarter" idx="11"/>
          </p:nvPr>
        </p:nvSpPr>
        <p:spPr/>
        <p:txBody>
          <a:bodyPr/>
          <a:lstStyle>
            <a:lvl1pPr>
              <a:defRPr/>
            </a:lvl1pPr>
          </a:lstStyle>
          <a:p>
            <a:pPr>
              <a:defRPr/>
            </a:pPr>
            <a:endParaRPr lang="en-CA"/>
          </a:p>
        </p:txBody>
      </p:sp>
      <p:sp>
        <p:nvSpPr>
          <p:cNvPr id="7" name="Slide Number Placeholder 5">
            <a:extLst>
              <a:ext uri="{FF2B5EF4-FFF2-40B4-BE49-F238E27FC236}">
                <a16:creationId xmlns:a16="http://schemas.microsoft.com/office/drawing/2014/main" id="{2DF3C98A-0B7C-4FA0-8F5A-EB106A4FD51A}"/>
              </a:ext>
            </a:extLst>
          </p:cNvPr>
          <p:cNvSpPr>
            <a:spLocks noGrp="1"/>
          </p:cNvSpPr>
          <p:nvPr>
            <p:ph type="sldNum" sz="quarter" idx="12"/>
          </p:nvPr>
        </p:nvSpPr>
        <p:spPr/>
        <p:txBody>
          <a:bodyPr/>
          <a:lstStyle>
            <a:lvl1pPr>
              <a:defRPr/>
            </a:lvl1pPr>
          </a:lstStyle>
          <a:p>
            <a:pPr>
              <a:defRPr/>
            </a:pPr>
            <a:fld id="{5B857287-FCAF-45EC-91CE-99CDE27160E5}" type="slidenum">
              <a:rPr lang="en-CA" altLang="en-US"/>
              <a:pPr>
                <a:defRPr/>
              </a:pPr>
              <a:t>‹#›</a:t>
            </a:fld>
            <a:endParaRPr lang="en-CA" altLang="en-US"/>
          </a:p>
        </p:txBody>
      </p:sp>
    </p:spTree>
    <p:extLst>
      <p:ext uri="{BB962C8B-B14F-4D97-AF65-F5344CB8AC3E}">
        <p14:creationId xmlns:p14="http://schemas.microsoft.com/office/powerpoint/2010/main" val="2647116866"/>
      </p:ext>
    </p:extLst>
  </p:cSld>
  <p:clrMapOvr>
    <a:masterClrMapping/>
  </p:clrMapOvr>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3">
            <a:extLst>
              <a:ext uri="{FF2B5EF4-FFF2-40B4-BE49-F238E27FC236}">
                <a16:creationId xmlns:a16="http://schemas.microsoft.com/office/drawing/2014/main" id="{38CF9AED-52ED-4EC8-82F7-ED8260CFA0B3}"/>
              </a:ext>
            </a:extLst>
          </p:cNvPr>
          <p:cNvSpPr>
            <a:spLocks noGrp="1"/>
          </p:cNvSpPr>
          <p:nvPr>
            <p:ph type="dt" sz="half" idx="10"/>
          </p:nvPr>
        </p:nvSpPr>
        <p:spPr/>
        <p:txBody>
          <a:bodyPr/>
          <a:lstStyle>
            <a:lvl1pPr>
              <a:defRPr/>
            </a:lvl1pPr>
          </a:lstStyle>
          <a:p>
            <a:pPr>
              <a:defRPr/>
            </a:pPr>
            <a:endParaRPr lang="en-CA"/>
          </a:p>
        </p:txBody>
      </p:sp>
      <p:sp>
        <p:nvSpPr>
          <p:cNvPr id="8" name="Footer Placeholder 4">
            <a:extLst>
              <a:ext uri="{FF2B5EF4-FFF2-40B4-BE49-F238E27FC236}">
                <a16:creationId xmlns:a16="http://schemas.microsoft.com/office/drawing/2014/main" id="{27F71101-CB5D-43FA-BE07-D2DB76E2131C}"/>
              </a:ext>
            </a:extLst>
          </p:cNvPr>
          <p:cNvSpPr>
            <a:spLocks noGrp="1"/>
          </p:cNvSpPr>
          <p:nvPr>
            <p:ph type="ftr" sz="quarter" idx="11"/>
          </p:nvPr>
        </p:nvSpPr>
        <p:spPr/>
        <p:txBody>
          <a:bodyPr/>
          <a:lstStyle>
            <a:lvl1pPr>
              <a:defRPr/>
            </a:lvl1pPr>
          </a:lstStyle>
          <a:p>
            <a:pPr>
              <a:defRPr/>
            </a:pPr>
            <a:endParaRPr lang="en-CA"/>
          </a:p>
        </p:txBody>
      </p:sp>
      <p:sp>
        <p:nvSpPr>
          <p:cNvPr id="9" name="Slide Number Placeholder 5">
            <a:extLst>
              <a:ext uri="{FF2B5EF4-FFF2-40B4-BE49-F238E27FC236}">
                <a16:creationId xmlns:a16="http://schemas.microsoft.com/office/drawing/2014/main" id="{EF786989-10D2-4ECF-8B34-DBF32A7F5F34}"/>
              </a:ext>
            </a:extLst>
          </p:cNvPr>
          <p:cNvSpPr>
            <a:spLocks noGrp="1"/>
          </p:cNvSpPr>
          <p:nvPr>
            <p:ph type="sldNum" sz="quarter" idx="12"/>
          </p:nvPr>
        </p:nvSpPr>
        <p:spPr/>
        <p:txBody>
          <a:bodyPr/>
          <a:lstStyle>
            <a:lvl1pPr>
              <a:defRPr/>
            </a:lvl1pPr>
          </a:lstStyle>
          <a:p>
            <a:pPr>
              <a:defRPr/>
            </a:pPr>
            <a:fld id="{0B665214-640A-4659-BFFA-D81551783677}" type="slidenum">
              <a:rPr lang="en-CA" altLang="en-US"/>
              <a:pPr>
                <a:defRPr/>
              </a:pPr>
              <a:t>‹#›</a:t>
            </a:fld>
            <a:endParaRPr lang="en-CA" altLang="en-US"/>
          </a:p>
        </p:txBody>
      </p:sp>
    </p:spTree>
    <p:extLst>
      <p:ext uri="{BB962C8B-B14F-4D97-AF65-F5344CB8AC3E}">
        <p14:creationId xmlns:p14="http://schemas.microsoft.com/office/powerpoint/2010/main" val="473649234"/>
      </p:ext>
    </p:extLst>
  </p:cSld>
  <p:clrMapOvr>
    <a:masterClrMapping/>
  </p:clrMapOvr>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3">
            <a:extLst>
              <a:ext uri="{FF2B5EF4-FFF2-40B4-BE49-F238E27FC236}">
                <a16:creationId xmlns:a16="http://schemas.microsoft.com/office/drawing/2014/main" id="{0838324E-CA1D-47E8-98E2-3871BCD56435}"/>
              </a:ext>
            </a:extLst>
          </p:cNvPr>
          <p:cNvSpPr>
            <a:spLocks noGrp="1"/>
          </p:cNvSpPr>
          <p:nvPr>
            <p:ph type="dt" sz="half" idx="10"/>
          </p:nvPr>
        </p:nvSpPr>
        <p:spPr/>
        <p:txBody>
          <a:bodyPr/>
          <a:lstStyle>
            <a:lvl1pPr>
              <a:defRPr/>
            </a:lvl1pPr>
          </a:lstStyle>
          <a:p>
            <a:pPr>
              <a:defRPr/>
            </a:pPr>
            <a:endParaRPr lang="en-CA"/>
          </a:p>
        </p:txBody>
      </p:sp>
      <p:sp>
        <p:nvSpPr>
          <p:cNvPr id="4" name="Footer Placeholder 4">
            <a:extLst>
              <a:ext uri="{FF2B5EF4-FFF2-40B4-BE49-F238E27FC236}">
                <a16:creationId xmlns:a16="http://schemas.microsoft.com/office/drawing/2014/main" id="{81E2D9D9-756C-46A1-8B35-7CEBC524C1CA}"/>
              </a:ext>
            </a:extLst>
          </p:cNvPr>
          <p:cNvSpPr>
            <a:spLocks noGrp="1"/>
          </p:cNvSpPr>
          <p:nvPr>
            <p:ph type="ftr" sz="quarter" idx="11"/>
          </p:nvPr>
        </p:nvSpPr>
        <p:spPr/>
        <p:txBody>
          <a:bodyPr/>
          <a:lstStyle>
            <a:lvl1pPr>
              <a:defRPr/>
            </a:lvl1pPr>
          </a:lstStyle>
          <a:p>
            <a:pPr>
              <a:defRPr/>
            </a:pPr>
            <a:endParaRPr lang="en-CA"/>
          </a:p>
        </p:txBody>
      </p:sp>
      <p:sp>
        <p:nvSpPr>
          <p:cNvPr id="5" name="Slide Number Placeholder 5">
            <a:extLst>
              <a:ext uri="{FF2B5EF4-FFF2-40B4-BE49-F238E27FC236}">
                <a16:creationId xmlns:a16="http://schemas.microsoft.com/office/drawing/2014/main" id="{2E6C8FD2-26EA-4347-BD11-FF2ED9DF5361}"/>
              </a:ext>
            </a:extLst>
          </p:cNvPr>
          <p:cNvSpPr>
            <a:spLocks noGrp="1"/>
          </p:cNvSpPr>
          <p:nvPr>
            <p:ph type="sldNum" sz="quarter" idx="12"/>
          </p:nvPr>
        </p:nvSpPr>
        <p:spPr/>
        <p:txBody>
          <a:bodyPr/>
          <a:lstStyle>
            <a:lvl1pPr>
              <a:defRPr/>
            </a:lvl1pPr>
          </a:lstStyle>
          <a:p>
            <a:pPr>
              <a:defRPr/>
            </a:pPr>
            <a:fld id="{9DC0FC9A-A628-474C-91BE-97B8786480AF}" type="slidenum">
              <a:rPr lang="en-CA" altLang="en-US"/>
              <a:pPr>
                <a:defRPr/>
              </a:pPr>
              <a:t>‹#›</a:t>
            </a:fld>
            <a:endParaRPr lang="en-CA" altLang="en-US"/>
          </a:p>
        </p:txBody>
      </p:sp>
    </p:spTree>
    <p:extLst>
      <p:ext uri="{BB962C8B-B14F-4D97-AF65-F5344CB8AC3E}">
        <p14:creationId xmlns:p14="http://schemas.microsoft.com/office/powerpoint/2010/main" val="3204091132"/>
      </p:ext>
    </p:extLst>
  </p:cSld>
  <p:clrMapOvr>
    <a:masterClrMapping/>
  </p:clrMapOvr>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54C9310E-B4EC-4364-991F-01C0D87BACE2}"/>
              </a:ext>
            </a:extLst>
          </p:cNvPr>
          <p:cNvSpPr>
            <a:spLocks noGrp="1"/>
          </p:cNvSpPr>
          <p:nvPr>
            <p:ph type="dt" sz="half" idx="10"/>
          </p:nvPr>
        </p:nvSpPr>
        <p:spPr/>
        <p:txBody>
          <a:bodyPr/>
          <a:lstStyle>
            <a:lvl1pPr>
              <a:defRPr/>
            </a:lvl1pPr>
          </a:lstStyle>
          <a:p>
            <a:pPr>
              <a:defRPr/>
            </a:pPr>
            <a:endParaRPr lang="en-CA"/>
          </a:p>
        </p:txBody>
      </p:sp>
      <p:sp>
        <p:nvSpPr>
          <p:cNvPr id="3" name="Footer Placeholder 4">
            <a:extLst>
              <a:ext uri="{FF2B5EF4-FFF2-40B4-BE49-F238E27FC236}">
                <a16:creationId xmlns:a16="http://schemas.microsoft.com/office/drawing/2014/main" id="{CF41B789-019C-4CAD-AD06-889D87EA4F27}"/>
              </a:ext>
            </a:extLst>
          </p:cNvPr>
          <p:cNvSpPr>
            <a:spLocks noGrp="1"/>
          </p:cNvSpPr>
          <p:nvPr>
            <p:ph type="ftr" sz="quarter" idx="11"/>
          </p:nvPr>
        </p:nvSpPr>
        <p:spPr/>
        <p:txBody>
          <a:bodyPr/>
          <a:lstStyle>
            <a:lvl1pPr>
              <a:defRPr/>
            </a:lvl1pPr>
          </a:lstStyle>
          <a:p>
            <a:pPr>
              <a:defRPr/>
            </a:pPr>
            <a:endParaRPr lang="en-CA"/>
          </a:p>
        </p:txBody>
      </p:sp>
      <p:sp>
        <p:nvSpPr>
          <p:cNvPr id="4" name="Slide Number Placeholder 5">
            <a:extLst>
              <a:ext uri="{FF2B5EF4-FFF2-40B4-BE49-F238E27FC236}">
                <a16:creationId xmlns:a16="http://schemas.microsoft.com/office/drawing/2014/main" id="{A1F77222-9CA8-4506-A8E3-7D1A6CB355D7}"/>
              </a:ext>
            </a:extLst>
          </p:cNvPr>
          <p:cNvSpPr>
            <a:spLocks noGrp="1"/>
          </p:cNvSpPr>
          <p:nvPr>
            <p:ph type="sldNum" sz="quarter" idx="12"/>
          </p:nvPr>
        </p:nvSpPr>
        <p:spPr/>
        <p:txBody>
          <a:bodyPr/>
          <a:lstStyle>
            <a:lvl1pPr>
              <a:defRPr/>
            </a:lvl1pPr>
          </a:lstStyle>
          <a:p>
            <a:pPr>
              <a:defRPr/>
            </a:pPr>
            <a:fld id="{FD0BE379-D89C-42F5-836B-F2105B6759AB}" type="slidenum">
              <a:rPr lang="en-CA" altLang="en-US"/>
              <a:pPr>
                <a:defRPr/>
              </a:pPr>
              <a:t>‹#›</a:t>
            </a:fld>
            <a:endParaRPr lang="en-CA" altLang="en-US"/>
          </a:p>
        </p:txBody>
      </p:sp>
    </p:spTree>
    <p:extLst>
      <p:ext uri="{BB962C8B-B14F-4D97-AF65-F5344CB8AC3E}">
        <p14:creationId xmlns:p14="http://schemas.microsoft.com/office/powerpoint/2010/main" val="3917616443"/>
      </p:ext>
    </p:extLst>
  </p:cSld>
  <p:clrMapOvr>
    <a:masterClrMapping/>
  </p:clrMapOvr>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9E5745CC-F20C-4FF9-9537-AA7D1C85CDCC}"/>
              </a:ext>
            </a:extLst>
          </p:cNvPr>
          <p:cNvSpPr>
            <a:spLocks noGrp="1"/>
          </p:cNvSpPr>
          <p:nvPr>
            <p:ph type="dt" sz="half" idx="10"/>
          </p:nvPr>
        </p:nvSpPr>
        <p:spPr/>
        <p:txBody>
          <a:bodyPr/>
          <a:lstStyle>
            <a:lvl1pPr>
              <a:defRPr/>
            </a:lvl1pPr>
          </a:lstStyle>
          <a:p>
            <a:pPr>
              <a:defRPr/>
            </a:pPr>
            <a:endParaRPr lang="en-CA"/>
          </a:p>
        </p:txBody>
      </p:sp>
      <p:sp>
        <p:nvSpPr>
          <p:cNvPr id="6" name="Footer Placeholder 4">
            <a:extLst>
              <a:ext uri="{FF2B5EF4-FFF2-40B4-BE49-F238E27FC236}">
                <a16:creationId xmlns:a16="http://schemas.microsoft.com/office/drawing/2014/main" id="{8D3A7038-6152-46C8-92D0-E23373629558}"/>
              </a:ext>
            </a:extLst>
          </p:cNvPr>
          <p:cNvSpPr>
            <a:spLocks noGrp="1"/>
          </p:cNvSpPr>
          <p:nvPr>
            <p:ph type="ftr" sz="quarter" idx="11"/>
          </p:nvPr>
        </p:nvSpPr>
        <p:spPr/>
        <p:txBody>
          <a:bodyPr/>
          <a:lstStyle>
            <a:lvl1pPr>
              <a:defRPr/>
            </a:lvl1pPr>
          </a:lstStyle>
          <a:p>
            <a:pPr>
              <a:defRPr/>
            </a:pPr>
            <a:endParaRPr lang="en-CA"/>
          </a:p>
        </p:txBody>
      </p:sp>
      <p:sp>
        <p:nvSpPr>
          <p:cNvPr id="7" name="Slide Number Placeholder 5">
            <a:extLst>
              <a:ext uri="{FF2B5EF4-FFF2-40B4-BE49-F238E27FC236}">
                <a16:creationId xmlns:a16="http://schemas.microsoft.com/office/drawing/2014/main" id="{D737A0D5-90FA-421F-A4BF-E3A4DECD1DDC}"/>
              </a:ext>
            </a:extLst>
          </p:cNvPr>
          <p:cNvSpPr>
            <a:spLocks noGrp="1"/>
          </p:cNvSpPr>
          <p:nvPr>
            <p:ph type="sldNum" sz="quarter" idx="12"/>
          </p:nvPr>
        </p:nvSpPr>
        <p:spPr/>
        <p:txBody>
          <a:bodyPr/>
          <a:lstStyle>
            <a:lvl1pPr>
              <a:defRPr/>
            </a:lvl1pPr>
          </a:lstStyle>
          <a:p>
            <a:pPr>
              <a:defRPr/>
            </a:pPr>
            <a:fld id="{493D9EE7-142D-4349-A864-EAAB84BE8171}" type="slidenum">
              <a:rPr lang="en-CA" altLang="en-US"/>
              <a:pPr>
                <a:defRPr/>
              </a:pPr>
              <a:t>‹#›</a:t>
            </a:fld>
            <a:endParaRPr lang="en-CA" altLang="en-US"/>
          </a:p>
        </p:txBody>
      </p:sp>
    </p:spTree>
    <p:extLst>
      <p:ext uri="{BB962C8B-B14F-4D97-AF65-F5344CB8AC3E}">
        <p14:creationId xmlns:p14="http://schemas.microsoft.com/office/powerpoint/2010/main" val="1960324284"/>
      </p:ext>
    </p:extLst>
  </p:cSld>
  <p:clrMapOvr>
    <a:masterClrMapping/>
  </p:clrMapOvr>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8CAB78AA-58AB-4DC6-AAE0-3D17037A4261}"/>
              </a:ext>
            </a:extLst>
          </p:cNvPr>
          <p:cNvSpPr>
            <a:spLocks noGrp="1"/>
          </p:cNvSpPr>
          <p:nvPr>
            <p:ph type="dt" sz="half" idx="10"/>
          </p:nvPr>
        </p:nvSpPr>
        <p:spPr/>
        <p:txBody>
          <a:bodyPr/>
          <a:lstStyle>
            <a:lvl1pPr>
              <a:defRPr/>
            </a:lvl1pPr>
          </a:lstStyle>
          <a:p>
            <a:pPr>
              <a:defRPr/>
            </a:pPr>
            <a:endParaRPr lang="en-CA"/>
          </a:p>
        </p:txBody>
      </p:sp>
      <p:sp>
        <p:nvSpPr>
          <p:cNvPr id="6" name="Footer Placeholder 4">
            <a:extLst>
              <a:ext uri="{FF2B5EF4-FFF2-40B4-BE49-F238E27FC236}">
                <a16:creationId xmlns:a16="http://schemas.microsoft.com/office/drawing/2014/main" id="{955A0C6C-FA0F-43FE-9007-FE1F2FDC5B45}"/>
              </a:ext>
            </a:extLst>
          </p:cNvPr>
          <p:cNvSpPr>
            <a:spLocks noGrp="1"/>
          </p:cNvSpPr>
          <p:nvPr>
            <p:ph type="ftr" sz="quarter" idx="11"/>
          </p:nvPr>
        </p:nvSpPr>
        <p:spPr/>
        <p:txBody>
          <a:bodyPr/>
          <a:lstStyle>
            <a:lvl1pPr>
              <a:defRPr/>
            </a:lvl1pPr>
          </a:lstStyle>
          <a:p>
            <a:pPr>
              <a:defRPr/>
            </a:pPr>
            <a:endParaRPr lang="en-CA"/>
          </a:p>
        </p:txBody>
      </p:sp>
      <p:sp>
        <p:nvSpPr>
          <p:cNvPr id="7" name="Slide Number Placeholder 5">
            <a:extLst>
              <a:ext uri="{FF2B5EF4-FFF2-40B4-BE49-F238E27FC236}">
                <a16:creationId xmlns:a16="http://schemas.microsoft.com/office/drawing/2014/main" id="{3DF6DF61-E08C-4E61-9D72-B946B24C390D}"/>
              </a:ext>
            </a:extLst>
          </p:cNvPr>
          <p:cNvSpPr>
            <a:spLocks noGrp="1"/>
          </p:cNvSpPr>
          <p:nvPr>
            <p:ph type="sldNum" sz="quarter" idx="12"/>
          </p:nvPr>
        </p:nvSpPr>
        <p:spPr/>
        <p:txBody>
          <a:bodyPr/>
          <a:lstStyle>
            <a:lvl1pPr>
              <a:defRPr/>
            </a:lvl1pPr>
          </a:lstStyle>
          <a:p>
            <a:pPr>
              <a:defRPr/>
            </a:pPr>
            <a:fld id="{7578D47E-6055-435E-AD20-AE897ECB4411}" type="slidenum">
              <a:rPr lang="en-CA" altLang="en-US"/>
              <a:pPr>
                <a:defRPr/>
              </a:pPr>
              <a:t>‹#›</a:t>
            </a:fld>
            <a:endParaRPr lang="en-CA" altLang="en-US"/>
          </a:p>
        </p:txBody>
      </p:sp>
    </p:spTree>
    <p:extLst>
      <p:ext uri="{BB962C8B-B14F-4D97-AF65-F5344CB8AC3E}">
        <p14:creationId xmlns:p14="http://schemas.microsoft.com/office/powerpoint/2010/main" val="2858760610"/>
      </p:ext>
    </p:extLst>
  </p:cSld>
  <p:clrMapOvr>
    <a:masterClrMapping/>
  </p:clrMapOvr>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6FCDEF54-9455-43AE-91A1-75F5F065567E}"/>
              </a:ext>
            </a:extLst>
          </p:cNvPr>
          <p:cNvSpPr>
            <a:spLocks noGrp="1"/>
          </p:cNvSpPr>
          <p:nvPr>
            <p:ph type="dt" sz="half" idx="10"/>
          </p:nvPr>
        </p:nvSpPr>
        <p:spPr/>
        <p:txBody>
          <a:bodyPr/>
          <a:lstStyle>
            <a:lvl1pPr>
              <a:defRPr/>
            </a:lvl1pPr>
          </a:lstStyle>
          <a:p>
            <a:pPr>
              <a:defRPr/>
            </a:pPr>
            <a:endParaRPr lang="en-CA"/>
          </a:p>
        </p:txBody>
      </p:sp>
      <p:sp>
        <p:nvSpPr>
          <p:cNvPr id="5" name="Footer Placeholder 4">
            <a:extLst>
              <a:ext uri="{FF2B5EF4-FFF2-40B4-BE49-F238E27FC236}">
                <a16:creationId xmlns:a16="http://schemas.microsoft.com/office/drawing/2014/main" id="{54000714-F0B3-428D-958A-F98120FCBC6A}"/>
              </a:ext>
            </a:extLst>
          </p:cNvPr>
          <p:cNvSpPr>
            <a:spLocks noGrp="1"/>
          </p:cNvSpPr>
          <p:nvPr>
            <p:ph type="ftr" sz="quarter" idx="11"/>
          </p:nvPr>
        </p:nvSpPr>
        <p:spPr/>
        <p:txBody>
          <a:bodyPr/>
          <a:lstStyle>
            <a:lvl1pPr>
              <a:defRPr/>
            </a:lvl1pPr>
          </a:lstStyle>
          <a:p>
            <a:pPr>
              <a:defRPr/>
            </a:pPr>
            <a:endParaRPr lang="en-CA"/>
          </a:p>
        </p:txBody>
      </p:sp>
      <p:sp>
        <p:nvSpPr>
          <p:cNvPr id="6" name="Slide Number Placeholder 5">
            <a:extLst>
              <a:ext uri="{FF2B5EF4-FFF2-40B4-BE49-F238E27FC236}">
                <a16:creationId xmlns:a16="http://schemas.microsoft.com/office/drawing/2014/main" id="{C1999D97-A117-4508-B0EF-157A5F03CA01}"/>
              </a:ext>
            </a:extLst>
          </p:cNvPr>
          <p:cNvSpPr>
            <a:spLocks noGrp="1"/>
          </p:cNvSpPr>
          <p:nvPr>
            <p:ph type="sldNum" sz="quarter" idx="12"/>
          </p:nvPr>
        </p:nvSpPr>
        <p:spPr/>
        <p:txBody>
          <a:bodyPr/>
          <a:lstStyle>
            <a:lvl1pPr>
              <a:defRPr/>
            </a:lvl1pPr>
          </a:lstStyle>
          <a:p>
            <a:pPr>
              <a:defRPr/>
            </a:pPr>
            <a:fld id="{F4C06CC4-F3B1-4180-8E1E-E4225845293B}" type="slidenum">
              <a:rPr lang="en-CA" altLang="en-US"/>
              <a:pPr>
                <a:defRPr/>
              </a:pPr>
              <a:t>‹#›</a:t>
            </a:fld>
            <a:endParaRPr lang="en-CA" altLang="en-US"/>
          </a:p>
        </p:txBody>
      </p:sp>
    </p:spTree>
    <p:extLst>
      <p:ext uri="{BB962C8B-B14F-4D97-AF65-F5344CB8AC3E}">
        <p14:creationId xmlns:p14="http://schemas.microsoft.com/office/powerpoint/2010/main" val="3977438768"/>
      </p:ext>
    </p:extLst>
  </p:cSld>
  <p:clrMapOvr>
    <a:masterClrMapping/>
  </p:clrMapOvr>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295CB782-4A1E-417B-B9FA-C4E5FB5225A6}"/>
              </a:ext>
            </a:extLst>
          </p:cNvPr>
          <p:cNvSpPr>
            <a:spLocks noGrp="1"/>
          </p:cNvSpPr>
          <p:nvPr>
            <p:ph type="dt" sz="half" idx="10"/>
          </p:nvPr>
        </p:nvSpPr>
        <p:spPr/>
        <p:txBody>
          <a:bodyPr/>
          <a:lstStyle>
            <a:lvl1pPr>
              <a:defRPr/>
            </a:lvl1pPr>
          </a:lstStyle>
          <a:p>
            <a:pPr>
              <a:defRPr/>
            </a:pPr>
            <a:endParaRPr lang="en-CA"/>
          </a:p>
        </p:txBody>
      </p:sp>
      <p:sp>
        <p:nvSpPr>
          <p:cNvPr id="5" name="Footer Placeholder 4">
            <a:extLst>
              <a:ext uri="{FF2B5EF4-FFF2-40B4-BE49-F238E27FC236}">
                <a16:creationId xmlns:a16="http://schemas.microsoft.com/office/drawing/2014/main" id="{10E78AB9-30EA-4A07-BFE2-CA74CBB93B2D}"/>
              </a:ext>
            </a:extLst>
          </p:cNvPr>
          <p:cNvSpPr>
            <a:spLocks noGrp="1"/>
          </p:cNvSpPr>
          <p:nvPr>
            <p:ph type="ftr" sz="quarter" idx="11"/>
          </p:nvPr>
        </p:nvSpPr>
        <p:spPr/>
        <p:txBody>
          <a:bodyPr/>
          <a:lstStyle>
            <a:lvl1pPr>
              <a:defRPr/>
            </a:lvl1pPr>
          </a:lstStyle>
          <a:p>
            <a:pPr>
              <a:defRPr/>
            </a:pPr>
            <a:endParaRPr lang="en-CA"/>
          </a:p>
        </p:txBody>
      </p:sp>
      <p:sp>
        <p:nvSpPr>
          <p:cNvPr id="6" name="Slide Number Placeholder 5">
            <a:extLst>
              <a:ext uri="{FF2B5EF4-FFF2-40B4-BE49-F238E27FC236}">
                <a16:creationId xmlns:a16="http://schemas.microsoft.com/office/drawing/2014/main" id="{88988640-F7DC-461C-9F7C-DE5A9EE8962F}"/>
              </a:ext>
            </a:extLst>
          </p:cNvPr>
          <p:cNvSpPr>
            <a:spLocks noGrp="1"/>
          </p:cNvSpPr>
          <p:nvPr>
            <p:ph type="sldNum" sz="quarter" idx="12"/>
          </p:nvPr>
        </p:nvSpPr>
        <p:spPr/>
        <p:txBody>
          <a:bodyPr/>
          <a:lstStyle>
            <a:lvl1pPr>
              <a:defRPr/>
            </a:lvl1pPr>
          </a:lstStyle>
          <a:p>
            <a:pPr>
              <a:defRPr/>
            </a:pPr>
            <a:fld id="{CD63D2B0-ADDE-43C6-8CAC-08B34E5E8B84}" type="slidenum">
              <a:rPr lang="en-CA" altLang="en-US"/>
              <a:pPr>
                <a:defRPr/>
              </a:pPr>
              <a:t>‹#›</a:t>
            </a:fld>
            <a:endParaRPr lang="en-CA" altLang="en-US"/>
          </a:p>
        </p:txBody>
      </p:sp>
    </p:spTree>
    <p:extLst>
      <p:ext uri="{BB962C8B-B14F-4D97-AF65-F5344CB8AC3E}">
        <p14:creationId xmlns:p14="http://schemas.microsoft.com/office/powerpoint/2010/main" val="3330599508"/>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pic>
        <p:nvPicPr>
          <p:cNvPr id="5" name="Header Section" descr="basic_top.eps">
            <a:extLst>
              <a:ext uri="{FF2B5EF4-FFF2-40B4-BE49-F238E27FC236}">
                <a16:creationId xmlns:a16="http://schemas.microsoft.com/office/drawing/2014/main" id="{8BCE005F-3CBE-4CDD-9A64-35CA34F5DBB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588"/>
            <a:ext cx="9144000"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
            <a:extLst>
              <a:ext uri="{FF2B5EF4-FFF2-40B4-BE49-F238E27FC236}">
                <a16:creationId xmlns:a16="http://schemas.microsoft.com/office/drawing/2014/main" id="{611D97DF-5055-4102-B637-158F5C2958EC}"/>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7950" y="593725"/>
            <a:ext cx="576263" cy="81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990600"/>
            <a:ext cx="3008313" cy="1162050"/>
          </a:xfrm>
          <a:prstGeom prst="rect">
            <a:avLst/>
          </a:prstGeom>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3575050" y="99060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215265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6">
            <a:extLst>
              <a:ext uri="{FF2B5EF4-FFF2-40B4-BE49-F238E27FC236}">
                <a16:creationId xmlns:a16="http://schemas.microsoft.com/office/drawing/2014/main" id="{2EAB5E82-32ED-4A15-A156-3BC19B659635}"/>
              </a:ext>
            </a:extLst>
          </p:cNvPr>
          <p:cNvSpPr>
            <a:spLocks noGrp="1" noChangeArrowheads="1"/>
          </p:cNvSpPr>
          <p:nvPr>
            <p:ph type="dt" sz="half" idx="10"/>
          </p:nvPr>
        </p:nvSpPr>
        <p:spPr/>
        <p:txBody>
          <a:bodyPr/>
          <a:lstStyle>
            <a:lvl1pPr algn="ctr" eaLnBrk="0" hangingPunct="0">
              <a:spcBef>
                <a:spcPct val="50000"/>
              </a:spcBef>
              <a:defRPr b="1">
                <a:effectLst>
                  <a:outerShdw blurRad="38100" dist="38100" dir="2700000" algn="tl">
                    <a:srgbClr val="000000">
                      <a:alpha val="43137"/>
                    </a:srgbClr>
                  </a:outerShdw>
                </a:effectLst>
              </a:defRPr>
            </a:lvl1pPr>
          </a:lstStyle>
          <a:p>
            <a:pPr>
              <a:defRPr/>
            </a:pPr>
            <a:endParaRPr lang="en-US"/>
          </a:p>
        </p:txBody>
      </p:sp>
      <p:sp>
        <p:nvSpPr>
          <p:cNvPr id="8" name="Footer Placeholder 7">
            <a:extLst>
              <a:ext uri="{FF2B5EF4-FFF2-40B4-BE49-F238E27FC236}">
                <a16:creationId xmlns:a16="http://schemas.microsoft.com/office/drawing/2014/main" id="{298A60F3-CBB1-4C3F-A962-BE5B224F5D68}"/>
              </a:ext>
            </a:extLst>
          </p:cNvPr>
          <p:cNvSpPr>
            <a:spLocks noGrp="1" noChangeArrowheads="1"/>
          </p:cNvSpPr>
          <p:nvPr>
            <p:ph type="ftr" sz="quarter" idx="11"/>
          </p:nvPr>
        </p:nvSpPr>
        <p:spPr/>
        <p:txBody>
          <a:bodyPr/>
          <a:lstStyle>
            <a:lvl1pPr eaLnBrk="0" hangingPunct="0">
              <a:spcBef>
                <a:spcPct val="50000"/>
              </a:spcBef>
              <a:defRPr b="1">
                <a:effectLst>
                  <a:outerShdw blurRad="38100" dist="38100" dir="2700000" algn="tl">
                    <a:srgbClr val="000000">
                      <a:alpha val="43137"/>
                    </a:srgbClr>
                  </a:outerShdw>
                </a:effectLst>
              </a:defRPr>
            </a:lvl1pPr>
          </a:lstStyle>
          <a:p>
            <a:pPr>
              <a:defRPr/>
            </a:pPr>
            <a:endParaRPr lang="en-US"/>
          </a:p>
        </p:txBody>
      </p:sp>
      <p:sp>
        <p:nvSpPr>
          <p:cNvPr id="9" name="Slide Number Placeholder 8">
            <a:extLst>
              <a:ext uri="{FF2B5EF4-FFF2-40B4-BE49-F238E27FC236}">
                <a16:creationId xmlns:a16="http://schemas.microsoft.com/office/drawing/2014/main" id="{8581E610-A223-40E6-B009-40074C7AB0E4}"/>
              </a:ext>
            </a:extLst>
          </p:cNvPr>
          <p:cNvSpPr>
            <a:spLocks noGrp="1" noChangeArrowheads="1"/>
          </p:cNvSpPr>
          <p:nvPr>
            <p:ph type="sldNum" sz="quarter" idx="12"/>
          </p:nvPr>
        </p:nvSpPr>
        <p:spPr/>
        <p:txBody>
          <a:bodyPr/>
          <a:lstStyle>
            <a:lvl1pPr eaLnBrk="0" hangingPunct="0">
              <a:spcBef>
                <a:spcPct val="50000"/>
              </a:spcBef>
              <a:defRPr b="1">
                <a:effectLst>
                  <a:outerShdw blurRad="38100" dist="38100" dir="2700000" algn="tl">
                    <a:srgbClr val="C0C0C0"/>
                  </a:outerShdw>
                </a:effectLst>
              </a:defRPr>
            </a:lvl1pPr>
          </a:lstStyle>
          <a:p>
            <a:pPr>
              <a:defRPr/>
            </a:pPr>
            <a:fld id="{4D26D008-A7D1-4B96-B395-AF03AA78BB13}" type="slidenum">
              <a:rPr lang="en-US" altLang="en-US"/>
              <a:pPr>
                <a:defRPr/>
              </a:pPr>
              <a:t>‹#›</a:t>
            </a:fld>
            <a:endParaRPr lang="en-US" altLang="en-US"/>
          </a:p>
        </p:txBody>
      </p:sp>
    </p:spTree>
    <p:extLst>
      <p:ext uri="{BB962C8B-B14F-4D97-AF65-F5344CB8AC3E}">
        <p14:creationId xmlns:p14="http://schemas.microsoft.com/office/powerpoint/2010/main" val="2811662256"/>
      </p:ext>
    </p:extLst>
  </p:cSld>
  <p:clrMapOvr>
    <a:masterClrMapping/>
  </p:clrMapOvr>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2AC1EE8B-F0F9-42D5-ADAC-721FCF4F4A37}"/>
              </a:ext>
            </a:extLst>
          </p:cNvPr>
          <p:cNvSpPr>
            <a:spLocks noGrp="1"/>
          </p:cNvSpPr>
          <p:nvPr>
            <p:ph type="dt" sz="half" idx="10"/>
          </p:nvPr>
        </p:nvSpPr>
        <p:spPr/>
        <p:txBody>
          <a:bodyPr/>
          <a:lstStyle>
            <a:lvl1pPr>
              <a:defRPr/>
            </a:lvl1pPr>
          </a:lstStyle>
          <a:p>
            <a:pPr>
              <a:defRPr/>
            </a:pPr>
            <a:endParaRPr lang="en-CA"/>
          </a:p>
        </p:txBody>
      </p:sp>
      <p:sp>
        <p:nvSpPr>
          <p:cNvPr id="5" name="Footer Placeholder 4">
            <a:extLst>
              <a:ext uri="{FF2B5EF4-FFF2-40B4-BE49-F238E27FC236}">
                <a16:creationId xmlns:a16="http://schemas.microsoft.com/office/drawing/2014/main" id="{04846442-B12A-40CF-B512-2C3720F60B30}"/>
              </a:ext>
            </a:extLst>
          </p:cNvPr>
          <p:cNvSpPr>
            <a:spLocks noGrp="1"/>
          </p:cNvSpPr>
          <p:nvPr>
            <p:ph type="ftr" sz="quarter" idx="11"/>
          </p:nvPr>
        </p:nvSpPr>
        <p:spPr/>
        <p:txBody>
          <a:bodyPr/>
          <a:lstStyle>
            <a:lvl1pPr>
              <a:defRPr/>
            </a:lvl1pPr>
          </a:lstStyle>
          <a:p>
            <a:pPr>
              <a:defRPr/>
            </a:pPr>
            <a:endParaRPr lang="en-CA"/>
          </a:p>
        </p:txBody>
      </p:sp>
      <p:sp>
        <p:nvSpPr>
          <p:cNvPr id="6" name="Slide Number Placeholder 5">
            <a:extLst>
              <a:ext uri="{FF2B5EF4-FFF2-40B4-BE49-F238E27FC236}">
                <a16:creationId xmlns:a16="http://schemas.microsoft.com/office/drawing/2014/main" id="{15D16B51-41F6-41F1-866B-67A89DB0212F}"/>
              </a:ext>
            </a:extLst>
          </p:cNvPr>
          <p:cNvSpPr>
            <a:spLocks noGrp="1"/>
          </p:cNvSpPr>
          <p:nvPr>
            <p:ph type="sldNum" sz="quarter" idx="12"/>
          </p:nvPr>
        </p:nvSpPr>
        <p:spPr/>
        <p:txBody>
          <a:bodyPr/>
          <a:lstStyle>
            <a:lvl1pPr>
              <a:defRPr/>
            </a:lvl1pPr>
          </a:lstStyle>
          <a:p>
            <a:pPr>
              <a:defRPr/>
            </a:pPr>
            <a:fld id="{B3386284-6EAA-4CF6-8F9F-7E50EB1A7469}" type="slidenum">
              <a:rPr lang="en-CA" altLang="en-US"/>
              <a:pPr>
                <a:defRPr/>
              </a:pPr>
              <a:t>‹#›</a:t>
            </a:fld>
            <a:endParaRPr lang="en-CA" altLang="en-US"/>
          </a:p>
        </p:txBody>
      </p:sp>
    </p:spTree>
    <p:extLst>
      <p:ext uri="{BB962C8B-B14F-4D97-AF65-F5344CB8AC3E}">
        <p14:creationId xmlns:p14="http://schemas.microsoft.com/office/powerpoint/2010/main" val="2320037569"/>
      </p:ext>
    </p:extLst>
  </p:cSld>
  <p:clrMapOvr>
    <a:masterClrMapping/>
  </p:clrMapOvr>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6F2DF62F-D174-445D-B0B8-AC2962F31ED4}"/>
              </a:ext>
            </a:extLst>
          </p:cNvPr>
          <p:cNvSpPr>
            <a:spLocks noGrp="1"/>
          </p:cNvSpPr>
          <p:nvPr>
            <p:ph type="dt" sz="half" idx="10"/>
          </p:nvPr>
        </p:nvSpPr>
        <p:spPr/>
        <p:txBody>
          <a:bodyPr/>
          <a:lstStyle>
            <a:lvl1pPr>
              <a:defRPr/>
            </a:lvl1pPr>
          </a:lstStyle>
          <a:p>
            <a:pPr>
              <a:defRPr/>
            </a:pPr>
            <a:endParaRPr lang="en-CA"/>
          </a:p>
        </p:txBody>
      </p:sp>
      <p:sp>
        <p:nvSpPr>
          <p:cNvPr id="5" name="Footer Placeholder 4">
            <a:extLst>
              <a:ext uri="{FF2B5EF4-FFF2-40B4-BE49-F238E27FC236}">
                <a16:creationId xmlns:a16="http://schemas.microsoft.com/office/drawing/2014/main" id="{12AB766F-E2B8-4DA6-9C46-685E818F74DF}"/>
              </a:ext>
            </a:extLst>
          </p:cNvPr>
          <p:cNvSpPr>
            <a:spLocks noGrp="1"/>
          </p:cNvSpPr>
          <p:nvPr>
            <p:ph type="ftr" sz="quarter" idx="11"/>
          </p:nvPr>
        </p:nvSpPr>
        <p:spPr/>
        <p:txBody>
          <a:bodyPr/>
          <a:lstStyle>
            <a:lvl1pPr>
              <a:defRPr/>
            </a:lvl1pPr>
          </a:lstStyle>
          <a:p>
            <a:pPr>
              <a:defRPr/>
            </a:pPr>
            <a:endParaRPr lang="en-CA"/>
          </a:p>
        </p:txBody>
      </p:sp>
      <p:sp>
        <p:nvSpPr>
          <p:cNvPr id="6" name="Slide Number Placeholder 5">
            <a:extLst>
              <a:ext uri="{FF2B5EF4-FFF2-40B4-BE49-F238E27FC236}">
                <a16:creationId xmlns:a16="http://schemas.microsoft.com/office/drawing/2014/main" id="{B8FBAF09-8529-45FA-BBEF-D98BEE8690B6}"/>
              </a:ext>
            </a:extLst>
          </p:cNvPr>
          <p:cNvSpPr>
            <a:spLocks noGrp="1"/>
          </p:cNvSpPr>
          <p:nvPr>
            <p:ph type="sldNum" sz="quarter" idx="12"/>
          </p:nvPr>
        </p:nvSpPr>
        <p:spPr/>
        <p:txBody>
          <a:bodyPr/>
          <a:lstStyle>
            <a:lvl1pPr>
              <a:defRPr/>
            </a:lvl1pPr>
          </a:lstStyle>
          <a:p>
            <a:pPr>
              <a:defRPr/>
            </a:pPr>
            <a:fld id="{710D17A0-5620-4443-91D8-F4DB5EAE78BA}" type="slidenum">
              <a:rPr lang="en-CA" altLang="en-US"/>
              <a:pPr>
                <a:defRPr/>
              </a:pPr>
              <a:t>‹#›</a:t>
            </a:fld>
            <a:endParaRPr lang="en-CA" altLang="en-US"/>
          </a:p>
        </p:txBody>
      </p:sp>
    </p:spTree>
    <p:extLst>
      <p:ext uri="{BB962C8B-B14F-4D97-AF65-F5344CB8AC3E}">
        <p14:creationId xmlns:p14="http://schemas.microsoft.com/office/powerpoint/2010/main" val="2919471392"/>
      </p:ext>
    </p:extLst>
  </p:cSld>
  <p:clrMapOvr>
    <a:masterClrMapping/>
  </p:clrMapOvr>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FA11FA8-E42C-43D5-ADD4-76FC7999C4A5}"/>
              </a:ext>
            </a:extLst>
          </p:cNvPr>
          <p:cNvSpPr>
            <a:spLocks noGrp="1"/>
          </p:cNvSpPr>
          <p:nvPr>
            <p:ph type="dt" sz="half" idx="10"/>
          </p:nvPr>
        </p:nvSpPr>
        <p:spPr/>
        <p:txBody>
          <a:bodyPr/>
          <a:lstStyle>
            <a:lvl1pPr>
              <a:defRPr/>
            </a:lvl1pPr>
          </a:lstStyle>
          <a:p>
            <a:pPr>
              <a:defRPr/>
            </a:pPr>
            <a:endParaRPr lang="en-CA"/>
          </a:p>
        </p:txBody>
      </p:sp>
      <p:sp>
        <p:nvSpPr>
          <p:cNvPr id="5" name="Footer Placeholder 4">
            <a:extLst>
              <a:ext uri="{FF2B5EF4-FFF2-40B4-BE49-F238E27FC236}">
                <a16:creationId xmlns:a16="http://schemas.microsoft.com/office/drawing/2014/main" id="{A5661715-81CC-401B-9FFA-7A8D65726460}"/>
              </a:ext>
            </a:extLst>
          </p:cNvPr>
          <p:cNvSpPr>
            <a:spLocks noGrp="1"/>
          </p:cNvSpPr>
          <p:nvPr>
            <p:ph type="ftr" sz="quarter" idx="11"/>
          </p:nvPr>
        </p:nvSpPr>
        <p:spPr/>
        <p:txBody>
          <a:bodyPr/>
          <a:lstStyle>
            <a:lvl1pPr>
              <a:defRPr/>
            </a:lvl1pPr>
          </a:lstStyle>
          <a:p>
            <a:pPr>
              <a:defRPr/>
            </a:pPr>
            <a:endParaRPr lang="en-CA"/>
          </a:p>
        </p:txBody>
      </p:sp>
      <p:sp>
        <p:nvSpPr>
          <p:cNvPr id="6" name="Slide Number Placeholder 5">
            <a:extLst>
              <a:ext uri="{FF2B5EF4-FFF2-40B4-BE49-F238E27FC236}">
                <a16:creationId xmlns:a16="http://schemas.microsoft.com/office/drawing/2014/main" id="{B1A5FA93-BDD7-4FA6-A78F-7765249CAE3D}"/>
              </a:ext>
            </a:extLst>
          </p:cNvPr>
          <p:cNvSpPr>
            <a:spLocks noGrp="1"/>
          </p:cNvSpPr>
          <p:nvPr>
            <p:ph type="sldNum" sz="quarter" idx="12"/>
          </p:nvPr>
        </p:nvSpPr>
        <p:spPr/>
        <p:txBody>
          <a:bodyPr/>
          <a:lstStyle>
            <a:lvl1pPr>
              <a:defRPr/>
            </a:lvl1pPr>
          </a:lstStyle>
          <a:p>
            <a:pPr>
              <a:defRPr/>
            </a:pPr>
            <a:fld id="{34456814-20E6-473E-8C35-F8CC8952CB9F}" type="slidenum">
              <a:rPr lang="en-CA" altLang="en-US"/>
              <a:pPr>
                <a:defRPr/>
              </a:pPr>
              <a:t>‹#›</a:t>
            </a:fld>
            <a:endParaRPr lang="en-CA" altLang="en-US"/>
          </a:p>
        </p:txBody>
      </p:sp>
    </p:spTree>
    <p:extLst>
      <p:ext uri="{BB962C8B-B14F-4D97-AF65-F5344CB8AC3E}">
        <p14:creationId xmlns:p14="http://schemas.microsoft.com/office/powerpoint/2010/main" val="3697853350"/>
      </p:ext>
    </p:extLst>
  </p:cSld>
  <p:clrMapOvr>
    <a:masterClrMapping/>
  </p:clrMapOvr>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3">
            <a:extLst>
              <a:ext uri="{FF2B5EF4-FFF2-40B4-BE49-F238E27FC236}">
                <a16:creationId xmlns:a16="http://schemas.microsoft.com/office/drawing/2014/main" id="{1823640C-1746-4501-B7EA-8507DC0DF65C}"/>
              </a:ext>
            </a:extLst>
          </p:cNvPr>
          <p:cNvSpPr>
            <a:spLocks noGrp="1"/>
          </p:cNvSpPr>
          <p:nvPr>
            <p:ph type="dt" sz="half" idx="10"/>
          </p:nvPr>
        </p:nvSpPr>
        <p:spPr/>
        <p:txBody>
          <a:bodyPr/>
          <a:lstStyle>
            <a:lvl1pPr>
              <a:defRPr/>
            </a:lvl1pPr>
          </a:lstStyle>
          <a:p>
            <a:pPr>
              <a:defRPr/>
            </a:pPr>
            <a:endParaRPr lang="en-CA"/>
          </a:p>
        </p:txBody>
      </p:sp>
      <p:sp>
        <p:nvSpPr>
          <p:cNvPr id="6" name="Footer Placeholder 4">
            <a:extLst>
              <a:ext uri="{FF2B5EF4-FFF2-40B4-BE49-F238E27FC236}">
                <a16:creationId xmlns:a16="http://schemas.microsoft.com/office/drawing/2014/main" id="{822AB256-7083-4626-A6EA-BA950028DEF2}"/>
              </a:ext>
            </a:extLst>
          </p:cNvPr>
          <p:cNvSpPr>
            <a:spLocks noGrp="1"/>
          </p:cNvSpPr>
          <p:nvPr>
            <p:ph type="ftr" sz="quarter" idx="11"/>
          </p:nvPr>
        </p:nvSpPr>
        <p:spPr/>
        <p:txBody>
          <a:bodyPr/>
          <a:lstStyle>
            <a:lvl1pPr>
              <a:defRPr/>
            </a:lvl1pPr>
          </a:lstStyle>
          <a:p>
            <a:pPr>
              <a:defRPr/>
            </a:pPr>
            <a:endParaRPr lang="en-CA"/>
          </a:p>
        </p:txBody>
      </p:sp>
      <p:sp>
        <p:nvSpPr>
          <p:cNvPr id="7" name="Slide Number Placeholder 5">
            <a:extLst>
              <a:ext uri="{FF2B5EF4-FFF2-40B4-BE49-F238E27FC236}">
                <a16:creationId xmlns:a16="http://schemas.microsoft.com/office/drawing/2014/main" id="{F40B07B3-F515-4AA0-B8EE-6D8627411239}"/>
              </a:ext>
            </a:extLst>
          </p:cNvPr>
          <p:cNvSpPr>
            <a:spLocks noGrp="1"/>
          </p:cNvSpPr>
          <p:nvPr>
            <p:ph type="sldNum" sz="quarter" idx="12"/>
          </p:nvPr>
        </p:nvSpPr>
        <p:spPr/>
        <p:txBody>
          <a:bodyPr/>
          <a:lstStyle>
            <a:lvl1pPr>
              <a:defRPr/>
            </a:lvl1pPr>
          </a:lstStyle>
          <a:p>
            <a:pPr>
              <a:defRPr/>
            </a:pPr>
            <a:fld id="{01837D02-4964-452A-ACF7-52EB737B60BF}" type="slidenum">
              <a:rPr lang="en-CA" altLang="en-US"/>
              <a:pPr>
                <a:defRPr/>
              </a:pPr>
              <a:t>‹#›</a:t>
            </a:fld>
            <a:endParaRPr lang="en-CA" altLang="en-US"/>
          </a:p>
        </p:txBody>
      </p:sp>
    </p:spTree>
    <p:extLst>
      <p:ext uri="{BB962C8B-B14F-4D97-AF65-F5344CB8AC3E}">
        <p14:creationId xmlns:p14="http://schemas.microsoft.com/office/powerpoint/2010/main" val="2643864261"/>
      </p:ext>
    </p:extLst>
  </p:cSld>
  <p:clrMapOvr>
    <a:masterClrMapping/>
  </p:clrMapOvr>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3">
            <a:extLst>
              <a:ext uri="{FF2B5EF4-FFF2-40B4-BE49-F238E27FC236}">
                <a16:creationId xmlns:a16="http://schemas.microsoft.com/office/drawing/2014/main" id="{DCC5D91E-3B2C-410F-82B8-93469BBE6C05}"/>
              </a:ext>
            </a:extLst>
          </p:cNvPr>
          <p:cNvSpPr>
            <a:spLocks noGrp="1"/>
          </p:cNvSpPr>
          <p:nvPr>
            <p:ph type="dt" sz="half" idx="10"/>
          </p:nvPr>
        </p:nvSpPr>
        <p:spPr/>
        <p:txBody>
          <a:bodyPr/>
          <a:lstStyle>
            <a:lvl1pPr>
              <a:defRPr/>
            </a:lvl1pPr>
          </a:lstStyle>
          <a:p>
            <a:pPr>
              <a:defRPr/>
            </a:pPr>
            <a:endParaRPr lang="en-CA"/>
          </a:p>
        </p:txBody>
      </p:sp>
      <p:sp>
        <p:nvSpPr>
          <p:cNvPr id="8" name="Footer Placeholder 4">
            <a:extLst>
              <a:ext uri="{FF2B5EF4-FFF2-40B4-BE49-F238E27FC236}">
                <a16:creationId xmlns:a16="http://schemas.microsoft.com/office/drawing/2014/main" id="{97DF722F-D41F-481C-BD56-A2C53080B7AD}"/>
              </a:ext>
            </a:extLst>
          </p:cNvPr>
          <p:cNvSpPr>
            <a:spLocks noGrp="1"/>
          </p:cNvSpPr>
          <p:nvPr>
            <p:ph type="ftr" sz="quarter" idx="11"/>
          </p:nvPr>
        </p:nvSpPr>
        <p:spPr/>
        <p:txBody>
          <a:bodyPr/>
          <a:lstStyle>
            <a:lvl1pPr>
              <a:defRPr/>
            </a:lvl1pPr>
          </a:lstStyle>
          <a:p>
            <a:pPr>
              <a:defRPr/>
            </a:pPr>
            <a:endParaRPr lang="en-CA"/>
          </a:p>
        </p:txBody>
      </p:sp>
      <p:sp>
        <p:nvSpPr>
          <p:cNvPr id="9" name="Slide Number Placeholder 5">
            <a:extLst>
              <a:ext uri="{FF2B5EF4-FFF2-40B4-BE49-F238E27FC236}">
                <a16:creationId xmlns:a16="http://schemas.microsoft.com/office/drawing/2014/main" id="{262083C7-A029-42D7-9275-CF23955CD444}"/>
              </a:ext>
            </a:extLst>
          </p:cNvPr>
          <p:cNvSpPr>
            <a:spLocks noGrp="1"/>
          </p:cNvSpPr>
          <p:nvPr>
            <p:ph type="sldNum" sz="quarter" idx="12"/>
          </p:nvPr>
        </p:nvSpPr>
        <p:spPr/>
        <p:txBody>
          <a:bodyPr/>
          <a:lstStyle>
            <a:lvl1pPr>
              <a:defRPr/>
            </a:lvl1pPr>
          </a:lstStyle>
          <a:p>
            <a:pPr>
              <a:defRPr/>
            </a:pPr>
            <a:fld id="{DC730CDE-65B7-4704-81EB-F7DDF9476A55}" type="slidenum">
              <a:rPr lang="en-CA" altLang="en-US"/>
              <a:pPr>
                <a:defRPr/>
              </a:pPr>
              <a:t>‹#›</a:t>
            </a:fld>
            <a:endParaRPr lang="en-CA" altLang="en-US"/>
          </a:p>
        </p:txBody>
      </p:sp>
    </p:spTree>
    <p:extLst>
      <p:ext uri="{BB962C8B-B14F-4D97-AF65-F5344CB8AC3E}">
        <p14:creationId xmlns:p14="http://schemas.microsoft.com/office/powerpoint/2010/main" val="1229728530"/>
      </p:ext>
    </p:extLst>
  </p:cSld>
  <p:clrMapOvr>
    <a:masterClrMapping/>
  </p:clrMapOvr>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3">
            <a:extLst>
              <a:ext uri="{FF2B5EF4-FFF2-40B4-BE49-F238E27FC236}">
                <a16:creationId xmlns:a16="http://schemas.microsoft.com/office/drawing/2014/main" id="{0181B751-531B-48C1-86C3-AA650C29F731}"/>
              </a:ext>
            </a:extLst>
          </p:cNvPr>
          <p:cNvSpPr>
            <a:spLocks noGrp="1"/>
          </p:cNvSpPr>
          <p:nvPr>
            <p:ph type="dt" sz="half" idx="10"/>
          </p:nvPr>
        </p:nvSpPr>
        <p:spPr/>
        <p:txBody>
          <a:bodyPr/>
          <a:lstStyle>
            <a:lvl1pPr>
              <a:defRPr/>
            </a:lvl1pPr>
          </a:lstStyle>
          <a:p>
            <a:pPr>
              <a:defRPr/>
            </a:pPr>
            <a:endParaRPr lang="en-CA"/>
          </a:p>
        </p:txBody>
      </p:sp>
      <p:sp>
        <p:nvSpPr>
          <p:cNvPr id="4" name="Footer Placeholder 4">
            <a:extLst>
              <a:ext uri="{FF2B5EF4-FFF2-40B4-BE49-F238E27FC236}">
                <a16:creationId xmlns:a16="http://schemas.microsoft.com/office/drawing/2014/main" id="{511E1D3A-0B6E-4F8A-AA46-25B5E0A0780A}"/>
              </a:ext>
            </a:extLst>
          </p:cNvPr>
          <p:cNvSpPr>
            <a:spLocks noGrp="1"/>
          </p:cNvSpPr>
          <p:nvPr>
            <p:ph type="ftr" sz="quarter" idx="11"/>
          </p:nvPr>
        </p:nvSpPr>
        <p:spPr/>
        <p:txBody>
          <a:bodyPr/>
          <a:lstStyle>
            <a:lvl1pPr>
              <a:defRPr/>
            </a:lvl1pPr>
          </a:lstStyle>
          <a:p>
            <a:pPr>
              <a:defRPr/>
            </a:pPr>
            <a:endParaRPr lang="en-CA"/>
          </a:p>
        </p:txBody>
      </p:sp>
      <p:sp>
        <p:nvSpPr>
          <p:cNvPr id="5" name="Slide Number Placeholder 5">
            <a:extLst>
              <a:ext uri="{FF2B5EF4-FFF2-40B4-BE49-F238E27FC236}">
                <a16:creationId xmlns:a16="http://schemas.microsoft.com/office/drawing/2014/main" id="{2D882218-3F67-45EC-A471-D5884A574FD7}"/>
              </a:ext>
            </a:extLst>
          </p:cNvPr>
          <p:cNvSpPr>
            <a:spLocks noGrp="1"/>
          </p:cNvSpPr>
          <p:nvPr>
            <p:ph type="sldNum" sz="quarter" idx="12"/>
          </p:nvPr>
        </p:nvSpPr>
        <p:spPr/>
        <p:txBody>
          <a:bodyPr/>
          <a:lstStyle>
            <a:lvl1pPr>
              <a:defRPr/>
            </a:lvl1pPr>
          </a:lstStyle>
          <a:p>
            <a:pPr>
              <a:defRPr/>
            </a:pPr>
            <a:fld id="{E29CF0A4-72D8-405B-AE0D-5543EA0918B7}" type="slidenum">
              <a:rPr lang="en-CA" altLang="en-US"/>
              <a:pPr>
                <a:defRPr/>
              </a:pPr>
              <a:t>‹#›</a:t>
            </a:fld>
            <a:endParaRPr lang="en-CA" altLang="en-US"/>
          </a:p>
        </p:txBody>
      </p:sp>
    </p:spTree>
    <p:extLst>
      <p:ext uri="{BB962C8B-B14F-4D97-AF65-F5344CB8AC3E}">
        <p14:creationId xmlns:p14="http://schemas.microsoft.com/office/powerpoint/2010/main" val="3908050144"/>
      </p:ext>
    </p:extLst>
  </p:cSld>
  <p:clrMapOvr>
    <a:masterClrMapping/>
  </p:clrMapOvr>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3AE14E67-C762-4A5F-BC85-E4C4E55E5BEF}"/>
              </a:ext>
            </a:extLst>
          </p:cNvPr>
          <p:cNvSpPr>
            <a:spLocks noGrp="1"/>
          </p:cNvSpPr>
          <p:nvPr>
            <p:ph type="dt" sz="half" idx="10"/>
          </p:nvPr>
        </p:nvSpPr>
        <p:spPr/>
        <p:txBody>
          <a:bodyPr/>
          <a:lstStyle>
            <a:lvl1pPr>
              <a:defRPr/>
            </a:lvl1pPr>
          </a:lstStyle>
          <a:p>
            <a:pPr>
              <a:defRPr/>
            </a:pPr>
            <a:endParaRPr lang="en-CA"/>
          </a:p>
        </p:txBody>
      </p:sp>
      <p:sp>
        <p:nvSpPr>
          <p:cNvPr id="3" name="Footer Placeholder 4">
            <a:extLst>
              <a:ext uri="{FF2B5EF4-FFF2-40B4-BE49-F238E27FC236}">
                <a16:creationId xmlns:a16="http://schemas.microsoft.com/office/drawing/2014/main" id="{795CED05-09E4-46B7-9348-0E77F44A5BC4}"/>
              </a:ext>
            </a:extLst>
          </p:cNvPr>
          <p:cNvSpPr>
            <a:spLocks noGrp="1"/>
          </p:cNvSpPr>
          <p:nvPr>
            <p:ph type="ftr" sz="quarter" idx="11"/>
          </p:nvPr>
        </p:nvSpPr>
        <p:spPr/>
        <p:txBody>
          <a:bodyPr/>
          <a:lstStyle>
            <a:lvl1pPr>
              <a:defRPr/>
            </a:lvl1pPr>
          </a:lstStyle>
          <a:p>
            <a:pPr>
              <a:defRPr/>
            </a:pPr>
            <a:endParaRPr lang="en-CA"/>
          </a:p>
        </p:txBody>
      </p:sp>
      <p:sp>
        <p:nvSpPr>
          <p:cNvPr id="4" name="Slide Number Placeholder 5">
            <a:extLst>
              <a:ext uri="{FF2B5EF4-FFF2-40B4-BE49-F238E27FC236}">
                <a16:creationId xmlns:a16="http://schemas.microsoft.com/office/drawing/2014/main" id="{26B79DE3-A331-4E4E-84D9-8C1FECF7D559}"/>
              </a:ext>
            </a:extLst>
          </p:cNvPr>
          <p:cNvSpPr>
            <a:spLocks noGrp="1"/>
          </p:cNvSpPr>
          <p:nvPr>
            <p:ph type="sldNum" sz="quarter" idx="12"/>
          </p:nvPr>
        </p:nvSpPr>
        <p:spPr/>
        <p:txBody>
          <a:bodyPr/>
          <a:lstStyle>
            <a:lvl1pPr>
              <a:defRPr/>
            </a:lvl1pPr>
          </a:lstStyle>
          <a:p>
            <a:pPr>
              <a:defRPr/>
            </a:pPr>
            <a:fld id="{C0D24C67-4CC4-4AA4-B1E8-D4D50999CECB}" type="slidenum">
              <a:rPr lang="en-CA" altLang="en-US"/>
              <a:pPr>
                <a:defRPr/>
              </a:pPr>
              <a:t>‹#›</a:t>
            </a:fld>
            <a:endParaRPr lang="en-CA" altLang="en-US"/>
          </a:p>
        </p:txBody>
      </p:sp>
    </p:spTree>
    <p:extLst>
      <p:ext uri="{BB962C8B-B14F-4D97-AF65-F5344CB8AC3E}">
        <p14:creationId xmlns:p14="http://schemas.microsoft.com/office/powerpoint/2010/main" val="1062747090"/>
      </p:ext>
    </p:extLst>
  </p:cSld>
  <p:clrMapOvr>
    <a:masterClrMapping/>
  </p:clrMapOvr>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9BB296D5-C812-4D0A-9268-6B170BE940B6}"/>
              </a:ext>
            </a:extLst>
          </p:cNvPr>
          <p:cNvSpPr>
            <a:spLocks noGrp="1"/>
          </p:cNvSpPr>
          <p:nvPr>
            <p:ph type="dt" sz="half" idx="10"/>
          </p:nvPr>
        </p:nvSpPr>
        <p:spPr/>
        <p:txBody>
          <a:bodyPr/>
          <a:lstStyle>
            <a:lvl1pPr>
              <a:defRPr/>
            </a:lvl1pPr>
          </a:lstStyle>
          <a:p>
            <a:pPr>
              <a:defRPr/>
            </a:pPr>
            <a:endParaRPr lang="en-CA"/>
          </a:p>
        </p:txBody>
      </p:sp>
      <p:sp>
        <p:nvSpPr>
          <p:cNvPr id="6" name="Footer Placeholder 4">
            <a:extLst>
              <a:ext uri="{FF2B5EF4-FFF2-40B4-BE49-F238E27FC236}">
                <a16:creationId xmlns:a16="http://schemas.microsoft.com/office/drawing/2014/main" id="{073A4E61-FD11-4690-AA10-A34B2F8F6802}"/>
              </a:ext>
            </a:extLst>
          </p:cNvPr>
          <p:cNvSpPr>
            <a:spLocks noGrp="1"/>
          </p:cNvSpPr>
          <p:nvPr>
            <p:ph type="ftr" sz="quarter" idx="11"/>
          </p:nvPr>
        </p:nvSpPr>
        <p:spPr/>
        <p:txBody>
          <a:bodyPr/>
          <a:lstStyle>
            <a:lvl1pPr>
              <a:defRPr/>
            </a:lvl1pPr>
          </a:lstStyle>
          <a:p>
            <a:pPr>
              <a:defRPr/>
            </a:pPr>
            <a:endParaRPr lang="en-CA"/>
          </a:p>
        </p:txBody>
      </p:sp>
      <p:sp>
        <p:nvSpPr>
          <p:cNvPr id="7" name="Slide Number Placeholder 5">
            <a:extLst>
              <a:ext uri="{FF2B5EF4-FFF2-40B4-BE49-F238E27FC236}">
                <a16:creationId xmlns:a16="http://schemas.microsoft.com/office/drawing/2014/main" id="{F39E822B-26A8-4DD5-A11A-D221C4E8C789}"/>
              </a:ext>
            </a:extLst>
          </p:cNvPr>
          <p:cNvSpPr>
            <a:spLocks noGrp="1"/>
          </p:cNvSpPr>
          <p:nvPr>
            <p:ph type="sldNum" sz="quarter" idx="12"/>
          </p:nvPr>
        </p:nvSpPr>
        <p:spPr/>
        <p:txBody>
          <a:bodyPr/>
          <a:lstStyle>
            <a:lvl1pPr>
              <a:defRPr/>
            </a:lvl1pPr>
          </a:lstStyle>
          <a:p>
            <a:pPr>
              <a:defRPr/>
            </a:pPr>
            <a:fld id="{B181A90D-746F-4926-84E8-62EFF190D66B}" type="slidenum">
              <a:rPr lang="en-CA" altLang="en-US"/>
              <a:pPr>
                <a:defRPr/>
              </a:pPr>
              <a:t>‹#›</a:t>
            </a:fld>
            <a:endParaRPr lang="en-CA" altLang="en-US"/>
          </a:p>
        </p:txBody>
      </p:sp>
    </p:spTree>
    <p:extLst>
      <p:ext uri="{BB962C8B-B14F-4D97-AF65-F5344CB8AC3E}">
        <p14:creationId xmlns:p14="http://schemas.microsoft.com/office/powerpoint/2010/main" val="1217065798"/>
      </p:ext>
    </p:extLst>
  </p:cSld>
  <p:clrMapOvr>
    <a:masterClrMapping/>
  </p:clrMapOvr>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75135D91-5577-4014-B5BC-6607F455E129}"/>
              </a:ext>
            </a:extLst>
          </p:cNvPr>
          <p:cNvSpPr>
            <a:spLocks noGrp="1"/>
          </p:cNvSpPr>
          <p:nvPr>
            <p:ph type="dt" sz="half" idx="10"/>
          </p:nvPr>
        </p:nvSpPr>
        <p:spPr/>
        <p:txBody>
          <a:bodyPr/>
          <a:lstStyle>
            <a:lvl1pPr>
              <a:defRPr/>
            </a:lvl1pPr>
          </a:lstStyle>
          <a:p>
            <a:pPr>
              <a:defRPr/>
            </a:pPr>
            <a:endParaRPr lang="en-CA"/>
          </a:p>
        </p:txBody>
      </p:sp>
      <p:sp>
        <p:nvSpPr>
          <p:cNvPr id="6" name="Footer Placeholder 4">
            <a:extLst>
              <a:ext uri="{FF2B5EF4-FFF2-40B4-BE49-F238E27FC236}">
                <a16:creationId xmlns:a16="http://schemas.microsoft.com/office/drawing/2014/main" id="{34321A4E-2337-4E20-A72B-165DA830207F}"/>
              </a:ext>
            </a:extLst>
          </p:cNvPr>
          <p:cNvSpPr>
            <a:spLocks noGrp="1"/>
          </p:cNvSpPr>
          <p:nvPr>
            <p:ph type="ftr" sz="quarter" idx="11"/>
          </p:nvPr>
        </p:nvSpPr>
        <p:spPr/>
        <p:txBody>
          <a:bodyPr/>
          <a:lstStyle>
            <a:lvl1pPr>
              <a:defRPr/>
            </a:lvl1pPr>
          </a:lstStyle>
          <a:p>
            <a:pPr>
              <a:defRPr/>
            </a:pPr>
            <a:endParaRPr lang="en-CA"/>
          </a:p>
        </p:txBody>
      </p:sp>
      <p:sp>
        <p:nvSpPr>
          <p:cNvPr id="7" name="Slide Number Placeholder 5">
            <a:extLst>
              <a:ext uri="{FF2B5EF4-FFF2-40B4-BE49-F238E27FC236}">
                <a16:creationId xmlns:a16="http://schemas.microsoft.com/office/drawing/2014/main" id="{873CE4FE-37D4-49D2-9563-493E23BBD49D}"/>
              </a:ext>
            </a:extLst>
          </p:cNvPr>
          <p:cNvSpPr>
            <a:spLocks noGrp="1"/>
          </p:cNvSpPr>
          <p:nvPr>
            <p:ph type="sldNum" sz="quarter" idx="12"/>
          </p:nvPr>
        </p:nvSpPr>
        <p:spPr/>
        <p:txBody>
          <a:bodyPr/>
          <a:lstStyle>
            <a:lvl1pPr>
              <a:defRPr/>
            </a:lvl1pPr>
          </a:lstStyle>
          <a:p>
            <a:pPr>
              <a:defRPr/>
            </a:pPr>
            <a:fld id="{16B3FD19-CDDB-4B89-BEC8-5825BF8C0770}" type="slidenum">
              <a:rPr lang="en-CA" altLang="en-US"/>
              <a:pPr>
                <a:defRPr/>
              </a:pPr>
              <a:t>‹#›</a:t>
            </a:fld>
            <a:endParaRPr lang="en-CA" altLang="en-US"/>
          </a:p>
        </p:txBody>
      </p:sp>
    </p:spTree>
    <p:extLst>
      <p:ext uri="{BB962C8B-B14F-4D97-AF65-F5344CB8AC3E}">
        <p14:creationId xmlns:p14="http://schemas.microsoft.com/office/powerpoint/2010/main" val="3930853350"/>
      </p:ext>
    </p:extLst>
  </p:cSld>
  <p:clrMapOvr>
    <a:masterClrMapping/>
  </p:clrMapOvr>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FEA46053-1374-45AD-AAF5-CFD1A7C57110}"/>
              </a:ext>
            </a:extLst>
          </p:cNvPr>
          <p:cNvSpPr>
            <a:spLocks noGrp="1"/>
          </p:cNvSpPr>
          <p:nvPr>
            <p:ph type="dt" sz="half" idx="10"/>
          </p:nvPr>
        </p:nvSpPr>
        <p:spPr/>
        <p:txBody>
          <a:bodyPr/>
          <a:lstStyle>
            <a:lvl1pPr>
              <a:defRPr/>
            </a:lvl1pPr>
          </a:lstStyle>
          <a:p>
            <a:pPr>
              <a:defRPr/>
            </a:pPr>
            <a:endParaRPr lang="en-CA"/>
          </a:p>
        </p:txBody>
      </p:sp>
      <p:sp>
        <p:nvSpPr>
          <p:cNvPr id="5" name="Footer Placeholder 4">
            <a:extLst>
              <a:ext uri="{FF2B5EF4-FFF2-40B4-BE49-F238E27FC236}">
                <a16:creationId xmlns:a16="http://schemas.microsoft.com/office/drawing/2014/main" id="{45B408EF-C144-4742-98D1-89E2A62BF213}"/>
              </a:ext>
            </a:extLst>
          </p:cNvPr>
          <p:cNvSpPr>
            <a:spLocks noGrp="1"/>
          </p:cNvSpPr>
          <p:nvPr>
            <p:ph type="ftr" sz="quarter" idx="11"/>
          </p:nvPr>
        </p:nvSpPr>
        <p:spPr/>
        <p:txBody>
          <a:bodyPr/>
          <a:lstStyle>
            <a:lvl1pPr>
              <a:defRPr/>
            </a:lvl1pPr>
          </a:lstStyle>
          <a:p>
            <a:pPr>
              <a:defRPr/>
            </a:pPr>
            <a:endParaRPr lang="en-CA"/>
          </a:p>
        </p:txBody>
      </p:sp>
      <p:sp>
        <p:nvSpPr>
          <p:cNvPr id="6" name="Slide Number Placeholder 5">
            <a:extLst>
              <a:ext uri="{FF2B5EF4-FFF2-40B4-BE49-F238E27FC236}">
                <a16:creationId xmlns:a16="http://schemas.microsoft.com/office/drawing/2014/main" id="{88BC005E-D0D3-412C-BF18-57D690CABA69}"/>
              </a:ext>
            </a:extLst>
          </p:cNvPr>
          <p:cNvSpPr>
            <a:spLocks noGrp="1"/>
          </p:cNvSpPr>
          <p:nvPr>
            <p:ph type="sldNum" sz="quarter" idx="12"/>
          </p:nvPr>
        </p:nvSpPr>
        <p:spPr/>
        <p:txBody>
          <a:bodyPr/>
          <a:lstStyle>
            <a:lvl1pPr>
              <a:defRPr/>
            </a:lvl1pPr>
          </a:lstStyle>
          <a:p>
            <a:pPr>
              <a:defRPr/>
            </a:pPr>
            <a:fld id="{04C419EB-823A-4A54-905E-C21161B2E898}" type="slidenum">
              <a:rPr lang="en-CA" altLang="en-US"/>
              <a:pPr>
                <a:defRPr/>
              </a:pPr>
              <a:t>‹#›</a:t>
            </a:fld>
            <a:endParaRPr lang="en-CA" altLang="en-US"/>
          </a:p>
        </p:txBody>
      </p:sp>
    </p:spTree>
    <p:extLst>
      <p:ext uri="{BB962C8B-B14F-4D97-AF65-F5344CB8AC3E}">
        <p14:creationId xmlns:p14="http://schemas.microsoft.com/office/powerpoint/2010/main" val="2751494843"/>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8.xml"/><Relationship Id="rId13" Type="http://schemas.openxmlformats.org/officeDocument/2006/relationships/image" Target="../media/image1.png"/><Relationship Id="rId3" Type="http://schemas.openxmlformats.org/officeDocument/2006/relationships/slideLayout" Target="../slideLayouts/slideLayout103.xml"/><Relationship Id="rId7" Type="http://schemas.openxmlformats.org/officeDocument/2006/relationships/slideLayout" Target="../slideLayouts/slideLayout107.xml"/><Relationship Id="rId12" Type="http://schemas.openxmlformats.org/officeDocument/2006/relationships/theme" Target="../theme/theme10.xml"/><Relationship Id="rId2" Type="http://schemas.openxmlformats.org/officeDocument/2006/relationships/slideLayout" Target="../slideLayouts/slideLayout102.xml"/><Relationship Id="rId1" Type="http://schemas.openxmlformats.org/officeDocument/2006/relationships/slideLayout" Target="../slideLayouts/slideLayout101.xml"/><Relationship Id="rId6" Type="http://schemas.openxmlformats.org/officeDocument/2006/relationships/slideLayout" Target="../slideLayouts/slideLayout106.xml"/><Relationship Id="rId11" Type="http://schemas.openxmlformats.org/officeDocument/2006/relationships/slideLayout" Target="../slideLayouts/slideLayout111.xml"/><Relationship Id="rId5" Type="http://schemas.openxmlformats.org/officeDocument/2006/relationships/slideLayout" Target="../slideLayouts/slideLayout105.xml"/><Relationship Id="rId10" Type="http://schemas.openxmlformats.org/officeDocument/2006/relationships/slideLayout" Target="../slideLayouts/slideLayout110.xml"/><Relationship Id="rId4" Type="http://schemas.openxmlformats.org/officeDocument/2006/relationships/slideLayout" Target="../slideLayouts/slideLayout104.xml"/><Relationship Id="rId9" Type="http://schemas.openxmlformats.org/officeDocument/2006/relationships/slideLayout" Target="../slideLayouts/slideLayout109.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9.xml"/><Relationship Id="rId13" Type="http://schemas.openxmlformats.org/officeDocument/2006/relationships/image" Target="../media/image1.png"/><Relationship Id="rId3" Type="http://schemas.openxmlformats.org/officeDocument/2006/relationships/slideLayout" Target="../slideLayouts/slideLayout114.xml"/><Relationship Id="rId7" Type="http://schemas.openxmlformats.org/officeDocument/2006/relationships/slideLayout" Target="../slideLayouts/slideLayout118.xml"/><Relationship Id="rId12" Type="http://schemas.openxmlformats.org/officeDocument/2006/relationships/theme" Target="../theme/theme11.xml"/><Relationship Id="rId2" Type="http://schemas.openxmlformats.org/officeDocument/2006/relationships/slideLayout" Target="../slideLayouts/slideLayout113.xml"/><Relationship Id="rId1" Type="http://schemas.openxmlformats.org/officeDocument/2006/relationships/slideLayout" Target="../slideLayouts/slideLayout112.xml"/><Relationship Id="rId6" Type="http://schemas.openxmlformats.org/officeDocument/2006/relationships/slideLayout" Target="../slideLayouts/slideLayout117.xml"/><Relationship Id="rId11" Type="http://schemas.openxmlformats.org/officeDocument/2006/relationships/slideLayout" Target="../slideLayouts/slideLayout122.xml"/><Relationship Id="rId5" Type="http://schemas.openxmlformats.org/officeDocument/2006/relationships/slideLayout" Target="../slideLayouts/slideLayout116.xml"/><Relationship Id="rId10" Type="http://schemas.openxmlformats.org/officeDocument/2006/relationships/slideLayout" Target="../slideLayouts/slideLayout121.xml"/><Relationship Id="rId4" Type="http://schemas.openxmlformats.org/officeDocument/2006/relationships/slideLayout" Target="../slideLayouts/slideLayout115.xml"/><Relationship Id="rId9" Type="http://schemas.openxmlformats.org/officeDocument/2006/relationships/slideLayout" Target="../slideLayouts/slideLayout120.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0.xml"/><Relationship Id="rId13" Type="http://schemas.openxmlformats.org/officeDocument/2006/relationships/image" Target="../media/image1.png"/><Relationship Id="rId3" Type="http://schemas.openxmlformats.org/officeDocument/2006/relationships/slideLayout" Target="../slideLayouts/slideLayout125.xml"/><Relationship Id="rId7" Type="http://schemas.openxmlformats.org/officeDocument/2006/relationships/slideLayout" Target="../slideLayouts/slideLayout129.xml"/><Relationship Id="rId12" Type="http://schemas.openxmlformats.org/officeDocument/2006/relationships/theme" Target="../theme/theme12.xml"/><Relationship Id="rId2" Type="http://schemas.openxmlformats.org/officeDocument/2006/relationships/slideLayout" Target="../slideLayouts/slideLayout124.xml"/><Relationship Id="rId1" Type="http://schemas.openxmlformats.org/officeDocument/2006/relationships/slideLayout" Target="../slideLayouts/slideLayout123.xml"/><Relationship Id="rId6" Type="http://schemas.openxmlformats.org/officeDocument/2006/relationships/slideLayout" Target="../slideLayouts/slideLayout128.xml"/><Relationship Id="rId11" Type="http://schemas.openxmlformats.org/officeDocument/2006/relationships/slideLayout" Target="../slideLayouts/slideLayout133.xml"/><Relationship Id="rId5" Type="http://schemas.openxmlformats.org/officeDocument/2006/relationships/slideLayout" Target="../slideLayouts/slideLayout127.xml"/><Relationship Id="rId10" Type="http://schemas.openxmlformats.org/officeDocument/2006/relationships/slideLayout" Target="../slideLayouts/slideLayout132.xml"/><Relationship Id="rId4" Type="http://schemas.openxmlformats.org/officeDocument/2006/relationships/slideLayout" Target="../slideLayouts/slideLayout126.xml"/><Relationship Id="rId9" Type="http://schemas.openxmlformats.org/officeDocument/2006/relationships/slideLayout" Target="../slideLayouts/slideLayout131.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1.xml"/><Relationship Id="rId13" Type="http://schemas.openxmlformats.org/officeDocument/2006/relationships/image" Target="../media/image1.png"/><Relationship Id="rId3" Type="http://schemas.openxmlformats.org/officeDocument/2006/relationships/slideLayout" Target="../slideLayouts/slideLayout136.xml"/><Relationship Id="rId7" Type="http://schemas.openxmlformats.org/officeDocument/2006/relationships/slideLayout" Target="../slideLayouts/slideLayout140.xml"/><Relationship Id="rId12" Type="http://schemas.openxmlformats.org/officeDocument/2006/relationships/theme" Target="../theme/theme13.xml"/><Relationship Id="rId2" Type="http://schemas.openxmlformats.org/officeDocument/2006/relationships/slideLayout" Target="../slideLayouts/slideLayout135.xml"/><Relationship Id="rId1" Type="http://schemas.openxmlformats.org/officeDocument/2006/relationships/slideLayout" Target="../slideLayouts/slideLayout134.xml"/><Relationship Id="rId6" Type="http://schemas.openxmlformats.org/officeDocument/2006/relationships/slideLayout" Target="../slideLayouts/slideLayout139.xml"/><Relationship Id="rId11" Type="http://schemas.openxmlformats.org/officeDocument/2006/relationships/slideLayout" Target="../slideLayouts/slideLayout144.xml"/><Relationship Id="rId5" Type="http://schemas.openxmlformats.org/officeDocument/2006/relationships/slideLayout" Target="../slideLayouts/slideLayout138.xml"/><Relationship Id="rId10" Type="http://schemas.openxmlformats.org/officeDocument/2006/relationships/slideLayout" Target="../slideLayouts/slideLayout143.xml"/><Relationship Id="rId4" Type="http://schemas.openxmlformats.org/officeDocument/2006/relationships/slideLayout" Target="../slideLayouts/slideLayout137.xml"/><Relationship Id="rId9" Type="http://schemas.openxmlformats.org/officeDocument/2006/relationships/slideLayout" Target="../slideLayouts/slideLayout142.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2.xml"/><Relationship Id="rId13" Type="http://schemas.openxmlformats.org/officeDocument/2006/relationships/image" Target="../media/image1.png"/><Relationship Id="rId3" Type="http://schemas.openxmlformats.org/officeDocument/2006/relationships/slideLayout" Target="../slideLayouts/slideLayout147.xml"/><Relationship Id="rId7" Type="http://schemas.openxmlformats.org/officeDocument/2006/relationships/slideLayout" Target="../slideLayouts/slideLayout151.xml"/><Relationship Id="rId12" Type="http://schemas.openxmlformats.org/officeDocument/2006/relationships/theme" Target="../theme/theme14.xml"/><Relationship Id="rId2" Type="http://schemas.openxmlformats.org/officeDocument/2006/relationships/slideLayout" Target="../slideLayouts/slideLayout146.xml"/><Relationship Id="rId1" Type="http://schemas.openxmlformats.org/officeDocument/2006/relationships/slideLayout" Target="../slideLayouts/slideLayout145.xml"/><Relationship Id="rId6" Type="http://schemas.openxmlformats.org/officeDocument/2006/relationships/slideLayout" Target="../slideLayouts/slideLayout150.xml"/><Relationship Id="rId11" Type="http://schemas.openxmlformats.org/officeDocument/2006/relationships/slideLayout" Target="../slideLayouts/slideLayout155.xml"/><Relationship Id="rId5" Type="http://schemas.openxmlformats.org/officeDocument/2006/relationships/slideLayout" Target="../slideLayouts/slideLayout149.xml"/><Relationship Id="rId10" Type="http://schemas.openxmlformats.org/officeDocument/2006/relationships/slideLayout" Target="../slideLayouts/slideLayout154.xml"/><Relationship Id="rId4" Type="http://schemas.openxmlformats.org/officeDocument/2006/relationships/slideLayout" Target="../slideLayouts/slideLayout148.xml"/><Relationship Id="rId9" Type="http://schemas.openxmlformats.org/officeDocument/2006/relationships/slideLayout" Target="../slideLayouts/slideLayout153.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3.xml"/><Relationship Id="rId13" Type="http://schemas.openxmlformats.org/officeDocument/2006/relationships/image" Target="../media/image1.png"/><Relationship Id="rId3" Type="http://schemas.openxmlformats.org/officeDocument/2006/relationships/slideLayout" Target="../slideLayouts/slideLayout158.xml"/><Relationship Id="rId7" Type="http://schemas.openxmlformats.org/officeDocument/2006/relationships/slideLayout" Target="../slideLayouts/slideLayout162.xml"/><Relationship Id="rId12" Type="http://schemas.openxmlformats.org/officeDocument/2006/relationships/theme" Target="../theme/theme15.xml"/><Relationship Id="rId2" Type="http://schemas.openxmlformats.org/officeDocument/2006/relationships/slideLayout" Target="../slideLayouts/slideLayout157.xml"/><Relationship Id="rId1" Type="http://schemas.openxmlformats.org/officeDocument/2006/relationships/slideLayout" Target="../slideLayouts/slideLayout156.xml"/><Relationship Id="rId6" Type="http://schemas.openxmlformats.org/officeDocument/2006/relationships/slideLayout" Target="../slideLayouts/slideLayout161.xml"/><Relationship Id="rId11" Type="http://schemas.openxmlformats.org/officeDocument/2006/relationships/slideLayout" Target="../slideLayouts/slideLayout166.xml"/><Relationship Id="rId5" Type="http://schemas.openxmlformats.org/officeDocument/2006/relationships/slideLayout" Target="../slideLayouts/slideLayout160.xml"/><Relationship Id="rId10" Type="http://schemas.openxmlformats.org/officeDocument/2006/relationships/slideLayout" Target="../slideLayouts/slideLayout165.xml"/><Relationship Id="rId4" Type="http://schemas.openxmlformats.org/officeDocument/2006/relationships/slideLayout" Target="../slideLayouts/slideLayout159.xml"/><Relationship Id="rId9" Type="http://schemas.openxmlformats.org/officeDocument/2006/relationships/slideLayout" Target="../slideLayouts/slideLayout164.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74.xml"/><Relationship Id="rId13" Type="http://schemas.openxmlformats.org/officeDocument/2006/relationships/image" Target="../media/image1.png"/><Relationship Id="rId3" Type="http://schemas.openxmlformats.org/officeDocument/2006/relationships/slideLayout" Target="../slideLayouts/slideLayout169.xml"/><Relationship Id="rId7" Type="http://schemas.openxmlformats.org/officeDocument/2006/relationships/slideLayout" Target="../slideLayouts/slideLayout173.xml"/><Relationship Id="rId12" Type="http://schemas.openxmlformats.org/officeDocument/2006/relationships/theme" Target="../theme/theme16.xml"/><Relationship Id="rId2" Type="http://schemas.openxmlformats.org/officeDocument/2006/relationships/slideLayout" Target="../slideLayouts/slideLayout168.xml"/><Relationship Id="rId1" Type="http://schemas.openxmlformats.org/officeDocument/2006/relationships/slideLayout" Target="../slideLayouts/slideLayout167.xml"/><Relationship Id="rId6" Type="http://schemas.openxmlformats.org/officeDocument/2006/relationships/slideLayout" Target="../slideLayouts/slideLayout172.xml"/><Relationship Id="rId11" Type="http://schemas.openxmlformats.org/officeDocument/2006/relationships/slideLayout" Target="../slideLayouts/slideLayout177.xml"/><Relationship Id="rId5" Type="http://schemas.openxmlformats.org/officeDocument/2006/relationships/slideLayout" Target="../slideLayouts/slideLayout171.xml"/><Relationship Id="rId10" Type="http://schemas.openxmlformats.org/officeDocument/2006/relationships/slideLayout" Target="../slideLayouts/slideLayout176.xml"/><Relationship Id="rId4" Type="http://schemas.openxmlformats.org/officeDocument/2006/relationships/slideLayout" Target="../slideLayouts/slideLayout170.xml"/><Relationship Id="rId9" Type="http://schemas.openxmlformats.org/officeDocument/2006/relationships/slideLayout" Target="../slideLayouts/slideLayout175.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85.xml"/><Relationship Id="rId13" Type="http://schemas.openxmlformats.org/officeDocument/2006/relationships/image" Target="../media/image1.png"/><Relationship Id="rId3" Type="http://schemas.openxmlformats.org/officeDocument/2006/relationships/slideLayout" Target="../slideLayouts/slideLayout180.xml"/><Relationship Id="rId7" Type="http://schemas.openxmlformats.org/officeDocument/2006/relationships/slideLayout" Target="../slideLayouts/slideLayout184.xml"/><Relationship Id="rId12" Type="http://schemas.openxmlformats.org/officeDocument/2006/relationships/theme" Target="../theme/theme17.xml"/><Relationship Id="rId2" Type="http://schemas.openxmlformats.org/officeDocument/2006/relationships/slideLayout" Target="../slideLayouts/slideLayout179.xml"/><Relationship Id="rId1" Type="http://schemas.openxmlformats.org/officeDocument/2006/relationships/slideLayout" Target="../slideLayouts/slideLayout178.xml"/><Relationship Id="rId6" Type="http://schemas.openxmlformats.org/officeDocument/2006/relationships/slideLayout" Target="../slideLayouts/slideLayout183.xml"/><Relationship Id="rId11" Type="http://schemas.openxmlformats.org/officeDocument/2006/relationships/slideLayout" Target="../slideLayouts/slideLayout188.xml"/><Relationship Id="rId5" Type="http://schemas.openxmlformats.org/officeDocument/2006/relationships/slideLayout" Target="../slideLayouts/slideLayout182.xml"/><Relationship Id="rId10" Type="http://schemas.openxmlformats.org/officeDocument/2006/relationships/slideLayout" Target="../slideLayouts/slideLayout187.xml"/><Relationship Id="rId4" Type="http://schemas.openxmlformats.org/officeDocument/2006/relationships/slideLayout" Target="../slideLayouts/slideLayout181.xml"/><Relationship Id="rId9" Type="http://schemas.openxmlformats.org/officeDocument/2006/relationships/slideLayout" Target="../slideLayouts/slideLayout186.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96.xml"/><Relationship Id="rId13" Type="http://schemas.openxmlformats.org/officeDocument/2006/relationships/image" Target="../media/image1.png"/><Relationship Id="rId3" Type="http://schemas.openxmlformats.org/officeDocument/2006/relationships/slideLayout" Target="../slideLayouts/slideLayout191.xml"/><Relationship Id="rId7" Type="http://schemas.openxmlformats.org/officeDocument/2006/relationships/slideLayout" Target="../slideLayouts/slideLayout195.xml"/><Relationship Id="rId12" Type="http://schemas.openxmlformats.org/officeDocument/2006/relationships/theme" Target="../theme/theme18.xml"/><Relationship Id="rId2" Type="http://schemas.openxmlformats.org/officeDocument/2006/relationships/slideLayout" Target="../slideLayouts/slideLayout190.xml"/><Relationship Id="rId1" Type="http://schemas.openxmlformats.org/officeDocument/2006/relationships/slideLayout" Target="../slideLayouts/slideLayout189.xml"/><Relationship Id="rId6" Type="http://schemas.openxmlformats.org/officeDocument/2006/relationships/slideLayout" Target="../slideLayouts/slideLayout194.xml"/><Relationship Id="rId11" Type="http://schemas.openxmlformats.org/officeDocument/2006/relationships/slideLayout" Target="../slideLayouts/slideLayout199.xml"/><Relationship Id="rId5" Type="http://schemas.openxmlformats.org/officeDocument/2006/relationships/slideLayout" Target="../slideLayouts/slideLayout193.xml"/><Relationship Id="rId10" Type="http://schemas.openxmlformats.org/officeDocument/2006/relationships/slideLayout" Target="../slideLayouts/slideLayout198.xml"/><Relationship Id="rId4" Type="http://schemas.openxmlformats.org/officeDocument/2006/relationships/slideLayout" Target="../slideLayouts/slideLayout192.xml"/><Relationship Id="rId9" Type="http://schemas.openxmlformats.org/officeDocument/2006/relationships/slideLayout" Target="../slideLayouts/slideLayout197.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07.xml"/><Relationship Id="rId13" Type="http://schemas.openxmlformats.org/officeDocument/2006/relationships/image" Target="../media/image1.png"/><Relationship Id="rId3" Type="http://schemas.openxmlformats.org/officeDocument/2006/relationships/slideLayout" Target="../slideLayouts/slideLayout202.xml"/><Relationship Id="rId7" Type="http://schemas.openxmlformats.org/officeDocument/2006/relationships/slideLayout" Target="../slideLayouts/slideLayout206.xml"/><Relationship Id="rId12" Type="http://schemas.openxmlformats.org/officeDocument/2006/relationships/theme" Target="../theme/theme19.xml"/><Relationship Id="rId2" Type="http://schemas.openxmlformats.org/officeDocument/2006/relationships/slideLayout" Target="../slideLayouts/slideLayout201.xml"/><Relationship Id="rId1" Type="http://schemas.openxmlformats.org/officeDocument/2006/relationships/slideLayout" Target="../slideLayouts/slideLayout200.xml"/><Relationship Id="rId6" Type="http://schemas.openxmlformats.org/officeDocument/2006/relationships/slideLayout" Target="../slideLayouts/slideLayout205.xml"/><Relationship Id="rId11" Type="http://schemas.openxmlformats.org/officeDocument/2006/relationships/slideLayout" Target="../slideLayouts/slideLayout210.xml"/><Relationship Id="rId5" Type="http://schemas.openxmlformats.org/officeDocument/2006/relationships/slideLayout" Target="../slideLayouts/slideLayout204.xml"/><Relationship Id="rId10" Type="http://schemas.openxmlformats.org/officeDocument/2006/relationships/slideLayout" Target="../slideLayouts/slideLayout209.xml"/><Relationship Id="rId4" Type="http://schemas.openxmlformats.org/officeDocument/2006/relationships/slideLayout" Target="../slideLayouts/slideLayout203.xml"/><Relationship Id="rId9" Type="http://schemas.openxmlformats.org/officeDocument/2006/relationships/slideLayout" Target="../slideLayouts/slideLayout20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18.xml"/><Relationship Id="rId13" Type="http://schemas.openxmlformats.org/officeDocument/2006/relationships/image" Target="../media/image1.png"/><Relationship Id="rId3" Type="http://schemas.openxmlformats.org/officeDocument/2006/relationships/slideLayout" Target="../slideLayouts/slideLayout213.xml"/><Relationship Id="rId7" Type="http://schemas.openxmlformats.org/officeDocument/2006/relationships/slideLayout" Target="../slideLayouts/slideLayout217.xml"/><Relationship Id="rId12" Type="http://schemas.openxmlformats.org/officeDocument/2006/relationships/theme" Target="../theme/theme20.xml"/><Relationship Id="rId2" Type="http://schemas.openxmlformats.org/officeDocument/2006/relationships/slideLayout" Target="../slideLayouts/slideLayout212.xml"/><Relationship Id="rId1" Type="http://schemas.openxmlformats.org/officeDocument/2006/relationships/slideLayout" Target="../slideLayouts/slideLayout211.xml"/><Relationship Id="rId6" Type="http://schemas.openxmlformats.org/officeDocument/2006/relationships/slideLayout" Target="../slideLayouts/slideLayout216.xml"/><Relationship Id="rId11" Type="http://schemas.openxmlformats.org/officeDocument/2006/relationships/slideLayout" Target="../slideLayouts/slideLayout221.xml"/><Relationship Id="rId5" Type="http://schemas.openxmlformats.org/officeDocument/2006/relationships/slideLayout" Target="../slideLayouts/slideLayout215.xml"/><Relationship Id="rId10" Type="http://schemas.openxmlformats.org/officeDocument/2006/relationships/slideLayout" Target="../slideLayouts/slideLayout220.xml"/><Relationship Id="rId4" Type="http://schemas.openxmlformats.org/officeDocument/2006/relationships/slideLayout" Target="../slideLayouts/slideLayout214.xml"/><Relationship Id="rId9" Type="http://schemas.openxmlformats.org/officeDocument/2006/relationships/slideLayout" Target="../slideLayouts/slideLayout219.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29.xml"/><Relationship Id="rId13" Type="http://schemas.openxmlformats.org/officeDocument/2006/relationships/image" Target="../media/image1.png"/><Relationship Id="rId3" Type="http://schemas.openxmlformats.org/officeDocument/2006/relationships/slideLayout" Target="../slideLayouts/slideLayout224.xml"/><Relationship Id="rId7" Type="http://schemas.openxmlformats.org/officeDocument/2006/relationships/slideLayout" Target="../slideLayouts/slideLayout228.xml"/><Relationship Id="rId12" Type="http://schemas.openxmlformats.org/officeDocument/2006/relationships/theme" Target="../theme/theme21.xml"/><Relationship Id="rId2" Type="http://schemas.openxmlformats.org/officeDocument/2006/relationships/slideLayout" Target="../slideLayouts/slideLayout223.xml"/><Relationship Id="rId1" Type="http://schemas.openxmlformats.org/officeDocument/2006/relationships/slideLayout" Target="../slideLayouts/slideLayout222.xml"/><Relationship Id="rId6" Type="http://schemas.openxmlformats.org/officeDocument/2006/relationships/slideLayout" Target="../slideLayouts/slideLayout227.xml"/><Relationship Id="rId11" Type="http://schemas.openxmlformats.org/officeDocument/2006/relationships/slideLayout" Target="../slideLayouts/slideLayout232.xml"/><Relationship Id="rId5" Type="http://schemas.openxmlformats.org/officeDocument/2006/relationships/slideLayout" Target="../slideLayouts/slideLayout226.xml"/><Relationship Id="rId10" Type="http://schemas.openxmlformats.org/officeDocument/2006/relationships/slideLayout" Target="../slideLayouts/slideLayout231.xml"/><Relationship Id="rId4" Type="http://schemas.openxmlformats.org/officeDocument/2006/relationships/slideLayout" Target="../slideLayouts/slideLayout225.xml"/><Relationship Id="rId9" Type="http://schemas.openxmlformats.org/officeDocument/2006/relationships/slideLayout" Target="../slideLayouts/slideLayout230.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240.xml"/><Relationship Id="rId13" Type="http://schemas.openxmlformats.org/officeDocument/2006/relationships/image" Target="../media/image1.png"/><Relationship Id="rId3" Type="http://schemas.openxmlformats.org/officeDocument/2006/relationships/slideLayout" Target="../slideLayouts/slideLayout235.xml"/><Relationship Id="rId7" Type="http://schemas.openxmlformats.org/officeDocument/2006/relationships/slideLayout" Target="../slideLayouts/slideLayout239.xml"/><Relationship Id="rId12" Type="http://schemas.openxmlformats.org/officeDocument/2006/relationships/theme" Target="../theme/theme22.xml"/><Relationship Id="rId2" Type="http://schemas.openxmlformats.org/officeDocument/2006/relationships/slideLayout" Target="../slideLayouts/slideLayout234.xml"/><Relationship Id="rId1" Type="http://schemas.openxmlformats.org/officeDocument/2006/relationships/slideLayout" Target="../slideLayouts/slideLayout233.xml"/><Relationship Id="rId6" Type="http://schemas.openxmlformats.org/officeDocument/2006/relationships/slideLayout" Target="../slideLayouts/slideLayout238.xml"/><Relationship Id="rId11" Type="http://schemas.openxmlformats.org/officeDocument/2006/relationships/slideLayout" Target="../slideLayouts/slideLayout243.xml"/><Relationship Id="rId5" Type="http://schemas.openxmlformats.org/officeDocument/2006/relationships/slideLayout" Target="../slideLayouts/slideLayout237.xml"/><Relationship Id="rId10" Type="http://schemas.openxmlformats.org/officeDocument/2006/relationships/slideLayout" Target="../slideLayouts/slideLayout242.xml"/><Relationship Id="rId4" Type="http://schemas.openxmlformats.org/officeDocument/2006/relationships/slideLayout" Target="../slideLayouts/slideLayout236.xml"/><Relationship Id="rId9" Type="http://schemas.openxmlformats.org/officeDocument/2006/relationships/slideLayout" Target="../slideLayouts/slideLayout241.xml"/></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251.xml"/><Relationship Id="rId13" Type="http://schemas.openxmlformats.org/officeDocument/2006/relationships/image" Target="../media/image1.png"/><Relationship Id="rId3" Type="http://schemas.openxmlformats.org/officeDocument/2006/relationships/slideLayout" Target="../slideLayouts/slideLayout246.xml"/><Relationship Id="rId7" Type="http://schemas.openxmlformats.org/officeDocument/2006/relationships/slideLayout" Target="../slideLayouts/slideLayout250.xml"/><Relationship Id="rId12" Type="http://schemas.openxmlformats.org/officeDocument/2006/relationships/theme" Target="../theme/theme23.xml"/><Relationship Id="rId2" Type="http://schemas.openxmlformats.org/officeDocument/2006/relationships/slideLayout" Target="../slideLayouts/slideLayout245.xml"/><Relationship Id="rId1" Type="http://schemas.openxmlformats.org/officeDocument/2006/relationships/slideLayout" Target="../slideLayouts/slideLayout244.xml"/><Relationship Id="rId6" Type="http://schemas.openxmlformats.org/officeDocument/2006/relationships/slideLayout" Target="../slideLayouts/slideLayout249.xml"/><Relationship Id="rId11" Type="http://schemas.openxmlformats.org/officeDocument/2006/relationships/slideLayout" Target="../slideLayouts/slideLayout254.xml"/><Relationship Id="rId5" Type="http://schemas.openxmlformats.org/officeDocument/2006/relationships/slideLayout" Target="../slideLayouts/slideLayout248.xml"/><Relationship Id="rId10" Type="http://schemas.openxmlformats.org/officeDocument/2006/relationships/slideLayout" Target="../slideLayouts/slideLayout253.xml"/><Relationship Id="rId4" Type="http://schemas.openxmlformats.org/officeDocument/2006/relationships/slideLayout" Target="../slideLayouts/slideLayout247.xml"/><Relationship Id="rId9" Type="http://schemas.openxmlformats.org/officeDocument/2006/relationships/slideLayout" Target="../slideLayouts/slideLayout25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1.pn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1.pn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image" Target="../media/image1.png"/><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image" Target="../media/image1.png"/><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5.xml"/><Relationship Id="rId13" Type="http://schemas.openxmlformats.org/officeDocument/2006/relationships/image" Target="../media/image1.png"/><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theme" Target="../theme/theme7.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6.xml"/><Relationship Id="rId13" Type="http://schemas.openxmlformats.org/officeDocument/2006/relationships/image" Target="../media/image1.png"/><Relationship Id="rId3" Type="http://schemas.openxmlformats.org/officeDocument/2006/relationships/slideLayout" Target="../slideLayouts/slideLayout81.xml"/><Relationship Id="rId7" Type="http://schemas.openxmlformats.org/officeDocument/2006/relationships/slideLayout" Target="../slideLayouts/slideLayout85.xml"/><Relationship Id="rId12" Type="http://schemas.openxmlformats.org/officeDocument/2006/relationships/theme" Target="../theme/theme8.xml"/><Relationship Id="rId2" Type="http://schemas.openxmlformats.org/officeDocument/2006/relationships/slideLayout" Target="../slideLayouts/slideLayout80.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5" Type="http://schemas.openxmlformats.org/officeDocument/2006/relationships/slideLayout" Target="../slideLayouts/slideLayout83.xml"/><Relationship Id="rId10" Type="http://schemas.openxmlformats.org/officeDocument/2006/relationships/slideLayout" Target="../slideLayouts/slideLayout88.xml"/><Relationship Id="rId4" Type="http://schemas.openxmlformats.org/officeDocument/2006/relationships/slideLayout" Target="../slideLayouts/slideLayout82.xml"/><Relationship Id="rId9" Type="http://schemas.openxmlformats.org/officeDocument/2006/relationships/slideLayout" Target="../slideLayouts/slideLayout87.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7.xml"/><Relationship Id="rId13" Type="http://schemas.openxmlformats.org/officeDocument/2006/relationships/image" Target="../media/image1.png"/><Relationship Id="rId3" Type="http://schemas.openxmlformats.org/officeDocument/2006/relationships/slideLayout" Target="../slideLayouts/slideLayout92.xml"/><Relationship Id="rId7" Type="http://schemas.openxmlformats.org/officeDocument/2006/relationships/slideLayout" Target="../slideLayouts/slideLayout96.xml"/><Relationship Id="rId12" Type="http://schemas.openxmlformats.org/officeDocument/2006/relationships/theme" Target="../theme/theme9.xml"/><Relationship Id="rId2" Type="http://schemas.openxmlformats.org/officeDocument/2006/relationships/slideLayout" Target="../slideLayouts/slideLayout91.xml"/><Relationship Id="rId1" Type="http://schemas.openxmlformats.org/officeDocument/2006/relationships/slideLayout" Target="../slideLayouts/slideLayout90.xml"/><Relationship Id="rId6" Type="http://schemas.openxmlformats.org/officeDocument/2006/relationships/slideLayout" Target="../slideLayouts/slideLayout95.xml"/><Relationship Id="rId11" Type="http://schemas.openxmlformats.org/officeDocument/2006/relationships/slideLayout" Target="../slideLayouts/slideLayout100.xml"/><Relationship Id="rId5" Type="http://schemas.openxmlformats.org/officeDocument/2006/relationships/slideLayout" Target="../slideLayouts/slideLayout94.xml"/><Relationship Id="rId10" Type="http://schemas.openxmlformats.org/officeDocument/2006/relationships/slideLayout" Target="../slideLayouts/slideLayout99.xml"/><Relationship Id="rId4" Type="http://schemas.openxmlformats.org/officeDocument/2006/relationships/slideLayout" Target="../slideLayouts/slideLayout93.xml"/><Relationship Id="rId9" Type="http://schemas.openxmlformats.org/officeDocument/2006/relationships/slideLayout" Target="../slideLayouts/slideLayout9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a:lum/>
          </a:blip>
          <a:srcRect/>
          <a:stretch>
            <a:fillRect t="-2000" b="-2000"/>
          </a:stretch>
        </a:blipFill>
        <a:effectLst/>
      </p:bgPr>
    </p:bg>
    <p:spTree>
      <p:nvGrpSpPr>
        <p:cNvPr id="1" name=""/>
        <p:cNvGrpSpPr/>
        <p:nvPr/>
      </p:nvGrpSpPr>
      <p:grpSpPr>
        <a:xfrm>
          <a:off x="0" y="0"/>
          <a:ext cx="0" cy="0"/>
          <a:chOff x="0" y="0"/>
          <a:chExt cx="0" cy="0"/>
        </a:xfrm>
      </p:grpSpPr>
      <p:sp>
        <p:nvSpPr>
          <p:cNvPr id="1026" name="Rectangle 3">
            <a:extLst>
              <a:ext uri="{FF2B5EF4-FFF2-40B4-BE49-F238E27FC236}">
                <a16:creationId xmlns:a16="http://schemas.microsoft.com/office/drawing/2014/main" id="{0687EF1F-112B-44A0-B5EB-BCDF25574E43}"/>
              </a:ext>
            </a:extLst>
          </p:cNvPr>
          <p:cNvSpPr>
            <a:spLocks noGrp="1" noChangeArrowheads="1"/>
          </p:cNvSpPr>
          <p:nvPr>
            <p:ph type="body" idx="1"/>
          </p:nvPr>
        </p:nvSpPr>
        <p:spPr bwMode="auto">
          <a:xfrm>
            <a:off x="685800" y="2362200"/>
            <a:ext cx="77724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5DAAA1C2-B7A6-419E-9B18-844FE9C8CCB6}"/>
              </a:ext>
            </a:extLst>
          </p:cNvPr>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b="0">
                <a:solidFill>
                  <a:prstClr val="black"/>
                </a:solidFill>
                <a:latin typeface="Helvetica" pitchFamily="34" charset="0"/>
                <a:ea typeface="ＭＳ Ｐゴシック" pitchFamily="-110" charset="-128"/>
                <a:cs typeface="+mn-cs"/>
              </a:defRPr>
            </a:lvl1pPr>
          </a:lstStyle>
          <a:p>
            <a:pPr>
              <a:defRPr/>
            </a:pPr>
            <a:endParaRPr lang="en-US"/>
          </a:p>
        </p:txBody>
      </p:sp>
      <p:sp>
        <p:nvSpPr>
          <p:cNvPr id="2" name="Rectangle 5">
            <a:extLst>
              <a:ext uri="{FF2B5EF4-FFF2-40B4-BE49-F238E27FC236}">
                <a16:creationId xmlns:a16="http://schemas.microsoft.com/office/drawing/2014/main" id="{D09A7F87-7A51-4BE3-BBCD-3494BF9381E6}"/>
              </a:ext>
            </a:extLst>
          </p:cNvPr>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b="0">
                <a:solidFill>
                  <a:prstClr val="black"/>
                </a:solidFill>
                <a:latin typeface="Helvetica" pitchFamily="34" charset="0"/>
                <a:ea typeface="ＭＳ Ｐゴシック" pitchFamily="-110" charset="-128"/>
                <a:cs typeface="+mn-cs"/>
              </a:defRPr>
            </a:lvl1pPr>
          </a:lstStyle>
          <a:p>
            <a:pPr>
              <a:defRPr/>
            </a:pPr>
            <a:endParaRPr lang="en-US"/>
          </a:p>
        </p:txBody>
      </p:sp>
      <p:sp>
        <p:nvSpPr>
          <p:cNvPr id="1030" name="Rectangle 6">
            <a:extLst>
              <a:ext uri="{FF2B5EF4-FFF2-40B4-BE49-F238E27FC236}">
                <a16:creationId xmlns:a16="http://schemas.microsoft.com/office/drawing/2014/main" id="{78B6FA47-14E7-4A89-98FA-76A83C990031}"/>
              </a:ext>
            </a:extLst>
          </p:cNvPr>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b="0">
                <a:solidFill>
                  <a:srgbClr val="000000"/>
                </a:solidFill>
                <a:latin typeface="Helvetica" panose="020B0604020202020204" pitchFamily="34" charset="0"/>
                <a:ea typeface="ＭＳ Ｐゴシック" panose="020B0600070205080204" pitchFamily="34" charset="-128"/>
              </a:defRPr>
            </a:lvl1pPr>
          </a:lstStyle>
          <a:p>
            <a:pPr>
              <a:defRPr/>
            </a:pPr>
            <a:fld id="{50037F7D-09B4-4F8D-B5EC-B0D9BF8EA233}" type="slidenum">
              <a:rPr lang="en-US" altLang="en-US"/>
              <a:pPr>
                <a:defRPr/>
              </a:pPr>
              <a:t>‹#›</a:t>
            </a:fld>
            <a:endParaRPr lang="en-US" altLang="en-US"/>
          </a:p>
        </p:txBody>
      </p:sp>
      <p:pic>
        <p:nvPicPr>
          <p:cNvPr id="3" name="Header Section" descr="basic_top.eps">
            <a:extLst>
              <a:ext uri="{FF2B5EF4-FFF2-40B4-BE49-F238E27FC236}">
                <a16:creationId xmlns:a16="http://schemas.microsoft.com/office/drawing/2014/main" id="{BEC79888-C6BA-441C-9768-FA12D6ABE692}"/>
              </a:ext>
            </a:extLst>
          </p:cNvPr>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0" y="1588"/>
            <a:ext cx="9144000"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1" name="Title 1">
            <a:extLst>
              <a:ext uri="{FF2B5EF4-FFF2-40B4-BE49-F238E27FC236}">
                <a16:creationId xmlns:a16="http://schemas.microsoft.com/office/drawing/2014/main" id="{310E746B-4A3C-4362-96D5-B16170744894}"/>
              </a:ext>
            </a:extLst>
          </p:cNvPr>
          <p:cNvSpPr txBox="1">
            <a:spLocks/>
          </p:cNvSpPr>
          <p:nvPr userDrawn="1"/>
        </p:nvSpPr>
        <p:spPr bwMode="auto">
          <a:xfrm>
            <a:off x="830263" y="620713"/>
            <a:ext cx="8205787" cy="792162"/>
          </a:xfrm>
          <a:prstGeom prst="rect">
            <a:avLst/>
          </a:prstGeom>
          <a:noFill/>
          <a:ln>
            <a:noFill/>
          </a:ln>
        </p:spPr>
        <p:txBody>
          <a:bodyPr/>
          <a:lstStyle>
            <a:lvl1pPr>
              <a:defRPr sz="2400" b="1">
                <a:solidFill>
                  <a:srgbClr val="FF6600"/>
                </a:solidFill>
                <a:latin typeface="Times New Roman" panose="02020603050405020304" pitchFamily="18" charset="0"/>
                <a:cs typeface="Arial" panose="020B0604020202020204" pitchFamily="34" charset="0"/>
              </a:defRPr>
            </a:lvl1pPr>
            <a:lvl2pPr marL="742950" indent="-285750">
              <a:defRPr sz="2400" b="1">
                <a:solidFill>
                  <a:srgbClr val="FF6600"/>
                </a:solidFill>
                <a:latin typeface="Times New Roman" panose="02020603050405020304" pitchFamily="18" charset="0"/>
                <a:cs typeface="Arial" panose="020B0604020202020204" pitchFamily="34" charset="0"/>
              </a:defRPr>
            </a:lvl2pPr>
            <a:lvl3pPr marL="1143000" indent="-228600">
              <a:defRPr sz="2400" b="1">
                <a:solidFill>
                  <a:srgbClr val="FF6600"/>
                </a:solidFill>
                <a:latin typeface="Times New Roman" panose="02020603050405020304" pitchFamily="18" charset="0"/>
                <a:cs typeface="Arial" panose="020B0604020202020204" pitchFamily="34" charset="0"/>
              </a:defRPr>
            </a:lvl3pPr>
            <a:lvl4pPr marL="1600200" indent="-228600">
              <a:defRPr sz="2400" b="1">
                <a:solidFill>
                  <a:srgbClr val="FF6600"/>
                </a:solidFill>
                <a:latin typeface="Times New Roman" panose="02020603050405020304" pitchFamily="18" charset="0"/>
                <a:cs typeface="Arial" panose="020B0604020202020204" pitchFamily="34" charset="0"/>
              </a:defRPr>
            </a:lvl4pPr>
            <a:lvl5pPr marL="2057400" indent="-228600">
              <a:defRPr sz="2400" b="1">
                <a:solidFill>
                  <a:srgbClr val="FF6600"/>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b="1">
                <a:solidFill>
                  <a:srgbClr val="FF6600"/>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b="1">
                <a:solidFill>
                  <a:srgbClr val="FF6600"/>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b="1">
                <a:solidFill>
                  <a:srgbClr val="FF6600"/>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b="1">
                <a:solidFill>
                  <a:srgbClr val="FF6600"/>
                </a:solidFill>
                <a:latin typeface="Times New Roman" panose="02020603050405020304" pitchFamily="18" charset="0"/>
                <a:cs typeface="Arial" panose="020B0604020202020204" pitchFamily="34" charset="0"/>
              </a:defRPr>
            </a:lvl9pPr>
          </a:lstStyle>
          <a:p>
            <a:pPr>
              <a:defRPr/>
            </a:pPr>
            <a:r>
              <a:rPr lang="en-US" altLang="en-US" sz="4000">
                <a:solidFill>
                  <a:schemeClr val="tx1"/>
                </a:solidFill>
                <a:latin typeface="Helvetica" panose="020B0604020202020204" pitchFamily="34" charset="0"/>
                <a:ea typeface="ＭＳ Ｐゴシック" panose="020B0600070205080204" pitchFamily="34" charset="-128"/>
                <a:cs typeface="Helvetica" panose="020B0604020202020204" pitchFamily="34" charset="0"/>
              </a:rPr>
              <a:t>Click to edit master title style</a:t>
            </a:r>
          </a:p>
        </p:txBody>
      </p:sp>
    </p:spTree>
  </p:cSld>
  <p:clrMap bg1="lt1" tx1="dk1" bg2="lt2" tx2="dk2" accent1="accent1" accent2="accent2" accent3="accent3" accent4="accent4" accent5="accent5" accent6="accent6" hlink="hlink" folHlink="folHlink"/>
  <p:sldLayoutIdLst>
    <p:sldLayoutId id="2147511329" r:id="rId1"/>
    <p:sldLayoutId id="2147511330" r:id="rId2"/>
    <p:sldLayoutId id="2147511331" r:id="rId3"/>
    <p:sldLayoutId id="2147511332" r:id="rId4"/>
    <p:sldLayoutId id="2147511333" r:id="rId5"/>
    <p:sldLayoutId id="2147511334" r:id="rId6"/>
    <p:sldLayoutId id="2147511335" r:id="rId7"/>
    <p:sldLayoutId id="2147511336" r:id="rId8"/>
    <p:sldLayoutId id="2147511337" r:id="rId9"/>
    <p:sldLayoutId id="2147511338" r:id="rId10"/>
    <p:sldLayoutId id="2147511339" r:id="rId11"/>
    <p:sldLayoutId id="2147511340" r:id="rId12"/>
  </p:sldLayoutIdLst>
  <p:transition/>
  <p:hf hdr="0" ftr="0" dt="0"/>
  <p:txStyles>
    <p:titleStyle>
      <a:lvl1pPr algn="l" rtl="0" eaLnBrk="0" fontAlgn="base" hangingPunct="0">
        <a:spcBef>
          <a:spcPct val="0"/>
        </a:spcBef>
        <a:spcAft>
          <a:spcPct val="0"/>
        </a:spcAft>
        <a:defRPr sz="4000" b="1" cap="all">
          <a:solidFill>
            <a:srgbClr val="16165D"/>
          </a:solidFill>
          <a:latin typeface="Helvetica" pitchFamily="34" charset="0"/>
          <a:ea typeface="ＭＳ Ｐゴシック" pitchFamily="-110" charset="-128"/>
          <a:cs typeface="Helvetica" pitchFamily="34" charset="0"/>
        </a:defRPr>
      </a:lvl1pPr>
      <a:lvl2pPr algn="l" rtl="0" eaLnBrk="0" fontAlgn="base" hangingPunct="0">
        <a:spcBef>
          <a:spcPct val="0"/>
        </a:spcBef>
        <a:spcAft>
          <a:spcPct val="0"/>
        </a:spcAft>
        <a:defRPr sz="4000" b="1">
          <a:solidFill>
            <a:srgbClr val="16165D"/>
          </a:solidFill>
          <a:latin typeface="Helvetica" pitchFamily="-110" charset="0"/>
          <a:ea typeface="ＭＳ Ｐゴシック" pitchFamily="-110" charset="-128"/>
          <a:cs typeface="Helvetica" pitchFamily="34" charset="0"/>
        </a:defRPr>
      </a:lvl2pPr>
      <a:lvl3pPr algn="l" rtl="0" eaLnBrk="0" fontAlgn="base" hangingPunct="0">
        <a:spcBef>
          <a:spcPct val="0"/>
        </a:spcBef>
        <a:spcAft>
          <a:spcPct val="0"/>
        </a:spcAft>
        <a:defRPr sz="4000" b="1">
          <a:solidFill>
            <a:srgbClr val="16165D"/>
          </a:solidFill>
          <a:latin typeface="Helvetica" pitchFamily="-110" charset="0"/>
          <a:ea typeface="ＭＳ Ｐゴシック" pitchFamily="-110" charset="-128"/>
          <a:cs typeface="Helvetica" pitchFamily="34" charset="0"/>
        </a:defRPr>
      </a:lvl3pPr>
      <a:lvl4pPr algn="l" rtl="0" eaLnBrk="0" fontAlgn="base" hangingPunct="0">
        <a:spcBef>
          <a:spcPct val="0"/>
        </a:spcBef>
        <a:spcAft>
          <a:spcPct val="0"/>
        </a:spcAft>
        <a:defRPr sz="4000" b="1">
          <a:solidFill>
            <a:srgbClr val="16165D"/>
          </a:solidFill>
          <a:latin typeface="Helvetica" pitchFamily="-110" charset="0"/>
          <a:ea typeface="ＭＳ Ｐゴシック" pitchFamily="-110" charset="-128"/>
          <a:cs typeface="Helvetica" pitchFamily="34" charset="0"/>
        </a:defRPr>
      </a:lvl4pPr>
      <a:lvl5pPr algn="l" rtl="0" eaLnBrk="0" fontAlgn="base" hangingPunct="0">
        <a:spcBef>
          <a:spcPct val="0"/>
        </a:spcBef>
        <a:spcAft>
          <a:spcPct val="0"/>
        </a:spcAft>
        <a:defRPr sz="4000" b="1">
          <a:solidFill>
            <a:srgbClr val="16165D"/>
          </a:solidFill>
          <a:latin typeface="Helvetica" pitchFamily="-110" charset="0"/>
          <a:ea typeface="ＭＳ Ｐゴシック" pitchFamily="-110" charset="-128"/>
          <a:cs typeface="Helvetica" pitchFamily="34" charset="0"/>
        </a:defRPr>
      </a:lvl5pPr>
      <a:lvl6pPr marL="457200" algn="l" rtl="0" eaLnBrk="1" fontAlgn="base" hangingPunct="1">
        <a:spcBef>
          <a:spcPct val="0"/>
        </a:spcBef>
        <a:spcAft>
          <a:spcPct val="0"/>
        </a:spcAft>
        <a:defRPr sz="4400">
          <a:solidFill>
            <a:schemeClr val="tx2"/>
          </a:solidFill>
          <a:latin typeface="Times New Roman" charset="0"/>
        </a:defRPr>
      </a:lvl6pPr>
      <a:lvl7pPr marL="914400" algn="l" rtl="0" eaLnBrk="1" fontAlgn="base" hangingPunct="1">
        <a:spcBef>
          <a:spcPct val="0"/>
        </a:spcBef>
        <a:spcAft>
          <a:spcPct val="0"/>
        </a:spcAft>
        <a:defRPr sz="4400">
          <a:solidFill>
            <a:schemeClr val="tx2"/>
          </a:solidFill>
          <a:latin typeface="Times New Roman" charset="0"/>
        </a:defRPr>
      </a:lvl7pPr>
      <a:lvl8pPr marL="1371600" algn="l" rtl="0" eaLnBrk="1" fontAlgn="base" hangingPunct="1">
        <a:spcBef>
          <a:spcPct val="0"/>
        </a:spcBef>
        <a:spcAft>
          <a:spcPct val="0"/>
        </a:spcAft>
        <a:defRPr sz="4400">
          <a:solidFill>
            <a:schemeClr val="tx2"/>
          </a:solidFill>
          <a:latin typeface="Times New Roman" charset="0"/>
        </a:defRPr>
      </a:lvl8pPr>
      <a:lvl9pPr marL="1828800" algn="l" rtl="0" eaLnBrk="1" fontAlgn="base" hangingPunct="1">
        <a:spcBef>
          <a:spcPct val="0"/>
        </a:spcBef>
        <a:spcAft>
          <a:spcPct val="0"/>
        </a:spcAft>
        <a:defRPr sz="4400">
          <a:solidFill>
            <a:schemeClr val="tx2"/>
          </a:solidFill>
          <a:latin typeface="Times New Roman" charset="0"/>
        </a:defRPr>
      </a:lvl9pPr>
    </p:titleStyle>
    <p:bodyStyle>
      <a:lvl1pPr marL="342900" indent="-342900" algn="l" rtl="0" eaLnBrk="0" fontAlgn="base" hangingPunct="0">
        <a:spcBef>
          <a:spcPct val="20000"/>
        </a:spcBef>
        <a:spcAft>
          <a:spcPct val="0"/>
        </a:spcAft>
        <a:buChar char="•"/>
        <a:defRPr sz="2800">
          <a:solidFill>
            <a:schemeClr val="tx1"/>
          </a:solidFill>
          <a:latin typeface="Helvetica" pitchFamily="34" charset="0"/>
          <a:ea typeface="ＭＳ Ｐゴシック" pitchFamily="-110" charset="-128"/>
          <a:cs typeface="Helvetica" pitchFamily="34" charset="0"/>
        </a:defRPr>
      </a:lvl1pPr>
      <a:lvl2pPr marL="742950" indent="-285750" algn="l" rtl="0" eaLnBrk="0" fontAlgn="base" hangingPunct="0">
        <a:spcBef>
          <a:spcPct val="20000"/>
        </a:spcBef>
        <a:spcAft>
          <a:spcPct val="0"/>
        </a:spcAft>
        <a:buChar char="–"/>
        <a:defRPr sz="2400">
          <a:solidFill>
            <a:schemeClr val="tx1"/>
          </a:solidFill>
          <a:latin typeface="Helvetica" pitchFamily="34" charset="0"/>
          <a:ea typeface="ＭＳ Ｐゴシック" charset="-128"/>
          <a:cs typeface="Helvetica" pitchFamily="34" charset="0"/>
        </a:defRPr>
      </a:lvl2pPr>
      <a:lvl3pPr marL="1143000" indent="-228600" algn="l" rtl="0" eaLnBrk="0" fontAlgn="base" hangingPunct="0">
        <a:spcBef>
          <a:spcPct val="20000"/>
        </a:spcBef>
        <a:spcAft>
          <a:spcPct val="0"/>
        </a:spcAft>
        <a:buChar char="•"/>
        <a:defRPr sz="2400">
          <a:solidFill>
            <a:schemeClr val="tx1"/>
          </a:solidFill>
          <a:latin typeface="Helvetica" pitchFamily="34" charset="0"/>
          <a:ea typeface="Helvetica" pitchFamily="-110" charset="0"/>
          <a:cs typeface="Helvetica" pitchFamily="34" charset="0"/>
        </a:defRPr>
      </a:lvl3pPr>
      <a:lvl4pPr marL="1600200" indent="-228600" algn="l" rtl="0" eaLnBrk="0" fontAlgn="base" hangingPunct="0">
        <a:spcBef>
          <a:spcPct val="20000"/>
        </a:spcBef>
        <a:spcAft>
          <a:spcPct val="0"/>
        </a:spcAft>
        <a:buChar char="–"/>
        <a:defRPr sz="2000">
          <a:solidFill>
            <a:schemeClr val="tx1"/>
          </a:solidFill>
          <a:latin typeface="Helvetica" pitchFamily="34" charset="0"/>
          <a:ea typeface="ＭＳ Ｐゴシック" charset="-128"/>
          <a:cs typeface="Helvetica" pitchFamily="34" charset="0"/>
        </a:defRPr>
      </a:lvl4pPr>
      <a:lvl5pPr marL="2057400" indent="-228600" algn="l" rtl="0" eaLnBrk="0" fontAlgn="base" hangingPunct="0">
        <a:spcBef>
          <a:spcPct val="20000"/>
        </a:spcBef>
        <a:spcAft>
          <a:spcPct val="0"/>
        </a:spcAft>
        <a:buChar char="»"/>
        <a:defRPr sz="2000">
          <a:solidFill>
            <a:schemeClr val="tx1"/>
          </a:solidFill>
          <a:latin typeface="Helvetica" pitchFamily="34" charset="0"/>
          <a:ea typeface="ＭＳ Ｐゴシック" charset="-128"/>
          <a:cs typeface="Helvetica" pitchFamily="34" charset="0"/>
        </a:defRPr>
      </a:lvl5pPr>
      <a:lvl6pPr marL="2514600" indent="-228600" algn="l" rtl="0" eaLnBrk="1" fontAlgn="base" hangingPunct="1">
        <a:spcBef>
          <a:spcPct val="20000"/>
        </a:spcBef>
        <a:spcAft>
          <a:spcPct val="0"/>
        </a:spcAft>
        <a:buChar char="»"/>
        <a:defRPr sz="2000">
          <a:solidFill>
            <a:schemeClr val="tx1"/>
          </a:solidFill>
          <a:latin typeface="+mn-lt"/>
          <a:ea typeface="ＭＳ Ｐゴシック" charset="-128"/>
        </a:defRPr>
      </a:lvl6pPr>
      <a:lvl7pPr marL="2971800" indent="-228600" algn="l" rtl="0" eaLnBrk="1" fontAlgn="base" hangingPunct="1">
        <a:spcBef>
          <a:spcPct val="20000"/>
        </a:spcBef>
        <a:spcAft>
          <a:spcPct val="0"/>
        </a:spcAft>
        <a:buChar char="»"/>
        <a:defRPr sz="2000">
          <a:solidFill>
            <a:schemeClr val="tx1"/>
          </a:solidFill>
          <a:latin typeface="+mn-lt"/>
          <a:ea typeface="ＭＳ Ｐゴシック" charset="-128"/>
        </a:defRPr>
      </a:lvl7pPr>
      <a:lvl8pPr marL="3429000" indent="-228600" algn="l" rtl="0" eaLnBrk="1" fontAlgn="base" hangingPunct="1">
        <a:spcBef>
          <a:spcPct val="20000"/>
        </a:spcBef>
        <a:spcAft>
          <a:spcPct val="0"/>
        </a:spcAft>
        <a:buChar char="»"/>
        <a:defRPr sz="2000">
          <a:solidFill>
            <a:schemeClr val="tx1"/>
          </a:solidFill>
          <a:latin typeface="+mn-lt"/>
          <a:ea typeface="ＭＳ Ｐゴシック" charset="-128"/>
        </a:defRPr>
      </a:lvl8pPr>
      <a:lvl9pPr marL="3886200" indent="-228600" algn="l" rtl="0" eaLnBrk="1" fontAlgn="base" hangingPunct="1">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t="-2000" b="-2000"/>
          </a:stretch>
        </a:blipFill>
        <a:effectLst/>
      </p:bgPr>
    </p:bg>
    <p:spTree>
      <p:nvGrpSpPr>
        <p:cNvPr id="1" name=""/>
        <p:cNvGrpSpPr/>
        <p:nvPr/>
      </p:nvGrpSpPr>
      <p:grpSpPr>
        <a:xfrm>
          <a:off x="0" y="0"/>
          <a:ext cx="0" cy="0"/>
          <a:chOff x="0" y="0"/>
          <a:chExt cx="0" cy="0"/>
        </a:xfrm>
      </p:grpSpPr>
      <p:sp>
        <p:nvSpPr>
          <p:cNvPr id="10242" name="Title Placeholder 1">
            <a:extLst>
              <a:ext uri="{FF2B5EF4-FFF2-40B4-BE49-F238E27FC236}">
                <a16:creationId xmlns:a16="http://schemas.microsoft.com/office/drawing/2014/main" id="{7BAA9B92-11B3-4926-AF43-828697562681}"/>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CA" altLang="en-US"/>
          </a:p>
        </p:txBody>
      </p:sp>
      <p:sp>
        <p:nvSpPr>
          <p:cNvPr id="10243" name="Text Placeholder 2">
            <a:extLst>
              <a:ext uri="{FF2B5EF4-FFF2-40B4-BE49-F238E27FC236}">
                <a16:creationId xmlns:a16="http://schemas.microsoft.com/office/drawing/2014/main" id="{39EC1559-A274-4D21-8215-5B14466ED014}"/>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CA" altLang="en-US"/>
          </a:p>
        </p:txBody>
      </p:sp>
      <p:sp>
        <p:nvSpPr>
          <p:cNvPr id="4" name="Date Placeholder 3">
            <a:extLst>
              <a:ext uri="{FF2B5EF4-FFF2-40B4-BE49-F238E27FC236}">
                <a16:creationId xmlns:a16="http://schemas.microsoft.com/office/drawing/2014/main" id="{3315378E-894C-491E-9E78-42561BEB265D}"/>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hangingPunct="1">
              <a:defRPr sz="1200">
                <a:solidFill>
                  <a:schemeClr val="tx1">
                    <a:tint val="75000"/>
                  </a:schemeClr>
                </a:solidFill>
                <a:cs typeface="+mn-cs"/>
              </a:defRPr>
            </a:lvl1pPr>
          </a:lstStyle>
          <a:p>
            <a:pPr>
              <a:defRPr/>
            </a:pPr>
            <a:endParaRPr lang="en-CA"/>
          </a:p>
        </p:txBody>
      </p:sp>
      <p:sp>
        <p:nvSpPr>
          <p:cNvPr id="5" name="Footer Placeholder 4">
            <a:extLst>
              <a:ext uri="{FF2B5EF4-FFF2-40B4-BE49-F238E27FC236}">
                <a16:creationId xmlns:a16="http://schemas.microsoft.com/office/drawing/2014/main" id="{6E4D6C2E-9682-49AE-A692-7C581246211F}"/>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hangingPunct="1">
              <a:defRPr sz="1200">
                <a:solidFill>
                  <a:schemeClr val="tx1">
                    <a:tint val="75000"/>
                  </a:schemeClr>
                </a:solidFill>
                <a:cs typeface="+mn-cs"/>
              </a:defRPr>
            </a:lvl1pPr>
          </a:lstStyle>
          <a:p>
            <a:pPr>
              <a:defRPr/>
            </a:pPr>
            <a:endParaRPr lang="en-CA"/>
          </a:p>
        </p:txBody>
      </p:sp>
      <p:sp>
        <p:nvSpPr>
          <p:cNvPr id="6" name="Slide Number Placeholder 5">
            <a:extLst>
              <a:ext uri="{FF2B5EF4-FFF2-40B4-BE49-F238E27FC236}">
                <a16:creationId xmlns:a16="http://schemas.microsoft.com/office/drawing/2014/main" id="{5C006EF6-DB0F-4D72-97BD-DF86F31DD523}"/>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5E4ED97B-52AA-4985-A5A5-7C872CCAD9FA}" type="slidenum">
              <a:rPr lang="en-CA" altLang="en-US"/>
              <a:pPr>
                <a:defRPr/>
              </a:pPr>
              <a:t>‹#›</a:t>
            </a:fld>
            <a:endParaRPr lang="en-CA" altLang="en-US"/>
          </a:p>
        </p:txBody>
      </p:sp>
    </p:spTree>
  </p:cSld>
  <p:clrMap bg1="lt1" tx1="dk1" bg2="lt2" tx2="dk2" accent1="accent1" accent2="accent2" accent3="accent3" accent4="accent4" accent5="accent5" accent6="accent6" hlink="hlink" folHlink="folHlink"/>
  <p:sldLayoutIdLst>
    <p:sldLayoutId id="2147511175" r:id="rId1"/>
    <p:sldLayoutId id="2147511176" r:id="rId2"/>
    <p:sldLayoutId id="2147511177" r:id="rId3"/>
    <p:sldLayoutId id="2147511178" r:id="rId4"/>
    <p:sldLayoutId id="2147511179" r:id="rId5"/>
    <p:sldLayoutId id="2147511180" r:id="rId6"/>
    <p:sldLayoutId id="2147511181" r:id="rId7"/>
    <p:sldLayoutId id="2147511182" r:id="rId8"/>
    <p:sldLayoutId id="2147511183" r:id="rId9"/>
    <p:sldLayoutId id="2147511184" r:id="rId10"/>
    <p:sldLayoutId id="2147511185" r:id="rId11"/>
  </p:sldLayoutIdLst>
  <p:transition/>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t="-2000" b="-2000"/>
          </a:stretch>
        </a:blipFill>
        <a:effectLst/>
      </p:bgPr>
    </p:bg>
    <p:spTree>
      <p:nvGrpSpPr>
        <p:cNvPr id="1" name=""/>
        <p:cNvGrpSpPr/>
        <p:nvPr/>
      </p:nvGrpSpPr>
      <p:grpSpPr>
        <a:xfrm>
          <a:off x="0" y="0"/>
          <a:ext cx="0" cy="0"/>
          <a:chOff x="0" y="0"/>
          <a:chExt cx="0" cy="0"/>
        </a:xfrm>
      </p:grpSpPr>
      <p:sp>
        <p:nvSpPr>
          <p:cNvPr id="11266" name="Title Placeholder 1">
            <a:extLst>
              <a:ext uri="{FF2B5EF4-FFF2-40B4-BE49-F238E27FC236}">
                <a16:creationId xmlns:a16="http://schemas.microsoft.com/office/drawing/2014/main" id="{E26309CE-7473-4D37-B4DD-D1A5E5C2FE88}"/>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CA" altLang="en-US"/>
          </a:p>
        </p:txBody>
      </p:sp>
      <p:sp>
        <p:nvSpPr>
          <p:cNvPr id="11267" name="Text Placeholder 2">
            <a:extLst>
              <a:ext uri="{FF2B5EF4-FFF2-40B4-BE49-F238E27FC236}">
                <a16:creationId xmlns:a16="http://schemas.microsoft.com/office/drawing/2014/main" id="{523D2278-F604-4D8D-9615-6C3C1563CDF6}"/>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CA" altLang="en-US"/>
          </a:p>
        </p:txBody>
      </p:sp>
      <p:sp>
        <p:nvSpPr>
          <p:cNvPr id="4" name="Date Placeholder 3">
            <a:extLst>
              <a:ext uri="{FF2B5EF4-FFF2-40B4-BE49-F238E27FC236}">
                <a16:creationId xmlns:a16="http://schemas.microsoft.com/office/drawing/2014/main" id="{7181EF3D-8E06-4EF9-8D45-F073314D4BE9}"/>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hangingPunct="1">
              <a:defRPr sz="1200">
                <a:solidFill>
                  <a:schemeClr val="tx1">
                    <a:tint val="75000"/>
                  </a:schemeClr>
                </a:solidFill>
                <a:cs typeface="+mn-cs"/>
              </a:defRPr>
            </a:lvl1pPr>
          </a:lstStyle>
          <a:p>
            <a:pPr>
              <a:defRPr/>
            </a:pPr>
            <a:endParaRPr lang="en-CA"/>
          </a:p>
        </p:txBody>
      </p:sp>
      <p:sp>
        <p:nvSpPr>
          <p:cNvPr id="5" name="Footer Placeholder 4">
            <a:extLst>
              <a:ext uri="{FF2B5EF4-FFF2-40B4-BE49-F238E27FC236}">
                <a16:creationId xmlns:a16="http://schemas.microsoft.com/office/drawing/2014/main" id="{ECDEE6A6-E973-491C-9F68-0BB54D7CA9DA}"/>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hangingPunct="1">
              <a:defRPr sz="1200">
                <a:solidFill>
                  <a:schemeClr val="tx1">
                    <a:tint val="75000"/>
                  </a:schemeClr>
                </a:solidFill>
                <a:cs typeface="+mn-cs"/>
              </a:defRPr>
            </a:lvl1pPr>
          </a:lstStyle>
          <a:p>
            <a:pPr>
              <a:defRPr/>
            </a:pPr>
            <a:endParaRPr lang="en-CA"/>
          </a:p>
        </p:txBody>
      </p:sp>
      <p:sp>
        <p:nvSpPr>
          <p:cNvPr id="6" name="Slide Number Placeholder 5">
            <a:extLst>
              <a:ext uri="{FF2B5EF4-FFF2-40B4-BE49-F238E27FC236}">
                <a16:creationId xmlns:a16="http://schemas.microsoft.com/office/drawing/2014/main" id="{97D0BA31-B71A-4C03-8FD3-F47BAE8B2926}"/>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CF39E7C2-73A8-4207-AC83-086438F46EC4}" type="slidenum">
              <a:rPr lang="en-CA" altLang="en-US"/>
              <a:pPr>
                <a:defRPr/>
              </a:pPr>
              <a:t>‹#›</a:t>
            </a:fld>
            <a:endParaRPr lang="en-CA" altLang="en-US"/>
          </a:p>
        </p:txBody>
      </p:sp>
    </p:spTree>
  </p:cSld>
  <p:clrMap bg1="lt1" tx1="dk1" bg2="lt2" tx2="dk2" accent1="accent1" accent2="accent2" accent3="accent3" accent4="accent4" accent5="accent5" accent6="accent6" hlink="hlink" folHlink="folHlink"/>
  <p:sldLayoutIdLst>
    <p:sldLayoutId id="2147511186" r:id="rId1"/>
    <p:sldLayoutId id="2147511187" r:id="rId2"/>
    <p:sldLayoutId id="2147511188" r:id="rId3"/>
    <p:sldLayoutId id="2147511189" r:id="rId4"/>
    <p:sldLayoutId id="2147511190" r:id="rId5"/>
    <p:sldLayoutId id="2147511191" r:id="rId6"/>
    <p:sldLayoutId id="2147511192" r:id="rId7"/>
    <p:sldLayoutId id="2147511193" r:id="rId8"/>
    <p:sldLayoutId id="2147511194" r:id="rId9"/>
    <p:sldLayoutId id="2147511195" r:id="rId10"/>
    <p:sldLayoutId id="2147511196" r:id="rId11"/>
  </p:sldLayoutIdLst>
  <p:transition/>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t="-2000" b="-2000"/>
          </a:stretch>
        </a:blipFill>
        <a:effectLst/>
      </p:bgPr>
    </p:bg>
    <p:spTree>
      <p:nvGrpSpPr>
        <p:cNvPr id="1" name=""/>
        <p:cNvGrpSpPr/>
        <p:nvPr/>
      </p:nvGrpSpPr>
      <p:grpSpPr>
        <a:xfrm>
          <a:off x="0" y="0"/>
          <a:ext cx="0" cy="0"/>
          <a:chOff x="0" y="0"/>
          <a:chExt cx="0" cy="0"/>
        </a:xfrm>
      </p:grpSpPr>
      <p:sp>
        <p:nvSpPr>
          <p:cNvPr id="12290" name="Title Placeholder 1">
            <a:extLst>
              <a:ext uri="{FF2B5EF4-FFF2-40B4-BE49-F238E27FC236}">
                <a16:creationId xmlns:a16="http://schemas.microsoft.com/office/drawing/2014/main" id="{1A1CBAA6-BD26-48F3-8192-93A4C2EB41CE}"/>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CA" altLang="en-US"/>
          </a:p>
        </p:txBody>
      </p:sp>
      <p:sp>
        <p:nvSpPr>
          <p:cNvPr id="12291" name="Text Placeholder 2">
            <a:extLst>
              <a:ext uri="{FF2B5EF4-FFF2-40B4-BE49-F238E27FC236}">
                <a16:creationId xmlns:a16="http://schemas.microsoft.com/office/drawing/2014/main" id="{45E257A8-2525-46BA-9957-A14A53CA74D4}"/>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CA" altLang="en-US"/>
          </a:p>
        </p:txBody>
      </p:sp>
      <p:sp>
        <p:nvSpPr>
          <p:cNvPr id="4" name="Date Placeholder 3">
            <a:extLst>
              <a:ext uri="{FF2B5EF4-FFF2-40B4-BE49-F238E27FC236}">
                <a16:creationId xmlns:a16="http://schemas.microsoft.com/office/drawing/2014/main" id="{68BB52DE-12CD-4C93-AF5F-F8852C4E439A}"/>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hangingPunct="1">
              <a:defRPr sz="1200">
                <a:solidFill>
                  <a:schemeClr val="tx1">
                    <a:tint val="75000"/>
                  </a:schemeClr>
                </a:solidFill>
                <a:cs typeface="+mn-cs"/>
              </a:defRPr>
            </a:lvl1pPr>
          </a:lstStyle>
          <a:p>
            <a:pPr>
              <a:defRPr/>
            </a:pPr>
            <a:endParaRPr lang="en-CA"/>
          </a:p>
        </p:txBody>
      </p:sp>
      <p:sp>
        <p:nvSpPr>
          <p:cNvPr id="5" name="Footer Placeholder 4">
            <a:extLst>
              <a:ext uri="{FF2B5EF4-FFF2-40B4-BE49-F238E27FC236}">
                <a16:creationId xmlns:a16="http://schemas.microsoft.com/office/drawing/2014/main" id="{F74CEC25-6E0F-4B82-9C49-147D88CA0CA8}"/>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hangingPunct="1">
              <a:defRPr sz="1200">
                <a:solidFill>
                  <a:schemeClr val="tx1">
                    <a:tint val="75000"/>
                  </a:schemeClr>
                </a:solidFill>
                <a:cs typeface="+mn-cs"/>
              </a:defRPr>
            </a:lvl1pPr>
          </a:lstStyle>
          <a:p>
            <a:pPr>
              <a:defRPr/>
            </a:pPr>
            <a:endParaRPr lang="en-CA"/>
          </a:p>
        </p:txBody>
      </p:sp>
      <p:sp>
        <p:nvSpPr>
          <p:cNvPr id="6" name="Slide Number Placeholder 5">
            <a:extLst>
              <a:ext uri="{FF2B5EF4-FFF2-40B4-BE49-F238E27FC236}">
                <a16:creationId xmlns:a16="http://schemas.microsoft.com/office/drawing/2014/main" id="{A426C4FC-F141-4BF4-A808-3F54893EBE70}"/>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743892DC-3019-4B4F-9D9E-CD56745CB7B4}" type="slidenum">
              <a:rPr lang="en-CA" altLang="en-US"/>
              <a:pPr>
                <a:defRPr/>
              </a:pPr>
              <a:t>‹#›</a:t>
            </a:fld>
            <a:endParaRPr lang="en-CA" altLang="en-US"/>
          </a:p>
        </p:txBody>
      </p:sp>
    </p:spTree>
  </p:cSld>
  <p:clrMap bg1="lt1" tx1="dk1" bg2="lt2" tx2="dk2" accent1="accent1" accent2="accent2" accent3="accent3" accent4="accent4" accent5="accent5" accent6="accent6" hlink="hlink" folHlink="folHlink"/>
  <p:sldLayoutIdLst>
    <p:sldLayoutId id="2147511197" r:id="rId1"/>
    <p:sldLayoutId id="2147511198" r:id="rId2"/>
    <p:sldLayoutId id="2147511199" r:id="rId3"/>
    <p:sldLayoutId id="2147511200" r:id="rId4"/>
    <p:sldLayoutId id="2147511201" r:id="rId5"/>
    <p:sldLayoutId id="2147511202" r:id="rId6"/>
    <p:sldLayoutId id="2147511203" r:id="rId7"/>
    <p:sldLayoutId id="2147511204" r:id="rId8"/>
    <p:sldLayoutId id="2147511205" r:id="rId9"/>
    <p:sldLayoutId id="2147511206" r:id="rId10"/>
    <p:sldLayoutId id="2147511207" r:id="rId11"/>
  </p:sldLayoutIdLst>
  <p:transition/>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t="-2000" b="-2000"/>
          </a:stretch>
        </a:blipFill>
        <a:effectLst/>
      </p:bgPr>
    </p:bg>
    <p:spTree>
      <p:nvGrpSpPr>
        <p:cNvPr id="1" name=""/>
        <p:cNvGrpSpPr/>
        <p:nvPr/>
      </p:nvGrpSpPr>
      <p:grpSpPr>
        <a:xfrm>
          <a:off x="0" y="0"/>
          <a:ext cx="0" cy="0"/>
          <a:chOff x="0" y="0"/>
          <a:chExt cx="0" cy="0"/>
        </a:xfrm>
      </p:grpSpPr>
      <p:sp>
        <p:nvSpPr>
          <p:cNvPr id="13314" name="Title Placeholder 1">
            <a:extLst>
              <a:ext uri="{FF2B5EF4-FFF2-40B4-BE49-F238E27FC236}">
                <a16:creationId xmlns:a16="http://schemas.microsoft.com/office/drawing/2014/main" id="{A6686BB5-044F-44F0-96D3-C643572273A3}"/>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CA" altLang="en-US"/>
          </a:p>
        </p:txBody>
      </p:sp>
      <p:sp>
        <p:nvSpPr>
          <p:cNvPr id="13315" name="Text Placeholder 2">
            <a:extLst>
              <a:ext uri="{FF2B5EF4-FFF2-40B4-BE49-F238E27FC236}">
                <a16:creationId xmlns:a16="http://schemas.microsoft.com/office/drawing/2014/main" id="{8C658867-C567-4C7C-B085-FD7316E97179}"/>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CA" altLang="en-US"/>
          </a:p>
        </p:txBody>
      </p:sp>
      <p:sp>
        <p:nvSpPr>
          <p:cNvPr id="4" name="Date Placeholder 3">
            <a:extLst>
              <a:ext uri="{FF2B5EF4-FFF2-40B4-BE49-F238E27FC236}">
                <a16:creationId xmlns:a16="http://schemas.microsoft.com/office/drawing/2014/main" id="{34FEC7B1-B590-4627-A020-CA89150551B1}"/>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hangingPunct="1">
              <a:defRPr sz="1200">
                <a:solidFill>
                  <a:schemeClr val="tx1">
                    <a:tint val="75000"/>
                  </a:schemeClr>
                </a:solidFill>
                <a:cs typeface="+mn-cs"/>
              </a:defRPr>
            </a:lvl1pPr>
          </a:lstStyle>
          <a:p>
            <a:pPr>
              <a:defRPr/>
            </a:pPr>
            <a:endParaRPr lang="en-CA"/>
          </a:p>
        </p:txBody>
      </p:sp>
      <p:sp>
        <p:nvSpPr>
          <p:cNvPr id="5" name="Footer Placeholder 4">
            <a:extLst>
              <a:ext uri="{FF2B5EF4-FFF2-40B4-BE49-F238E27FC236}">
                <a16:creationId xmlns:a16="http://schemas.microsoft.com/office/drawing/2014/main" id="{66CFA6A8-F7BB-4BBE-AD0E-821E09754519}"/>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hangingPunct="1">
              <a:defRPr sz="1200">
                <a:solidFill>
                  <a:schemeClr val="tx1">
                    <a:tint val="75000"/>
                  </a:schemeClr>
                </a:solidFill>
                <a:cs typeface="+mn-cs"/>
              </a:defRPr>
            </a:lvl1pPr>
          </a:lstStyle>
          <a:p>
            <a:pPr>
              <a:defRPr/>
            </a:pPr>
            <a:endParaRPr lang="en-CA"/>
          </a:p>
        </p:txBody>
      </p:sp>
      <p:sp>
        <p:nvSpPr>
          <p:cNvPr id="6" name="Slide Number Placeholder 5">
            <a:extLst>
              <a:ext uri="{FF2B5EF4-FFF2-40B4-BE49-F238E27FC236}">
                <a16:creationId xmlns:a16="http://schemas.microsoft.com/office/drawing/2014/main" id="{7FF2B59E-15F9-4983-8290-E467CB9C6A90}"/>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6F7E9145-29A5-4602-A4B5-337712C1C8D6}" type="slidenum">
              <a:rPr lang="en-CA" altLang="en-US"/>
              <a:pPr>
                <a:defRPr/>
              </a:pPr>
              <a:t>‹#›</a:t>
            </a:fld>
            <a:endParaRPr lang="en-CA" altLang="en-US"/>
          </a:p>
        </p:txBody>
      </p:sp>
    </p:spTree>
  </p:cSld>
  <p:clrMap bg1="lt1" tx1="dk1" bg2="lt2" tx2="dk2" accent1="accent1" accent2="accent2" accent3="accent3" accent4="accent4" accent5="accent5" accent6="accent6" hlink="hlink" folHlink="folHlink"/>
  <p:sldLayoutIdLst>
    <p:sldLayoutId id="2147511208" r:id="rId1"/>
    <p:sldLayoutId id="2147511209" r:id="rId2"/>
    <p:sldLayoutId id="2147511210" r:id="rId3"/>
    <p:sldLayoutId id="2147511211" r:id="rId4"/>
    <p:sldLayoutId id="2147511212" r:id="rId5"/>
    <p:sldLayoutId id="2147511213" r:id="rId6"/>
    <p:sldLayoutId id="2147511214" r:id="rId7"/>
    <p:sldLayoutId id="2147511215" r:id="rId8"/>
    <p:sldLayoutId id="2147511216" r:id="rId9"/>
    <p:sldLayoutId id="2147511217" r:id="rId10"/>
    <p:sldLayoutId id="2147511218" r:id="rId11"/>
  </p:sldLayoutIdLst>
  <p:transition/>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t="-2000" b="-2000"/>
          </a:stretch>
        </a:blipFill>
        <a:effectLst/>
      </p:bgPr>
    </p:bg>
    <p:spTree>
      <p:nvGrpSpPr>
        <p:cNvPr id="1" name=""/>
        <p:cNvGrpSpPr/>
        <p:nvPr/>
      </p:nvGrpSpPr>
      <p:grpSpPr>
        <a:xfrm>
          <a:off x="0" y="0"/>
          <a:ext cx="0" cy="0"/>
          <a:chOff x="0" y="0"/>
          <a:chExt cx="0" cy="0"/>
        </a:xfrm>
      </p:grpSpPr>
      <p:sp>
        <p:nvSpPr>
          <p:cNvPr id="14338" name="Title Placeholder 1">
            <a:extLst>
              <a:ext uri="{FF2B5EF4-FFF2-40B4-BE49-F238E27FC236}">
                <a16:creationId xmlns:a16="http://schemas.microsoft.com/office/drawing/2014/main" id="{C381C789-FFC4-48BB-9AA8-1C34D4672280}"/>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CA" altLang="en-US"/>
          </a:p>
        </p:txBody>
      </p:sp>
      <p:sp>
        <p:nvSpPr>
          <p:cNvPr id="14339" name="Text Placeholder 2">
            <a:extLst>
              <a:ext uri="{FF2B5EF4-FFF2-40B4-BE49-F238E27FC236}">
                <a16:creationId xmlns:a16="http://schemas.microsoft.com/office/drawing/2014/main" id="{DC5D8D75-123B-4B25-B8A0-3B8E1BF46084}"/>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CA" altLang="en-US"/>
          </a:p>
        </p:txBody>
      </p:sp>
      <p:sp>
        <p:nvSpPr>
          <p:cNvPr id="4" name="Date Placeholder 3">
            <a:extLst>
              <a:ext uri="{FF2B5EF4-FFF2-40B4-BE49-F238E27FC236}">
                <a16:creationId xmlns:a16="http://schemas.microsoft.com/office/drawing/2014/main" id="{6BDBF338-6A7F-4257-8344-5D228DCCB807}"/>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hangingPunct="1">
              <a:defRPr sz="1200">
                <a:solidFill>
                  <a:schemeClr val="tx1">
                    <a:tint val="75000"/>
                  </a:schemeClr>
                </a:solidFill>
                <a:cs typeface="+mn-cs"/>
              </a:defRPr>
            </a:lvl1pPr>
          </a:lstStyle>
          <a:p>
            <a:pPr>
              <a:defRPr/>
            </a:pPr>
            <a:endParaRPr lang="en-CA"/>
          </a:p>
        </p:txBody>
      </p:sp>
      <p:sp>
        <p:nvSpPr>
          <p:cNvPr id="5" name="Footer Placeholder 4">
            <a:extLst>
              <a:ext uri="{FF2B5EF4-FFF2-40B4-BE49-F238E27FC236}">
                <a16:creationId xmlns:a16="http://schemas.microsoft.com/office/drawing/2014/main" id="{1CD4F625-856A-4BB6-83DA-E2F21EAE0807}"/>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hangingPunct="1">
              <a:defRPr sz="1200">
                <a:solidFill>
                  <a:schemeClr val="tx1">
                    <a:tint val="75000"/>
                  </a:schemeClr>
                </a:solidFill>
                <a:cs typeface="+mn-cs"/>
              </a:defRPr>
            </a:lvl1pPr>
          </a:lstStyle>
          <a:p>
            <a:pPr>
              <a:defRPr/>
            </a:pPr>
            <a:endParaRPr lang="en-CA"/>
          </a:p>
        </p:txBody>
      </p:sp>
      <p:sp>
        <p:nvSpPr>
          <p:cNvPr id="6" name="Slide Number Placeholder 5">
            <a:extLst>
              <a:ext uri="{FF2B5EF4-FFF2-40B4-BE49-F238E27FC236}">
                <a16:creationId xmlns:a16="http://schemas.microsoft.com/office/drawing/2014/main" id="{CA42E89F-DAE9-42B4-A5F5-DB3AEDCA2602}"/>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76D6607A-F3EA-48A4-95BE-C25751692A56}" type="slidenum">
              <a:rPr lang="en-CA" altLang="en-US"/>
              <a:pPr>
                <a:defRPr/>
              </a:pPr>
              <a:t>‹#›</a:t>
            </a:fld>
            <a:endParaRPr lang="en-CA" altLang="en-US"/>
          </a:p>
        </p:txBody>
      </p:sp>
    </p:spTree>
  </p:cSld>
  <p:clrMap bg1="lt1" tx1="dk1" bg2="lt2" tx2="dk2" accent1="accent1" accent2="accent2" accent3="accent3" accent4="accent4" accent5="accent5" accent6="accent6" hlink="hlink" folHlink="folHlink"/>
  <p:sldLayoutIdLst>
    <p:sldLayoutId id="2147511219" r:id="rId1"/>
    <p:sldLayoutId id="2147511220" r:id="rId2"/>
    <p:sldLayoutId id="2147511221" r:id="rId3"/>
    <p:sldLayoutId id="2147511222" r:id="rId4"/>
    <p:sldLayoutId id="2147511223" r:id="rId5"/>
    <p:sldLayoutId id="2147511224" r:id="rId6"/>
    <p:sldLayoutId id="2147511225" r:id="rId7"/>
    <p:sldLayoutId id="2147511226" r:id="rId8"/>
    <p:sldLayoutId id="2147511227" r:id="rId9"/>
    <p:sldLayoutId id="2147511228" r:id="rId10"/>
    <p:sldLayoutId id="2147511229" r:id="rId11"/>
  </p:sldLayoutIdLst>
  <p:transition/>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t="-2000" b="-2000"/>
          </a:stretch>
        </a:blipFill>
        <a:effectLst/>
      </p:bgPr>
    </p:bg>
    <p:spTree>
      <p:nvGrpSpPr>
        <p:cNvPr id="1" name=""/>
        <p:cNvGrpSpPr/>
        <p:nvPr/>
      </p:nvGrpSpPr>
      <p:grpSpPr>
        <a:xfrm>
          <a:off x="0" y="0"/>
          <a:ext cx="0" cy="0"/>
          <a:chOff x="0" y="0"/>
          <a:chExt cx="0" cy="0"/>
        </a:xfrm>
      </p:grpSpPr>
      <p:sp>
        <p:nvSpPr>
          <p:cNvPr id="15362" name="Title Placeholder 1">
            <a:extLst>
              <a:ext uri="{FF2B5EF4-FFF2-40B4-BE49-F238E27FC236}">
                <a16:creationId xmlns:a16="http://schemas.microsoft.com/office/drawing/2014/main" id="{A2029F4E-C5E1-434F-81BD-24B8EDEA10F3}"/>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CA" altLang="en-US"/>
          </a:p>
        </p:txBody>
      </p:sp>
      <p:sp>
        <p:nvSpPr>
          <p:cNvPr id="15363" name="Text Placeholder 2">
            <a:extLst>
              <a:ext uri="{FF2B5EF4-FFF2-40B4-BE49-F238E27FC236}">
                <a16:creationId xmlns:a16="http://schemas.microsoft.com/office/drawing/2014/main" id="{19075616-D513-4D2D-9C26-8F26689D0435}"/>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CA" altLang="en-US"/>
          </a:p>
        </p:txBody>
      </p:sp>
      <p:sp>
        <p:nvSpPr>
          <p:cNvPr id="4" name="Date Placeholder 3">
            <a:extLst>
              <a:ext uri="{FF2B5EF4-FFF2-40B4-BE49-F238E27FC236}">
                <a16:creationId xmlns:a16="http://schemas.microsoft.com/office/drawing/2014/main" id="{B2E22E2D-7B0C-4066-94E6-1D5C9C5CCE24}"/>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hangingPunct="1">
              <a:defRPr sz="1200">
                <a:solidFill>
                  <a:schemeClr val="tx1">
                    <a:tint val="75000"/>
                  </a:schemeClr>
                </a:solidFill>
                <a:cs typeface="+mn-cs"/>
              </a:defRPr>
            </a:lvl1pPr>
          </a:lstStyle>
          <a:p>
            <a:pPr>
              <a:defRPr/>
            </a:pPr>
            <a:endParaRPr lang="en-CA"/>
          </a:p>
        </p:txBody>
      </p:sp>
      <p:sp>
        <p:nvSpPr>
          <p:cNvPr id="5" name="Footer Placeholder 4">
            <a:extLst>
              <a:ext uri="{FF2B5EF4-FFF2-40B4-BE49-F238E27FC236}">
                <a16:creationId xmlns:a16="http://schemas.microsoft.com/office/drawing/2014/main" id="{01950214-65E4-43B6-9EA3-79547E26F671}"/>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hangingPunct="1">
              <a:defRPr sz="1200">
                <a:solidFill>
                  <a:schemeClr val="tx1">
                    <a:tint val="75000"/>
                  </a:schemeClr>
                </a:solidFill>
                <a:cs typeface="+mn-cs"/>
              </a:defRPr>
            </a:lvl1pPr>
          </a:lstStyle>
          <a:p>
            <a:pPr>
              <a:defRPr/>
            </a:pPr>
            <a:endParaRPr lang="en-CA"/>
          </a:p>
        </p:txBody>
      </p:sp>
      <p:sp>
        <p:nvSpPr>
          <p:cNvPr id="6" name="Slide Number Placeholder 5">
            <a:extLst>
              <a:ext uri="{FF2B5EF4-FFF2-40B4-BE49-F238E27FC236}">
                <a16:creationId xmlns:a16="http://schemas.microsoft.com/office/drawing/2014/main" id="{F63B4CC9-F68A-4874-BB5E-8FABBC309F33}"/>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CF3B039B-9F97-4E5A-ACCF-9095CB12922E}" type="slidenum">
              <a:rPr lang="en-CA" altLang="en-US"/>
              <a:pPr>
                <a:defRPr/>
              </a:pPr>
              <a:t>‹#›</a:t>
            </a:fld>
            <a:endParaRPr lang="en-CA" altLang="en-US"/>
          </a:p>
        </p:txBody>
      </p:sp>
    </p:spTree>
  </p:cSld>
  <p:clrMap bg1="lt1" tx1="dk1" bg2="lt2" tx2="dk2" accent1="accent1" accent2="accent2" accent3="accent3" accent4="accent4" accent5="accent5" accent6="accent6" hlink="hlink" folHlink="folHlink"/>
  <p:sldLayoutIdLst>
    <p:sldLayoutId id="2147511230" r:id="rId1"/>
    <p:sldLayoutId id="2147511231" r:id="rId2"/>
    <p:sldLayoutId id="2147511232" r:id="rId3"/>
    <p:sldLayoutId id="2147511233" r:id="rId4"/>
    <p:sldLayoutId id="2147511234" r:id="rId5"/>
    <p:sldLayoutId id="2147511235" r:id="rId6"/>
    <p:sldLayoutId id="2147511236" r:id="rId7"/>
    <p:sldLayoutId id="2147511237" r:id="rId8"/>
    <p:sldLayoutId id="2147511238" r:id="rId9"/>
    <p:sldLayoutId id="2147511239" r:id="rId10"/>
    <p:sldLayoutId id="2147511240" r:id="rId11"/>
  </p:sldLayoutIdLst>
  <p:transition/>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t="-2000" b="-2000"/>
          </a:stretch>
        </a:blipFill>
        <a:effectLst/>
      </p:bgPr>
    </p:bg>
    <p:spTree>
      <p:nvGrpSpPr>
        <p:cNvPr id="1" name=""/>
        <p:cNvGrpSpPr/>
        <p:nvPr/>
      </p:nvGrpSpPr>
      <p:grpSpPr>
        <a:xfrm>
          <a:off x="0" y="0"/>
          <a:ext cx="0" cy="0"/>
          <a:chOff x="0" y="0"/>
          <a:chExt cx="0" cy="0"/>
        </a:xfrm>
      </p:grpSpPr>
      <p:sp>
        <p:nvSpPr>
          <p:cNvPr id="16386" name="Title Placeholder 1">
            <a:extLst>
              <a:ext uri="{FF2B5EF4-FFF2-40B4-BE49-F238E27FC236}">
                <a16:creationId xmlns:a16="http://schemas.microsoft.com/office/drawing/2014/main" id="{EED1F711-3E6B-41DE-BA4F-2CA0313F6D88}"/>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CA" altLang="en-US"/>
          </a:p>
        </p:txBody>
      </p:sp>
      <p:sp>
        <p:nvSpPr>
          <p:cNvPr id="16387" name="Text Placeholder 2">
            <a:extLst>
              <a:ext uri="{FF2B5EF4-FFF2-40B4-BE49-F238E27FC236}">
                <a16:creationId xmlns:a16="http://schemas.microsoft.com/office/drawing/2014/main" id="{774C8584-1F14-45E9-8AFA-6A26F41A15C8}"/>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CA" altLang="en-US"/>
          </a:p>
        </p:txBody>
      </p:sp>
      <p:sp>
        <p:nvSpPr>
          <p:cNvPr id="4" name="Date Placeholder 3">
            <a:extLst>
              <a:ext uri="{FF2B5EF4-FFF2-40B4-BE49-F238E27FC236}">
                <a16:creationId xmlns:a16="http://schemas.microsoft.com/office/drawing/2014/main" id="{F2C14D95-8597-4471-92BA-C81C63B6538F}"/>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hangingPunct="1">
              <a:defRPr sz="1200">
                <a:solidFill>
                  <a:schemeClr val="tx1">
                    <a:tint val="75000"/>
                  </a:schemeClr>
                </a:solidFill>
                <a:cs typeface="+mn-cs"/>
              </a:defRPr>
            </a:lvl1pPr>
          </a:lstStyle>
          <a:p>
            <a:pPr>
              <a:defRPr/>
            </a:pPr>
            <a:endParaRPr lang="en-CA"/>
          </a:p>
        </p:txBody>
      </p:sp>
      <p:sp>
        <p:nvSpPr>
          <p:cNvPr id="5" name="Footer Placeholder 4">
            <a:extLst>
              <a:ext uri="{FF2B5EF4-FFF2-40B4-BE49-F238E27FC236}">
                <a16:creationId xmlns:a16="http://schemas.microsoft.com/office/drawing/2014/main" id="{7A59DCE1-1C18-471E-B977-BD68B6B24BAC}"/>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hangingPunct="1">
              <a:defRPr sz="1200">
                <a:solidFill>
                  <a:schemeClr val="tx1">
                    <a:tint val="75000"/>
                  </a:schemeClr>
                </a:solidFill>
                <a:cs typeface="+mn-cs"/>
              </a:defRPr>
            </a:lvl1pPr>
          </a:lstStyle>
          <a:p>
            <a:pPr>
              <a:defRPr/>
            </a:pPr>
            <a:endParaRPr lang="en-CA"/>
          </a:p>
        </p:txBody>
      </p:sp>
      <p:sp>
        <p:nvSpPr>
          <p:cNvPr id="6" name="Slide Number Placeholder 5">
            <a:extLst>
              <a:ext uri="{FF2B5EF4-FFF2-40B4-BE49-F238E27FC236}">
                <a16:creationId xmlns:a16="http://schemas.microsoft.com/office/drawing/2014/main" id="{BC034CA3-3A57-47F0-8AE2-1C0B89A413D7}"/>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DA958EF2-7569-4C02-978D-45A2EF17B5E5}" type="slidenum">
              <a:rPr lang="en-CA" altLang="en-US"/>
              <a:pPr>
                <a:defRPr/>
              </a:pPr>
              <a:t>‹#›</a:t>
            </a:fld>
            <a:endParaRPr lang="en-CA" altLang="en-US"/>
          </a:p>
        </p:txBody>
      </p:sp>
    </p:spTree>
  </p:cSld>
  <p:clrMap bg1="lt1" tx1="dk1" bg2="lt2" tx2="dk2" accent1="accent1" accent2="accent2" accent3="accent3" accent4="accent4" accent5="accent5" accent6="accent6" hlink="hlink" folHlink="folHlink"/>
  <p:sldLayoutIdLst>
    <p:sldLayoutId id="2147511241" r:id="rId1"/>
    <p:sldLayoutId id="2147511242" r:id="rId2"/>
    <p:sldLayoutId id="2147511243" r:id="rId3"/>
    <p:sldLayoutId id="2147511244" r:id="rId4"/>
    <p:sldLayoutId id="2147511245" r:id="rId5"/>
    <p:sldLayoutId id="2147511246" r:id="rId6"/>
    <p:sldLayoutId id="2147511247" r:id="rId7"/>
    <p:sldLayoutId id="2147511248" r:id="rId8"/>
    <p:sldLayoutId id="2147511249" r:id="rId9"/>
    <p:sldLayoutId id="2147511250" r:id="rId10"/>
    <p:sldLayoutId id="2147511251" r:id="rId11"/>
  </p:sldLayoutIdLst>
  <p:transition/>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t="-2000" b="-2000"/>
          </a:stretch>
        </a:blipFill>
        <a:effectLst/>
      </p:bgPr>
    </p:bg>
    <p:spTree>
      <p:nvGrpSpPr>
        <p:cNvPr id="1" name=""/>
        <p:cNvGrpSpPr/>
        <p:nvPr/>
      </p:nvGrpSpPr>
      <p:grpSpPr>
        <a:xfrm>
          <a:off x="0" y="0"/>
          <a:ext cx="0" cy="0"/>
          <a:chOff x="0" y="0"/>
          <a:chExt cx="0" cy="0"/>
        </a:xfrm>
      </p:grpSpPr>
      <p:sp>
        <p:nvSpPr>
          <p:cNvPr id="17410" name="Title Placeholder 1">
            <a:extLst>
              <a:ext uri="{FF2B5EF4-FFF2-40B4-BE49-F238E27FC236}">
                <a16:creationId xmlns:a16="http://schemas.microsoft.com/office/drawing/2014/main" id="{3E86F716-9407-4D0D-853F-AEBE325109BA}"/>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CA" altLang="en-US"/>
          </a:p>
        </p:txBody>
      </p:sp>
      <p:sp>
        <p:nvSpPr>
          <p:cNvPr id="17411" name="Text Placeholder 2">
            <a:extLst>
              <a:ext uri="{FF2B5EF4-FFF2-40B4-BE49-F238E27FC236}">
                <a16:creationId xmlns:a16="http://schemas.microsoft.com/office/drawing/2014/main" id="{BEBCC59E-9187-42C1-A133-455A6048D645}"/>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CA" altLang="en-US"/>
          </a:p>
        </p:txBody>
      </p:sp>
      <p:sp>
        <p:nvSpPr>
          <p:cNvPr id="4" name="Date Placeholder 3">
            <a:extLst>
              <a:ext uri="{FF2B5EF4-FFF2-40B4-BE49-F238E27FC236}">
                <a16:creationId xmlns:a16="http://schemas.microsoft.com/office/drawing/2014/main" id="{F3EA96EC-CB8B-4B4A-8596-12BE035395DD}"/>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hangingPunct="1">
              <a:defRPr sz="1200">
                <a:solidFill>
                  <a:schemeClr val="tx1">
                    <a:tint val="75000"/>
                  </a:schemeClr>
                </a:solidFill>
                <a:cs typeface="+mn-cs"/>
              </a:defRPr>
            </a:lvl1pPr>
          </a:lstStyle>
          <a:p>
            <a:pPr>
              <a:defRPr/>
            </a:pPr>
            <a:endParaRPr lang="en-CA"/>
          </a:p>
        </p:txBody>
      </p:sp>
      <p:sp>
        <p:nvSpPr>
          <p:cNvPr id="5" name="Footer Placeholder 4">
            <a:extLst>
              <a:ext uri="{FF2B5EF4-FFF2-40B4-BE49-F238E27FC236}">
                <a16:creationId xmlns:a16="http://schemas.microsoft.com/office/drawing/2014/main" id="{52020928-C91A-4763-B862-B3C10FA470DC}"/>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hangingPunct="1">
              <a:defRPr sz="1200">
                <a:solidFill>
                  <a:schemeClr val="tx1">
                    <a:tint val="75000"/>
                  </a:schemeClr>
                </a:solidFill>
                <a:cs typeface="+mn-cs"/>
              </a:defRPr>
            </a:lvl1pPr>
          </a:lstStyle>
          <a:p>
            <a:pPr>
              <a:defRPr/>
            </a:pPr>
            <a:endParaRPr lang="en-CA"/>
          </a:p>
        </p:txBody>
      </p:sp>
      <p:sp>
        <p:nvSpPr>
          <p:cNvPr id="6" name="Slide Number Placeholder 5">
            <a:extLst>
              <a:ext uri="{FF2B5EF4-FFF2-40B4-BE49-F238E27FC236}">
                <a16:creationId xmlns:a16="http://schemas.microsoft.com/office/drawing/2014/main" id="{5D26BD75-3A5A-46CB-B13A-D423E5D970AD}"/>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2A14EB31-4813-47D1-B5B8-45A28571AD89}" type="slidenum">
              <a:rPr lang="en-CA" altLang="en-US"/>
              <a:pPr>
                <a:defRPr/>
              </a:pPr>
              <a:t>‹#›</a:t>
            </a:fld>
            <a:endParaRPr lang="en-CA" altLang="en-US"/>
          </a:p>
        </p:txBody>
      </p:sp>
    </p:spTree>
  </p:cSld>
  <p:clrMap bg1="lt1" tx1="dk1" bg2="lt2" tx2="dk2" accent1="accent1" accent2="accent2" accent3="accent3" accent4="accent4" accent5="accent5" accent6="accent6" hlink="hlink" folHlink="folHlink"/>
  <p:sldLayoutIdLst>
    <p:sldLayoutId id="2147511252" r:id="rId1"/>
    <p:sldLayoutId id="2147511253" r:id="rId2"/>
    <p:sldLayoutId id="2147511254" r:id="rId3"/>
    <p:sldLayoutId id="2147511255" r:id="rId4"/>
    <p:sldLayoutId id="2147511256" r:id="rId5"/>
    <p:sldLayoutId id="2147511257" r:id="rId6"/>
    <p:sldLayoutId id="2147511258" r:id="rId7"/>
    <p:sldLayoutId id="2147511259" r:id="rId8"/>
    <p:sldLayoutId id="2147511260" r:id="rId9"/>
    <p:sldLayoutId id="2147511261" r:id="rId10"/>
    <p:sldLayoutId id="2147511262" r:id="rId11"/>
  </p:sldLayoutIdLst>
  <p:transition/>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t="-2000" b="-2000"/>
          </a:stretch>
        </a:blipFill>
        <a:effectLst/>
      </p:bgPr>
    </p:bg>
    <p:spTree>
      <p:nvGrpSpPr>
        <p:cNvPr id="1" name=""/>
        <p:cNvGrpSpPr/>
        <p:nvPr/>
      </p:nvGrpSpPr>
      <p:grpSpPr>
        <a:xfrm>
          <a:off x="0" y="0"/>
          <a:ext cx="0" cy="0"/>
          <a:chOff x="0" y="0"/>
          <a:chExt cx="0" cy="0"/>
        </a:xfrm>
      </p:grpSpPr>
      <p:sp>
        <p:nvSpPr>
          <p:cNvPr id="18434" name="Title Placeholder 1">
            <a:extLst>
              <a:ext uri="{FF2B5EF4-FFF2-40B4-BE49-F238E27FC236}">
                <a16:creationId xmlns:a16="http://schemas.microsoft.com/office/drawing/2014/main" id="{614C8388-9350-418A-B439-3D3B5896D890}"/>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CA" altLang="en-US"/>
          </a:p>
        </p:txBody>
      </p:sp>
      <p:sp>
        <p:nvSpPr>
          <p:cNvPr id="18435" name="Text Placeholder 2">
            <a:extLst>
              <a:ext uri="{FF2B5EF4-FFF2-40B4-BE49-F238E27FC236}">
                <a16:creationId xmlns:a16="http://schemas.microsoft.com/office/drawing/2014/main" id="{674380CB-C6BD-4B71-ACB3-1CCA96272DDC}"/>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CA" altLang="en-US"/>
          </a:p>
        </p:txBody>
      </p:sp>
      <p:sp>
        <p:nvSpPr>
          <p:cNvPr id="4" name="Date Placeholder 3">
            <a:extLst>
              <a:ext uri="{FF2B5EF4-FFF2-40B4-BE49-F238E27FC236}">
                <a16:creationId xmlns:a16="http://schemas.microsoft.com/office/drawing/2014/main" id="{434598BA-3BCE-464C-A04A-A16657D2F14A}"/>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hangingPunct="1">
              <a:defRPr sz="1200">
                <a:solidFill>
                  <a:schemeClr val="tx1">
                    <a:tint val="75000"/>
                  </a:schemeClr>
                </a:solidFill>
                <a:cs typeface="+mn-cs"/>
              </a:defRPr>
            </a:lvl1pPr>
          </a:lstStyle>
          <a:p>
            <a:pPr>
              <a:defRPr/>
            </a:pPr>
            <a:endParaRPr lang="en-CA"/>
          </a:p>
        </p:txBody>
      </p:sp>
      <p:sp>
        <p:nvSpPr>
          <p:cNvPr id="5" name="Footer Placeholder 4">
            <a:extLst>
              <a:ext uri="{FF2B5EF4-FFF2-40B4-BE49-F238E27FC236}">
                <a16:creationId xmlns:a16="http://schemas.microsoft.com/office/drawing/2014/main" id="{A07DD44E-28B0-4B11-AD54-48A66138410B}"/>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hangingPunct="1">
              <a:defRPr sz="1200">
                <a:solidFill>
                  <a:schemeClr val="tx1">
                    <a:tint val="75000"/>
                  </a:schemeClr>
                </a:solidFill>
                <a:cs typeface="+mn-cs"/>
              </a:defRPr>
            </a:lvl1pPr>
          </a:lstStyle>
          <a:p>
            <a:pPr>
              <a:defRPr/>
            </a:pPr>
            <a:endParaRPr lang="en-CA"/>
          </a:p>
        </p:txBody>
      </p:sp>
      <p:sp>
        <p:nvSpPr>
          <p:cNvPr id="6" name="Slide Number Placeholder 5">
            <a:extLst>
              <a:ext uri="{FF2B5EF4-FFF2-40B4-BE49-F238E27FC236}">
                <a16:creationId xmlns:a16="http://schemas.microsoft.com/office/drawing/2014/main" id="{F438C10D-D05C-4664-8BA0-164F26146E67}"/>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3BCEE815-2D9C-4BDB-94BA-39C45B0834C4}" type="slidenum">
              <a:rPr lang="en-CA" altLang="en-US"/>
              <a:pPr>
                <a:defRPr/>
              </a:pPr>
              <a:t>‹#›</a:t>
            </a:fld>
            <a:endParaRPr lang="en-CA" altLang="en-US"/>
          </a:p>
        </p:txBody>
      </p:sp>
    </p:spTree>
  </p:cSld>
  <p:clrMap bg1="lt1" tx1="dk1" bg2="lt2" tx2="dk2" accent1="accent1" accent2="accent2" accent3="accent3" accent4="accent4" accent5="accent5" accent6="accent6" hlink="hlink" folHlink="folHlink"/>
  <p:sldLayoutIdLst>
    <p:sldLayoutId id="2147511263" r:id="rId1"/>
    <p:sldLayoutId id="2147511264" r:id="rId2"/>
    <p:sldLayoutId id="2147511265" r:id="rId3"/>
    <p:sldLayoutId id="2147511266" r:id="rId4"/>
    <p:sldLayoutId id="2147511267" r:id="rId5"/>
    <p:sldLayoutId id="2147511268" r:id="rId6"/>
    <p:sldLayoutId id="2147511269" r:id="rId7"/>
    <p:sldLayoutId id="2147511270" r:id="rId8"/>
    <p:sldLayoutId id="2147511271" r:id="rId9"/>
    <p:sldLayoutId id="2147511272" r:id="rId10"/>
    <p:sldLayoutId id="2147511273" r:id="rId11"/>
  </p:sldLayoutIdLst>
  <p:transition/>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t="-2000" b="-2000"/>
          </a:stretch>
        </a:blipFill>
        <a:effectLst/>
      </p:bgPr>
    </p:bg>
    <p:spTree>
      <p:nvGrpSpPr>
        <p:cNvPr id="1" name=""/>
        <p:cNvGrpSpPr/>
        <p:nvPr/>
      </p:nvGrpSpPr>
      <p:grpSpPr>
        <a:xfrm>
          <a:off x="0" y="0"/>
          <a:ext cx="0" cy="0"/>
          <a:chOff x="0" y="0"/>
          <a:chExt cx="0" cy="0"/>
        </a:xfrm>
      </p:grpSpPr>
      <p:sp>
        <p:nvSpPr>
          <p:cNvPr id="19458" name="Title Placeholder 1">
            <a:extLst>
              <a:ext uri="{FF2B5EF4-FFF2-40B4-BE49-F238E27FC236}">
                <a16:creationId xmlns:a16="http://schemas.microsoft.com/office/drawing/2014/main" id="{1C3B9F50-CC0E-4A25-A37F-47E300BEA58B}"/>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CA" altLang="en-US"/>
          </a:p>
        </p:txBody>
      </p:sp>
      <p:sp>
        <p:nvSpPr>
          <p:cNvPr id="19459" name="Text Placeholder 2">
            <a:extLst>
              <a:ext uri="{FF2B5EF4-FFF2-40B4-BE49-F238E27FC236}">
                <a16:creationId xmlns:a16="http://schemas.microsoft.com/office/drawing/2014/main" id="{3BB38747-C793-42E3-AB83-3B4CFE8DDDF1}"/>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CA" altLang="en-US"/>
          </a:p>
        </p:txBody>
      </p:sp>
      <p:sp>
        <p:nvSpPr>
          <p:cNvPr id="4" name="Date Placeholder 3">
            <a:extLst>
              <a:ext uri="{FF2B5EF4-FFF2-40B4-BE49-F238E27FC236}">
                <a16:creationId xmlns:a16="http://schemas.microsoft.com/office/drawing/2014/main" id="{1FF3F3AA-E517-49F1-9307-2B1723FAC101}"/>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hangingPunct="1">
              <a:defRPr sz="1200">
                <a:solidFill>
                  <a:schemeClr val="tx1">
                    <a:tint val="75000"/>
                  </a:schemeClr>
                </a:solidFill>
                <a:cs typeface="+mn-cs"/>
              </a:defRPr>
            </a:lvl1pPr>
          </a:lstStyle>
          <a:p>
            <a:pPr>
              <a:defRPr/>
            </a:pPr>
            <a:endParaRPr lang="en-CA"/>
          </a:p>
        </p:txBody>
      </p:sp>
      <p:sp>
        <p:nvSpPr>
          <p:cNvPr id="5" name="Footer Placeholder 4">
            <a:extLst>
              <a:ext uri="{FF2B5EF4-FFF2-40B4-BE49-F238E27FC236}">
                <a16:creationId xmlns:a16="http://schemas.microsoft.com/office/drawing/2014/main" id="{AC846D7D-3A5B-4788-8202-11EEF33DC8F0}"/>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hangingPunct="1">
              <a:defRPr sz="1200">
                <a:solidFill>
                  <a:schemeClr val="tx1">
                    <a:tint val="75000"/>
                  </a:schemeClr>
                </a:solidFill>
                <a:cs typeface="+mn-cs"/>
              </a:defRPr>
            </a:lvl1pPr>
          </a:lstStyle>
          <a:p>
            <a:pPr>
              <a:defRPr/>
            </a:pPr>
            <a:endParaRPr lang="en-CA"/>
          </a:p>
        </p:txBody>
      </p:sp>
      <p:sp>
        <p:nvSpPr>
          <p:cNvPr id="6" name="Slide Number Placeholder 5">
            <a:extLst>
              <a:ext uri="{FF2B5EF4-FFF2-40B4-BE49-F238E27FC236}">
                <a16:creationId xmlns:a16="http://schemas.microsoft.com/office/drawing/2014/main" id="{7F54970C-D3ED-47F2-8373-B82549ED7A4A}"/>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CD720FE2-0F8A-450A-8C2E-FEB44A0CC428}" type="slidenum">
              <a:rPr lang="en-CA" altLang="en-US"/>
              <a:pPr>
                <a:defRPr/>
              </a:pPr>
              <a:t>‹#›</a:t>
            </a:fld>
            <a:endParaRPr lang="en-CA" altLang="en-US"/>
          </a:p>
        </p:txBody>
      </p:sp>
    </p:spTree>
  </p:cSld>
  <p:clrMap bg1="lt1" tx1="dk1" bg2="lt2" tx2="dk2" accent1="accent1" accent2="accent2" accent3="accent3" accent4="accent4" accent5="accent5" accent6="accent6" hlink="hlink" folHlink="folHlink"/>
  <p:sldLayoutIdLst>
    <p:sldLayoutId id="2147511274" r:id="rId1"/>
    <p:sldLayoutId id="2147511275" r:id="rId2"/>
    <p:sldLayoutId id="2147511276" r:id="rId3"/>
    <p:sldLayoutId id="2147511277" r:id="rId4"/>
    <p:sldLayoutId id="2147511278" r:id="rId5"/>
    <p:sldLayoutId id="2147511279" r:id="rId6"/>
    <p:sldLayoutId id="2147511280" r:id="rId7"/>
    <p:sldLayoutId id="2147511281" r:id="rId8"/>
    <p:sldLayoutId id="2147511282" r:id="rId9"/>
    <p:sldLayoutId id="2147511283" r:id="rId10"/>
    <p:sldLayoutId id="2147511284" r:id="rId11"/>
  </p:sldLayoutIdLst>
  <p:transition/>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t="-2000" b="-2000"/>
          </a:stretch>
        </a:blipFill>
        <a:effectLst/>
      </p:bgPr>
    </p:bg>
    <p:spTree>
      <p:nvGrpSpPr>
        <p:cNvPr id="1" name=""/>
        <p:cNvGrpSpPr/>
        <p:nvPr/>
      </p:nvGrpSpPr>
      <p:grpSpPr>
        <a:xfrm>
          <a:off x="0" y="0"/>
          <a:ext cx="0" cy="0"/>
          <a:chOff x="0" y="0"/>
          <a:chExt cx="0" cy="0"/>
        </a:xfrm>
      </p:grpSpPr>
      <p:sp>
        <p:nvSpPr>
          <p:cNvPr id="2050" name="Title Placeholder 1">
            <a:extLst>
              <a:ext uri="{FF2B5EF4-FFF2-40B4-BE49-F238E27FC236}">
                <a16:creationId xmlns:a16="http://schemas.microsoft.com/office/drawing/2014/main" id="{FCA56B57-AB0A-4F56-98D7-DEE43EA69C6D}"/>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CA" altLang="en-US"/>
          </a:p>
        </p:txBody>
      </p:sp>
      <p:sp>
        <p:nvSpPr>
          <p:cNvPr id="2051" name="Text Placeholder 2">
            <a:extLst>
              <a:ext uri="{FF2B5EF4-FFF2-40B4-BE49-F238E27FC236}">
                <a16:creationId xmlns:a16="http://schemas.microsoft.com/office/drawing/2014/main" id="{3C0C12F2-C9F1-4BAC-8A99-FEE5EEBAC749}"/>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CA" altLang="en-US"/>
          </a:p>
        </p:txBody>
      </p:sp>
      <p:sp>
        <p:nvSpPr>
          <p:cNvPr id="4" name="Date Placeholder 3">
            <a:extLst>
              <a:ext uri="{FF2B5EF4-FFF2-40B4-BE49-F238E27FC236}">
                <a16:creationId xmlns:a16="http://schemas.microsoft.com/office/drawing/2014/main" id="{81F4C680-9A36-4A13-AE67-A2BAE92FED4C}"/>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hangingPunct="1">
              <a:defRPr sz="1200">
                <a:solidFill>
                  <a:schemeClr val="tx1">
                    <a:tint val="75000"/>
                  </a:schemeClr>
                </a:solidFill>
                <a:cs typeface="+mn-cs"/>
              </a:defRPr>
            </a:lvl1pPr>
          </a:lstStyle>
          <a:p>
            <a:pPr>
              <a:defRPr/>
            </a:pPr>
            <a:endParaRPr lang="en-CA"/>
          </a:p>
        </p:txBody>
      </p:sp>
      <p:sp>
        <p:nvSpPr>
          <p:cNvPr id="5" name="Footer Placeholder 4">
            <a:extLst>
              <a:ext uri="{FF2B5EF4-FFF2-40B4-BE49-F238E27FC236}">
                <a16:creationId xmlns:a16="http://schemas.microsoft.com/office/drawing/2014/main" id="{566E6299-F40C-49E2-B0A9-AF315256760D}"/>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hangingPunct="1">
              <a:defRPr sz="1200">
                <a:solidFill>
                  <a:schemeClr val="tx1">
                    <a:tint val="75000"/>
                  </a:schemeClr>
                </a:solidFill>
                <a:cs typeface="+mn-cs"/>
              </a:defRPr>
            </a:lvl1pPr>
          </a:lstStyle>
          <a:p>
            <a:pPr>
              <a:defRPr/>
            </a:pPr>
            <a:endParaRPr lang="en-CA"/>
          </a:p>
        </p:txBody>
      </p:sp>
      <p:sp>
        <p:nvSpPr>
          <p:cNvPr id="6" name="Slide Number Placeholder 5">
            <a:extLst>
              <a:ext uri="{FF2B5EF4-FFF2-40B4-BE49-F238E27FC236}">
                <a16:creationId xmlns:a16="http://schemas.microsoft.com/office/drawing/2014/main" id="{1AD30BD8-A787-49F5-88B4-0CF057FA8459}"/>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C06B7A89-ED40-4D61-A0A2-AFF31BEB32C2}" type="slidenum">
              <a:rPr lang="en-CA" altLang="en-US"/>
              <a:pPr>
                <a:defRPr/>
              </a:pPr>
              <a:t>‹#›</a:t>
            </a:fld>
            <a:endParaRPr lang="en-CA" altLang="en-US"/>
          </a:p>
        </p:txBody>
      </p:sp>
    </p:spTree>
  </p:cSld>
  <p:clrMap bg1="lt1" tx1="dk1" bg2="lt2" tx2="dk2" accent1="accent1" accent2="accent2" accent3="accent3" accent4="accent4" accent5="accent5" accent6="accent6" hlink="hlink" folHlink="folHlink"/>
  <p:sldLayoutIdLst>
    <p:sldLayoutId id="2147511087" r:id="rId1"/>
    <p:sldLayoutId id="2147511088" r:id="rId2"/>
    <p:sldLayoutId id="2147511089" r:id="rId3"/>
    <p:sldLayoutId id="2147511090" r:id="rId4"/>
    <p:sldLayoutId id="2147511091" r:id="rId5"/>
    <p:sldLayoutId id="2147511092" r:id="rId6"/>
    <p:sldLayoutId id="2147511093" r:id="rId7"/>
    <p:sldLayoutId id="2147511094" r:id="rId8"/>
    <p:sldLayoutId id="2147511095" r:id="rId9"/>
    <p:sldLayoutId id="2147511096" r:id="rId10"/>
    <p:sldLayoutId id="2147511097" r:id="rId11"/>
  </p:sldLayoutIdLst>
  <p:transition/>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t="-2000" b="-2000"/>
          </a:stretch>
        </a:blipFill>
        <a:effectLst/>
      </p:bgPr>
    </p:bg>
    <p:spTree>
      <p:nvGrpSpPr>
        <p:cNvPr id="1" name=""/>
        <p:cNvGrpSpPr/>
        <p:nvPr/>
      </p:nvGrpSpPr>
      <p:grpSpPr>
        <a:xfrm>
          <a:off x="0" y="0"/>
          <a:ext cx="0" cy="0"/>
          <a:chOff x="0" y="0"/>
          <a:chExt cx="0" cy="0"/>
        </a:xfrm>
      </p:grpSpPr>
      <p:sp>
        <p:nvSpPr>
          <p:cNvPr id="20482" name="Title Placeholder 1">
            <a:extLst>
              <a:ext uri="{FF2B5EF4-FFF2-40B4-BE49-F238E27FC236}">
                <a16:creationId xmlns:a16="http://schemas.microsoft.com/office/drawing/2014/main" id="{E0968D8C-B3C9-4BB1-939E-DC915C07834E}"/>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CA" altLang="en-US"/>
          </a:p>
        </p:txBody>
      </p:sp>
      <p:sp>
        <p:nvSpPr>
          <p:cNvPr id="20483" name="Text Placeholder 2">
            <a:extLst>
              <a:ext uri="{FF2B5EF4-FFF2-40B4-BE49-F238E27FC236}">
                <a16:creationId xmlns:a16="http://schemas.microsoft.com/office/drawing/2014/main" id="{9F893651-CE07-4718-A169-E522AC63A135}"/>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CA" altLang="en-US"/>
          </a:p>
        </p:txBody>
      </p:sp>
      <p:sp>
        <p:nvSpPr>
          <p:cNvPr id="4" name="Date Placeholder 3">
            <a:extLst>
              <a:ext uri="{FF2B5EF4-FFF2-40B4-BE49-F238E27FC236}">
                <a16:creationId xmlns:a16="http://schemas.microsoft.com/office/drawing/2014/main" id="{F8455A9D-FAE0-42CB-BFA2-0B87153A891E}"/>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hangingPunct="1">
              <a:defRPr sz="1200">
                <a:solidFill>
                  <a:schemeClr val="tx1">
                    <a:tint val="75000"/>
                  </a:schemeClr>
                </a:solidFill>
                <a:cs typeface="+mn-cs"/>
              </a:defRPr>
            </a:lvl1pPr>
          </a:lstStyle>
          <a:p>
            <a:pPr>
              <a:defRPr/>
            </a:pPr>
            <a:endParaRPr lang="en-CA"/>
          </a:p>
        </p:txBody>
      </p:sp>
      <p:sp>
        <p:nvSpPr>
          <p:cNvPr id="5" name="Footer Placeholder 4">
            <a:extLst>
              <a:ext uri="{FF2B5EF4-FFF2-40B4-BE49-F238E27FC236}">
                <a16:creationId xmlns:a16="http://schemas.microsoft.com/office/drawing/2014/main" id="{137F3752-8895-4126-B361-E4FA40364282}"/>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hangingPunct="1">
              <a:defRPr sz="1200">
                <a:solidFill>
                  <a:schemeClr val="tx1">
                    <a:tint val="75000"/>
                  </a:schemeClr>
                </a:solidFill>
                <a:cs typeface="+mn-cs"/>
              </a:defRPr>
            </a:lvl1pPr>
          </a:lstStyle>
          <a:p>
            <a:pPr>
              <a:defRPr/>
            </a:pPr>
            <a:endParaRPr lang="en-CA"/>
          </a:p>
        </p:txBody>
      </p:sp>
      <p:sp>
        <p:nvSpPr>
          <p:cNvPr id="6" name="Slide Number Placeholder 5">
            <a:extLst>
              <a:ext uri="{FF2B5EF4-FFF2-40B4-BE49-F238E27FC236}">
                <a16:creationId xmlns:a16="http://schemas.microsoft.com/office/drawing/2014/main" id="{FC81F6BC-DD19-4C29-A4F4-E70EF5C127E0}"/>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12337B86-02CC-4BAE-BEE9-AEF79E75FD20}" type="slidenum">
              <a:rPr lang="en-CA" altLang="en-US"/>
              <a:pPr>
                <a:defRPr/>
              </a:pPr>
              <a:t>‹#›</a:t>
            </a:fld>
            <a:endParaRPr lang="en-CA" altLang="en-US"/>
          </a:p>
        </p:txBody>
      </p:sp>
    </p:spTree>
  </p:cSld>
  <p:clrMap bg1="lt1" tx1="dk1" bg2="lt2" tx2="dk2" accent1="accent1" accent2="accent2" accent3="accent3" accent4="accent4" accent5="accent5" accent6="accent6" hlink="hlink" folHlink="folHlink"/>
  <p:sldLayoutIdLst>
    <p:sldLayoutId id="2147511285" r:id="rId1"/>
    <p:sldLayoutId id="2147511286" r:id="rId2"/>
    <p:sldLayoutId id="2147511287" r:id="rId3"/>
    <p:sldLayoutId id="2147511288" r:id="rId4"/>
    <p:sldLayoutId id="2147511289" r:id="rId5"/>
    <p:sldLayoutId id="2147511290" r:id="rId6"/>
    <p:sldLayoutId id="2147511291" r:id="rId7"/>
    <p:sldLayoutId id="2147511292" r:id="rId8"/>
    <p:sldLayoutId id="2147511293" r:id="rId9"/>
    <p:sldLayoutId id="2147511294" r:id="rId10"/>
    <p:sldLayoutId id="2147511295" r:id="rId11"/>
  </p:sldLayoutIdLst>
  <p:transition/>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t="-2000" b="-2000"/>
          </a:stretch>
        </a:blipFill>
        <a:effectLst/>
      </p:bgPr>
    </p:bg>
    <p:spTree>
      <p:nvGrpSpPr>
        <p:cNvPr id="1" name=""/>
        <p:cNvGrpSpPr/>
        <p:nvPr/>
      </p:nvGrpSpPr>
      <p:grpSpPr>
        <a:xfrm>
          <a:off x="0" y="0"/>
          <a:ext cx="0" cy="0"/>
          <a:chOff x="0" y="0"/>
          <a:chExt cx="0" cy="0"/>
        </a:xfrm>
      </p:grpSpPr>
      <p:sp>
        <p:nvSpPr>
          <p:cNvPr id="21506" name="Title Placeholder 1">
            <a:extLst>
              <a:ext uri="{FF2B5EF4-FFF2-40B4-BE49-F238E27FC236}">
                <a16:creationId xmlns:a16="http://schemas.microsoft.com/office/drawing/2014/main" id="{861CC579-1320-4456-9155-8C7B293D6A83}"/>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CA" altLang="en-US"/>
          </a:p>
        </p:txBody>
      </p:sp>
      <p:sp>
        <p:nvSpPr>
          <p:cNvPr id="21507" name="Text Placeholder 2">
            <a:extLst>
              <a:ext uri="{FF2B5EF4-FFF2-40B4-BE49-F238E27FC236}">
                <a16:creationId xmlns:a16="http://schemas.microsoft.com/office/drawing/2014/main" id="{84764A6E-7285-4CF7-BB3B-04345B14548C}"/>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CA" altLang="en-US"/>
          </a:p>
        </p:txBody>
      </p:sp>
      <p:sp>
        <p:nvSpPr>
          <p:cNvPr id="4" name="Date Placeholder 3">
            <a:extLst>
              <a:ext uri="{FF2B5EF4-FFF2-40B4-BE49-F238E27FC236}">
                <a16:creationId xmlns:a16="http://schemas.microsoft.com/office/drawing/2014/main" id="{71301EC9-ACEC-460B-B754-24D4E1D3891B}"/>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hangingPunct="1">
              <a:defRPr sz="1200">
                <a:solidFill>
                  <a:schemeClr val="tx1">
                    <a:tint val="75000"/>
                  </a:schemeClr>
                </a:solidFill>
                <a:cs typeface="+mn-cs"/>
              </a:defRPr>
            </a:lvl1pPr>
          </a:lstStyle>
          <a:p>
            <a:pPr>
              <a:defRPr/>
            </a:pPr>
            <a:endParaRPr lang="en-CA"/>
          </a:p>
        </p:txBody>
      </p:sp>
      <p:sp>
        <p:nvSpPr>
          <p:cNvPr id="5" name="Footer Placeholder 4">
            <a:extLst>
              <a:ext uri="{FF2B5EF4-FFF2-40B4-BE49-F238E27FC236}">
                <a16:creationId xmlns:a16="http://schemas.microsoft.com/office/drawing/2014/main" id="{B729A08C-9991-4C42-BE18-48472B13C76C}"/>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hangingPunct="1">
              <a:defRPr sz="1200">
                <a:solidFill>
                  <a:schemeClr val="tx1">
                    <a:tint val="75000"/>
                  </a:schemeClr>
                </a:solidFill>
                <a:cs typeface="+mn-cs"/>
              </a:defRPr>
            </a:lvl1pPr>
          </a:lstStyle>
          <a:p>
            <a:pPr>
              <a:defRPr/>
            </a:pPr>
            <a:endParaRPr lang="en-CA"/>
          </a:p>
        </p:txBody>
      </p:sp>
      <p:sp>
        <p:nvSpPr>
          <p:cNvPr id="6" name="Slide Number Placeholder 5">
            <a:extLst>
              <a:ext uri="{FF2B5EF4-FFF2-40B4-BE49-F238E27FC236}">
                <a16:creationId xmlns:a16="http://schemas.microsoft.com/office/drawing/2014/main" id="{60EB1D9F-68B2-4B35-97AF-B4D823C1676B}"/>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AB577AF6-BD71-4AB0-A674-F6DB5DBB8D13}" type="slidenum">
              <a:rPr lang="en-CA" altLang="en-US"/>
              <a:pPr>
                <a:defRPr/>
              </a:pPr>
              <a:t>‹#›</a:t>
            </a:fld>
            <a:endParaRPr lang="en-CA" altLang="en-US"/>
          </a:p>
        </p:txBody>
      </p:sp>
    </p:spTree>
  </p:cSld>
  <p:clrMap bg1="lt1" tx1="dk1" bg2="lt2" tx2="dk2" accent1="accent1" accent2="accent2" accent3="accent3" accent4="accent4" accent5="accent5" accent6="accent6" hlink="hlink" folHlink="folHlink"/>
  <p:sldLayoutIdLst>
    <p:sldLayoutId id="2147511296" r:id="rId1"/>
    <p:sldLayoutId id="2147511297" r:id="rId2"/>
    <p:sldLayoutId id="2147511298" r:id="rId3"/>
    <p:sldLayoutId id="2147511299" r:id="rId4"/>
    <p:sldLayoutId id="2147511300" r:id="rId5"/>
    <p:sldLayoutId id="2147511301" r:id="rId6"/>
    <p:sldLayoutId id="2147511302" r:id="rId7"/>
    <p:sldLayoutId id="2147511303" r:id="rId8"/>
    <p:sldLayoutId id="2147511304" r:id="rId9"/>
    <p:sldLayoutId id="2147511305" r:id="rId10"/>
    <p:sldLayoutId id="2147511306" r:id="rId11"/>
  </p:sldLayoutIdLst>
  <p:transition/>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t="-2000" b="-2000"/>
          </a:stretch>
        </a:blipFill>
        <a:effectLst/>
      </p:bgPr>
    </p:bg>
    <p:spTree>
      <p:nvGrpSpPr>
        <p:cNvPr id="1" name=""/>
        <p:cNvGrpSpPr/>
        <p:nvPr/>
      </p:nvGrpSpPr>
      <p:grpSpPr>
        <a:xfrm>
          <a:off x="0" y="0"/>
          <a:ext cx="0" cy="0"/>
          <a:chOff x="0" y="0"/>
          <a:chExt cx="0" cy="0"/>
        </a:xfrm>
      </p:grpSpPr>
      <p:sp>
        <p:nvSpPr>
          <p:cNvPr id="22530" name="Title Placeholder 1">
            <a:extLst>
              <a:ext uri="{FF2B5EF4-FFF2-40B4-BE49-F238E27FC236}">
                <a16:creationId xmlns:a16="http://schemas.microsoft.com/office/drawing/2014/main" id="{C20B5674-39AE-4F8D-AF38-EB2AC54E16F9}"/>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CA" altLang="en-US"/>
          </a:p>
        </p:txBody>
      </p:sp>
      <p:sp>
        <p:nvSpPr>
          <p:cNvPr id="22531" name="Text Placeholder 2">
            <a:extLst>
              <a:ext uri="{FF2B5EF4-FFF2-40B4-BE49-F238E27FC236}">
                <a16:creationId xmlns:a16="http://schemas.microsoft.com/office/drawing/2014/main" id="{1709993E-9B1B-4F30-B7F3-A74FD3FA1F83}"/>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CA" altLang="en-US"/>
          </a:p>
        </p:txBody>
      </p:sp>
      <p:sp>
        <p:nvSpPr>
          <p:cNvPr id="4" name="Date Placeholder 3">
            <a:extLst>
              <a:ext uri="{FF2B5EF4-FFF2-40B4-BE49-F238E27FC236}">
                <a16:creationId xmlns:a16="http://schemas.microsoft.com/office/drawing/2014/main" id="{7F89FAFC-1ACE-429A-ACEA-067BD62EF784}"/>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hangingPunct="1">
              <a:defRPr sz="1200">
                <a:solidFill>
                  <a:schemeClr val="tx1">
                    <a:tint val="75000"/>
                  </a:schemeClr>
                </a:solidFill>
                <a:cs typeface="+mn-cs"/>
              </a:defRPr>
            </a:lvl1pPr>
          </a:lstStyle>
          <a:p>
            <a:pPr>
              <a:defRPr/>
            </a:pPr>
            <a:endParaRPr lang="en-CA"/>
          </a:p>
        </p:txBody>
      </p:sp>
      <p:sp>
        <p:nvSpPr>
          <p:cNvPr id="5" name="Footer Placeholder 4">
            <a:extLst>
              <a:ext uri="{FF2B5EF4-FFF2-40B4-BE49-F238E27FC236}">
                <a16:creationId xmlns:a16="http://schemas.microsoft.com/office/drawing/2014/main" id="{007CB8A9-B9B8-4168-974B-E12F2D776B21}"/>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hangingPunct="1">
              <a:defRPr sz="1200">
                <a:solidFill>
                  <a:schemeClr val="tx1">
                    <a:tint val="75000"/>
                  </a:schemeClr>
                </a:solidFill>
                <a:cs typeface="+mn-cs"/>
              </a:defRPr>
            </a:lvl1pPr>
          </a:lstStyle>
          <a:p>
            <a:pPr>
              <a:defRPr/>
            </a:pPr>
            <a:endParaRPr lang="en-CA"/>
          </a:p>
        </p:txBody>
      </p:sp>
      <p:sp>
        <p:nvSpPr>
          <p:cNvPr id="6" name="Slide Number Placeholder 5">
            <a:extLst>
              <a:ext uri="{FF2B5EF4-FFF2-40B4-BE49-F238E27FC236}">
                <a16:creationId xmlns:a16="http://schemas.microsoft.com/office/drawing/2014/main" id="{D5E18E4A-9C5F-4F91-A220-9EB9C58A8A7D}"/>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10871E4E-5CA7-4468-AC26-34D784CD25A4}" type="slidenum">
              <a:rPr lang="en-CA" altLang="en-US"/>
              <a:pPr>
                <a:defRPr/>
              </a:pPr>
              <a:t>‹#›</a:t>
            </a:fld>
            <a:endParaRPr lang="en-CA" altLang="en-US"/>
          </a:p>
        </p:txBody>
      </p:sp>
    </p:spTree>
  </p:cSld>
  <p:clrMap bg1="lt1" tx1="dk1" bg2="lt2" tx2="dk2" accent1="accent1" accent2="accent2" accent3="accent3" accent4="accent4" accent5="accent5" accent6="accent6" hlink="hlink" folHlink="folHlink"/>
  <p:sldLayoutIdLst>
    <p:sldLayoutId id="2147511307" r:id="rId1"/>
    <p:sldLayoutId id="2147511308" r:id="rId2"/>
    <p:sldLayoutId id="2147511309" r:id="rId3"/>
    <p:sldLayoutId id="2147511310" r:id="rId4"/>
    <p:sldLayoutId id="2147511311" r:id="rId5"/>
    <p:sldLayoutId id="2147511312" r:id="rId6"/>
    <p:sldLayoutId id="2147511313" r:id="rId7"/>
    <p:sldLayoutId id="2147511314" r:id="rId8"/>
    <p:sldLayoutId id="2147511315" r:id="rId9"/>
    <p:sldLayoutId id="2147511316" r:id="rId10"/>
    <p:sldLayoutId id="2147511317" r:id="rId11"/>
  </p:sldLayoutIdLst>
  <p:transition/>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t="-2000" b="-2000"/>
          </a:stretch>
        </a:blipFill>
        <a:effectLst/>
      </p:bgPr>
    </p:bg>
    <p:spTree>
      <p:nvGrpSpPr>
        <p:cNvPr id="1" name=""/>
        <p:cNvGrpSpPr/>
        <p:nvPr/>
      </p:nvGrpSpPr>
      <p:grpSpPr>
        <a:xfrm>
          <a:off x="0" y="0"/>
          <a:ext cx="0" cy="0"/>
          <a:chOff x="0" y="0"/>
          <a:chExt cx="0" cy="0"/>
        </a:xfrm>
      </p:grpSpPr>
      <p:sp>
        <p:nvSpPr>
          <p:cNvPr id="23554" name="Title Placeholder 1">
            <a:extLst>
              <a:ext uri="{FF2B5EF4-FFF2-40B4-BE49-F238E27FC236}">
                <a16:creationId xmlns:a16="http://schemas.microsoft.com/office/drawing/2014/main" id="{20C1B587-DF5D-4F73-92A6-7671A46DE7A0}"/>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CA" altLang="en-US"/>
          </a:p>
        </p:txBody>
      </p:sp>
      <p:sp>
        <p:nvSpPr>
          <p:cNvPr id="23555" name="Text Placeholder 2">
            <a:extLst>
              <a:ext uri="{FF2B5EF4-FFF2-40B4-BE49-F238E27FC236}">
                <a16:creationId xmlns:a16="http://schemas.microsoft.com/office/drawing/2014/main" id="{09297B13-F006-4AF8-848A-9CAEA326BCEF}"/>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CA" altLang="en-US"/>
          </a:p>
        </p:txBody>
      </p:sp>
      <p:sp>
        <p:nvSpPr>
          <p:cNvPr id="4" name="Date Placeholder 3">
            <a:extLst>
              <a:ext uri="{FF2B5EF4-FFF2-40B4-BE49-F238E27FC236}">
                <a16:creationId xmlns:a16="http://schemas.microsoft.com/office/drawing/2014/main" id="{C1024165-B831-4767-8DC2-B2B66F5BD2A2}"/>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hangingPunct="1">
              <a:defRPr sz="1200">
                <a:solidFill>
                  <a:schemeClr val="tx1">
                    <a:tint val="75000"/>
                  </a:schemeClr>
                </a:solidFill>
                <a:cs typeface="+mn-cs"/>
              </a:defRPr>
            </a:lvl1pPr>
          </a:lstStyle>
          <a:p>
            <a:pPr>
              <a:defRPr/>
            </a:pPr>
            <a:endParaRPr lang="en-CA"/>
          </a:p>
        </p:txBody>
      </p:sp>
      <p:sp>
        <p:nvSpPr>
          <p:cNvPr id="5" name="Footer Placeholder 4">
            <a:extLst>
              <a:ext uri="{FF2B5EF4-FFF2-40B4-BE49-F238E27FC236}">
                <a16:creationId xmlns:a16="http://schemas.microsoft.com/office/drawing/2014/main" id="{58204825-4469-43DC-ACA6-B3A29B199C51}"/>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hangingPunct="1">
              <a:defRPr sz="1200">
                <a:solidFill>
                  <a:schemeClr val="tx1">
                    <a:tint val="75000"/>
                  </a:schemeClr>
                </a:solidFill>
                <a:cs typeface="+mn-cs"/>
              </a:defRPr>
            </a:lvl1pPr>
          </a:lstStyle>
          <a:p>
            <a:pPr>
              <a:defRPr/>
            </a:pPr>
            <a:endParaRPr lang="en-CA"/>
          </a:p>
        </p:txBody>
      </p:sp>
      <p:sp>
        <p:nvSpPr>
          <p:cNvPr id="6" name="Slide Number Placeholder 5">
            <a:extLst>
              <a:ext uri="{FF2B5EF4-FFF2-40B4-BE49-F238E27FC236}">
                <a16:creationId xmlns:a16="http://schemas.microsoft.com/office/drawing/2014/main" id="{06ABC019-17C4-4CC5-9B40-26A9EEB1704D}"/>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457C7366-1867-4010-8CD3-1F668011B44A}" type="slidenum">
              <a:rPr lang="en-CA" altLang="en-US"/>
              <a:pPr>
                <a:defRPr/>
              </a:pPr>
              <a:t>‹#›</a:t>
            </a:fld>
            <a:endParaRPr lang="en-CA" altLang="en-US"/>
          </a:p>
        </p:txBody>
      </p:sp>
    </p:spTree>
  </p:cSld>
  <p:clrMap bg1="lt1" tx1="dk1" bg2="lt2" tx2="dk2" accent1="accent1" accent2="accent2" accent3="accent3" accent4="accent4" accent5="accent5" accent6="accent6" hlink="hlink" folHlink="folHlink"/>
  <p:sldLayoutIdLst>
    <p:sldLayoutId id="2147511318" r:id="rId1"/>
    <p:sldLayoutId id="2147511319" r:id="rId2"/>
    <p:sldLayoutId id="2147511320" r:id="rId3"/>
    <p:sldLayoutId id="2147511321" r:id="rId4"/>
    <p:sldLayoutId id="2147511322" r:id="rId5"/>
    <p:sldLayoutId id="2147511323" r:id="rId6"/>
    <p:sldLayoutId id="2147511324" r:id="rId7"/>
    <p:sldLayoutId id="2147511325" r:id="rId8"/>
    <p:sldLayoutId id="2147511326" r:id="rId9"/>
    <p:sldLayoutId id="2147511327" r:id="rId10"/>
    <p:sldLayoutId id="2147511328" r:id="rId11"/>
  </p:sldLayoutIdLst>
  <p:transition/>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t="-2000" b="-2000"/>
          </a:stretch>
        </a:blipFill>
        <a:effectLst/>
      </p:bgPr>
    </p:bg>
    <p:spTree>
      <p:nvGrpSpPr>
        <p:cNvPr id="1" name=""/>
        <p:cNvGrpSpPr/>
        <p:nvPr/>
      </p:nvGrpSpPr>
      <p:grpSpPr>
        <a:xfrm>
          <a:off x="0" y="0"/>
          <a:ext cx="0" cy="0"/>
          <a:chOff x="0" y="0"/>
          <a:chExt cx="0" cy="0"/>
        </a:xfrm>
      </p:grpSpPr>
      <p:sp>
        <p:nvSpPr>
          <p:cNvPr id="3074" name="Title Placeholder 1">
            <a:extLst>
              <a:ext uri="{FF2B5EF4-FFF2-40B4-BE49-F238E27FC236}">
                <a16:creationId xmlns:a16="http://schemas.microsoft.com/office/drawing/2014/main" id="{519B72E6-401E-4BC4-A9F5-300F940BAD47}"/>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CA" altLang="en-US"/>
          </a:p>
        </p:txBody>
      </p:sp>
      <p:sp>
        <p:nvSpPr>
          <p:cNvPr id="3075" name="Text Placeholder 2">
            <a:extLst>
              <a:ext uri="{FF2B5EF4-FFF2-40B4-BE49-F238E27FC236}">
                <a16:creationId xmlns:a16="http://schemas.microsoft.com/office/drawing/2014/main" id="{53733450-E970-407E-9EA9-2AC49B5AFC65}"/>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CA" altLang="en-US"/>
          </a:p>
        </p:txBody>
      </p:sp>
      <p:sp>
        <p:nvSpPr>
          <p:cNvPr id="4" name="Date Placeholder 3">
            <a:extLst>
              <a:ext uri="{FF2B5EF4-FFF2-40B4-BE49-F238E27FC236}">
                <a16:creationId xmlns:a16="http://schemas.microsoft.com/office/drawing/2014/main" id="{F4B3847F-D4C2-4912-B105-8FB4FDF2E24E}"/>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hangingPunct="1">
              <a:defRPr sz="1200">
                <a:solidFill>
                  <a:schemeClr val="tx1">
                    <a:tint val="75000"/>
                  </a:schemeClr>
                </a:solidFill>
                <a:cs typeface="+mn-cs"/>
              </a:defRPr>
            </a:lvl1pPr>
          </a:lstStyle>
          <a:p>
            <a:pPr>
              <a:defRPr/>
            </a:pPr>
            <a:endParaRPr lang="en-CA"/>
          </a:p>
        </p:txBody>
      </p:sp>
      <p:sp>
        <p:nvSpPr>
          <p:cNvPr id="5" name="Footer Placeholder 4">
            <a:extLst>
              <a:ext uri="{FF2B5EF4-FFF2-40B4-BE49-F238E27FC236}">
                <a16:creationId xmlns:a16="http://schemas.microsoft.com/office/drawing/2014/main" id="{ACE4DE1A-D238-4B24-9D5A-096C7F2BF0C2}"/>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hangingPunct="1">
              <a:defRPr sz="1200">
                <a:solidFill>
                  <a:schemeClr val="tx1">
                    <a:tint val="75000"/>
                  </a:schemeClr>
                </a:solidFill>
                <a:cs typeface="+mn-cs"/>
              </a:defRPr>
            </a:lvl1pPr>
          </a:lstStyle>
          <a:p>
            <a:pPr>
              <a:defRPr/>
            </a:pPr>
            <a:endParaRPr lang="en-CA"/>
          </a:p>
        </p:txBody>
      </p:sp>
      <p:sp>
        <p:nvSpPr>
          <p:cNvPr id="6" name="Slide Number Placeholder 5">
            <a:extLst>
              <a:ext uri="{FF2B5EF4-FFF2-40B4-BE49-F238E27FC236}">
                <a16:creationId xmlns:a16="http://schemas.microsoft.com/office/drawing/2014/main" id="{4B2404F5-4055-43BB-9D3A-47099EC01329}"/>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9D1CFC4A-694A-48A1-AD44-1287F5495C66}" type="slidenum">
              <a:rPr lang="en-CA" altLang="en-US"/>
              <a:pPr>
                <a:defRPr/>
              </a:pPr>
              <a:t>‹#›</a:t>
            </a:fld>
            <a:endParaRPr lang="en-CA" altLang="en-US"/>
          </a:p>
        </p:txBody>
      </p:sp>
    </p:spTree>
  </p:cSld>
  <p:clrMap bg1="lt1" tx1="dk1" bg2="lt2" tx2="dk2" accent1="accent1" accent2="accent2" accent3="accent3" accent4="accent4" accent5="accent5" accent6="accent6" hlink="hlink" folHlink="folHlink"/>
  <p:sldLayoutIdLst>
    <p:sldLayoutId id="2147511098" r:id="rId1"/>
    <p:sldLayoutId id="2147511099" r:id="rId2"/>
    <p:sldLayoutId id="2147511100" r:id="rId3"/>
    <p:sldLayoutId id="2147511101" r:id="rId4"/>
    <p:sldLayoutId id="2147511102" r:id="rId5"/>
    <p:sldLayoutId id="2147511103" r:id="rId6"/>
    <p:sldLayoutId id="2147511104" r:id="rId7"/>
    <p:sldLayoutId id="2147511105" r:id="rId8"/>
    <p:sldLayoutId id="2147511106" r:id="rId9"/>
    <p:sldLayoutId id="2147511107" r:id="rId10"/>
    <p:sldLayoutId id="2147511108" r:id="rId11"/>
  </p:sldLayoutIdLst>
  <p:transition/>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t="-2000" b="-2000"/>
          </a:stretch>
        </a:blipFill>
        <a:effectLst/>
      </p:bgPr>
    </p:bg>
    <p:spTree>
      <p:nvGrpSpPr>
        <p:cNvPr id="1" name=""/>
        <p:cNvGrpSpPr/>
        <p:nvPr/>
      </p:nvGrpSpPr>
      <p:grpSpPr>
        <a:xfrm>
          <a:off x="0" y="0"/>
          <a:ext cx="0" cy="0"/>
          <a:chOff x="0" y="0"/>
          <a:chExt cx="0" cy="0"/>
        </a:xfrm>
      </p:grpSpPr>
      <p:sp>
        <p:nvSpPr>
          <p:cNvPr id="4098" name="Title Placeholder 1">
            <a:extLst>
              <a:ext uri="{FF2B5EF4-FFF2-40B4-BE49-F238E27FC236}">
                <a16:creationId xmlns:a16="http://schemas.microsoft.com/office/drawing/2014/main" id="{20162C0A-8E0E-4B67-82D4-B121B2A1D6B8}"/>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CA" altLang="en-US"/>
          </a:p>
        </p:txBody>
      </p:sp>
      <p:sp>
        <p:nvSpPr>
          <p:cNvPr id="4099" name="Text Placeholder 2">
            <a:extLst>
              <a:ext uri="{FF2B5EF4-FFF2-40B4-BE49-F238E27FC236}">
                <a16:creationId xmlns:a16="http://schemas.microsoft.com/office/drawing/2014/main" id="{CF4FDD1F-F93C-4FCD-836F-0AFFEA5BD3C1}"/>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CA" altLang="en-US"/>
          </a:p>
        </p:txBody>
      </p:sp>
      <p:sp>
        <p:nvSpPr>
          <p:cNvPr id="4" name="Date Placeholder 3">
            <a:extLst>
              <a:ext uri="{FF2B5EF4-FFF2-40B4-BE49-F238E27FC236}">
                <a16:creationId xmlns:a16="http://schemas.microsoft.com/office/drawing/2014/main" id="{0FA7A50C-DE77-4C04-B7C9-9794249AFD7B}"/>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hangingPunct="1">
              <a:defRPr sz="1200">
                <a:solidFill>
                  <a:schemeClr val="tx1">
                    <a:tint val="75000"/>
                  </a:schemeClr>
                </a:solidFill>
                <a:cs typeface="+mn-cs"/>
              </a:defRPr>
            </a:lvl1pPr>
          </a:lstStyle>
          <a:p>
            <a:pPr>
              <a:defRPr/>
            </a:pPr>
            <a:endParaRPr lang="en-CA"/>
          </a:p>
        </p:txBody>
      </p:sp>
      <p:sp>
        <p:nvSpPr>
          <p:cNvPr id="5" name="Footer Placeholder 4">
            <a:extLst>
              <a:ext uri="{FF2B5EF4-FFF2-40B4-BE49-F238E27FC236}">
                <a16:creationId xmlns:a16="http://schemas.microsoft.com/office/drawing/2014/main" id="{F2A8AD15-3C8C-4F9D-AB25-2B3FE6BE7BED}"/>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hangingPunct="1">
              <a:defRPr sz="1200">
                <a:solidFill>
                  <a:schemeClr val="tx1">
                    <a:tint val="75000"/>
                  </a:schemeClr>
                </a:solidFill>
                <a:cs typeface="+mn-cs"/>
              </a:defRPr>
            </a:lvl1pPr>
          </a:lstStyle>
          <a:p>
            <a:pPr>
              <a:defRPr/>
            </a:pPr>
            <a:endParaRPr lang="en-CA"/>
          </a:p>
        </p:txBody>
      </p:sp>
      <p:sp>
        <p:nvSpPr>
          <p:cNvPr id="6" name="Slide Number Placeholder 5">
            <a:extLst>
              <a:ext uri="{FF2B5EF4-FFF2-40B4-BE49-F238E27FC236}">
                <a16:creationId xmlns:a16="http://schemas.microsoft.com/office/drawing/2014/main" id="{F0842D3A-A052-4835-B70A-78411FDA2277}"/>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8BC23BF4-DDEE-487D-96DB-FF70086518C0}" type="slidenum">
              <a:rPr lang="en-CA" altLang="en-US"/>
              <a:pPr>
                <a:defRPr/>
              </a:pPr>
              <a:t>‹#›</a:t>
            </a:fld>
            <a:endParaRPr lang="en-CA" altLang="en-US"/>
          </a:p>
        </p:txBody>
      </p:sp>
    </p:spTree>
  </p:cSld>
  <p:clrMap bg1="lt1" tx1="dk1" bg2="lt2" tx2="dk2" accent1="accent1" accent2="accent2" accent3="accent3" accent4="accent4" accent5="accent5" accent6="accent6" hlink="hlink" folHlink="folHlink"/>
  <p:sldLayoutIdLst>
    <p:sldLayoutId id="2147511109" r:id="rId1"/>
    <p:sldLayoutId id="2147511110" r:id="rId2"/>
    <p:sldLayoutId id="2147511111" r:id="rId3"/>
    <p:sldLayoutId id="2147511112" r:id="rId4"/>
    <p:sldLayoutId id="2147511113" r:id="rId5"/>
    <p:sldLayoutId id="2147511114" r:id="rId6"/>
    <p:sldLayoutId id="2147511115" r:id="rId7"/>
    <p:sldLayoutId id="2147511116" r:id="rId8"/>
    <p:sldLayoutId id="2147511117" r:id="rId9"/>
    <p:sldLayoutId id="2147511118" r:id="rId10"/>
    <p:sldLayoutId id="2147511119" r:id="rId11"/>
  </p:sldLayoutIdLst>
  <p:transition/>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t="-2000" b="-2000"/>
          </a:stretch>
        </a:blipFill>
        <a:effectLst/>
      </p:bgPr>
    </p:bg>
    <p:spTree>
      <p:nvGrpSpPr>
        <p:cNvPr id="1" name=""/>
        <p:cNvGrpSpPr/>
        <p:nvPr/>
      </p:nvGrpSpPr>
      <p:grpSpPr>
        <a:xfrm>
          <a:off x="0" y="0"/>
          <a:ext cx="0" cy="0"/>
          <a:chOff x="0" y="0"/>
          <a:chExt cx="0" cy="0"/>
        </a:xfrm>
      </p:grpSpPr>
      <p:sp>
        <p:nvSpPr>
          <p:cNvPr id="5122" name="Title Placeholder 1">
            <a:extLst>
              <a:ext uri="{FF2B5EF4-FFF2-40B4-BE49-F238E27FC236}">
                <a16:creationId xmlns:a16="http://schemas.microsoft.com/office/drawing/2014/main" id="{431A6976-95DA-49F5-8C12-216487A49D63}"/>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CA" altLang="en-US"/>
          </a:p>
        </p:txBody>
      </p:sp>
      <p:sp>
        <p:nvSpPr>
          <p:cNvPr id="5123" name="Text Placeholder 2">
            <a:extLst>
              <a:ext uri="{FF2B5EF4-FFF2-40B4-BE49-F238E27FC236}">
                <a16:creationId xmlns:a16="http://schemas.microsoft.com/office/drawing/2014/main" id="{B041FFA2-A1DF-4384-82DB-85A6E066E44C}"/>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CA" altLang="en-US"/>
          </a:p>
        </p:txBody>
      </p:sp>
      <p:sp>
        <p:nvSpPr>
          <p:cNvPr id="4" name="Date Placeholder 3">
            <a:extLst>
              <a:ext uri="{FF2B5EF4-FFF2-40B4-BE49-F238E27FC236}">
                <a16:creationId xmlns:a16="http://schemas.microsoft.com/office/drawing/2014/main" id="{FD3E7101-4B1B-4161-A33A-F61FDB1FA9E9}"/>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hangingPunct="1">
              <a:defRPr sz="1200">
                <a:solidFill>
                  <a:schemeClr val="tx1">
                    <a:tint val="75000"/>
                  </a:schemeClr>
                </a:solidFill>
                <a:cs typeface="+mn-cs"/>
              </a:defRPr>
            </a:lvl1pPr>
          </a:lstStyle>
          <a:p>
            <a:pPr>
              <a:defRPr/>
            </a:pPr>
            <a:endParaRPr lang="en-CA"/>
          </a:p>
        </p:txBody>
      </p:sp>
      <p:sp>
        <p:nvSpPr>
          <p:cNvPr id="5" name="Footer Placeholder 4">
            <a:extLst>
              <a:ext uri="{FF2B5EF4-FFF2-40B4-BE49-F238E27FC236}">
                <a16:creationId xmlns:a16="http://schemas.microsoft.com/office/drawing/2014/main" id="{B11A9676-0C52-449E-BF8F-B3B1E5102CAA}"/>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hangingPunct="1">
              <a:defRPr sz="1200">
                <a:solidFill>
                  <a:schemeClr val="tx1">
                    <a:tint val="75000"/>
                  </a:schemeClr>
                </a:solidFill>
                <a:cs typeface="+mn-cs"/>
              </a:defRPr>
            </a:lvl1pPr>
          </a:lstStyle>
          <a:p>
            <a:pPr>
              <a:defRPr/>
            </a:pPr>
            <a:endParaRPr lang="en-CA"/>
          </a:p>
        </p:txBody>
      </p:sp>
      <p:sp>
        <p:nvSpPr>
          <p:cNvPr id="6" name="Slide Number Placeholder 5">
            <a:extLst>
              <a:ext uri="{FF2B5EF4-FFF2-40B4-BE49-F238E27FC236}">
                <a16:creationId xmlns:a16="http://schemas.microsoft.com/office/drawing/2014/main" id="{979E2B53-9120-41C9-9CE2-D89134C08A2A}"/>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8B9B1586-0223-4AEA-A946-C7891F43CA5C}" type="slidenum">
              <a:rPr lang="en-CA" altLang="en-US"/>
              <a:pPr>
                <a:defRPr/>
              </a:pPr>
              <a:t>‹#›</a:t>
            </a:fld>
            <a:endParaRPr lang="en-CA" altLang="en-US"/>
          </a:p>
        </p:txBody>
      </p:sp>
    </p:spTree>
  </p:cSld>
  <p:clrMap bg1="lt1" tx1="dk1" bg2="lt2" tx2="dk2" accent1="accent1" accent2="accent2" accent3="accent3" accent4="accent4" accent5="accent5" accent6="accent6" hlink="hlink" folHlink="folHlink"/>
  <p:sldLayoutIdLst>
    <p:sldLayoutId id="2147511120" r:id="rId1"/>
    <p:sldLayoutId id="2147511121" r:id="rId2"/>
    <p:sldLayoutId id="2147511122" r:id="rId3"/>
    <p:sldLayoutId id="2147511123" r:id="rId4"/>
    <p:sldLayoutId id="2147511124" r:id="rId5"/>
    <p:sldLayoutId id="2147511125" r:id="rId6"/>
    <p:sldLayoutId id="2147511126" r:id="rId7"/>
    <p:sldLayoutId id="2147511127" r:id="rId8"/>
    <p:sldLayoutId id="2147511128" r:id="rId9"/>
    <p:sldLayoutId id="2147511129" r:id="rId10"/>
    <p:sldLayoutId id="2147511130" r:id="rId11"/>
  </p:sldLayoutIdLst>
  <p:transition/>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t="-2000" b="-2000"/>
          </a:stretch>
        </a:blipFill>
        <a:effectLst/>
      </p:bgPr>
    </p:bg>
    <p:spTree>
      <p:nvGrpSpPr>
        <p:cNvPr id="1" name=""/>
        <p:cNvGrpSpPr/>
        <p:nvPr/>
      </p:nvGrpSpPr>
      <p:grpSpPr>
        <a:xfrm>
          <a:off x="0" y="0"/>
          <a:ext cx="0" cy="0"/>
          <a:chOff x="0" y="0"/>
          <a:chExt cx="0" cy="0"/>
        </a:xfrm>
      </p:grpSpPr>
      <p:sp>
        <p:nvSpPr>
          <p:cNvPr id="6146" name="Title Placeholder 1">
            <a:extLst>
              <a:ext uri="{FF2B5EF4-FFF2-40B4-BE49-F238E27FC236}">
                <a16:creationId xmlns:a16="http://schemas.microsoft.com/office/drawing/2014/main" id="{BD25C41F-8C94-41FE-BCF3-CD85BF2EDAB3}"/>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CA" altLang="en-US"/>
          </a:p>
        </p:txBody>
      </p:sp>
      <p:sp>
        <p:nvSpPr>
          <p:cNvPr id="6147" name="Text Placeholder 2">
            <a:extLst>
              <a:ext uri="{FF2B5EF4-FFF2-40B4-BE49-F238E27FC236}">
                <a16:creationId xmlns:a16="http://schemas.microsoft.com/office/drawing/2014/main" id="{36B4CFC7-3383-490C-A74A-5E9C90A7EB0C}"/>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CA" altLang="en-US"/>
          </a:p>
        </p:txBody>
      </p:sp>
      <p:sp>
        <p:nvSpPr>
          <p:cNvPr id="4" name="Date Placeholder 3">
            <a:extLst>
              <a:ext uri="{FF2B5EF4-FFF2-40B4-BE49-F238E27FC236}">
                <a16:creationId xmlns:a16="http://schemas.microsoft.com/office/drawing/2014/main" id="{B27987BF-5653-4401-BBC9-99C2441054BD}"/>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hangingPunct="1">
              <a:defRPr sz="1200">
                <a:solidFill>
                  <a:schemeClr val="tx1">
                    <a:tint val="75000"/>
                  </a:schemeClr>
                </a:solidFill>
                <a:cs typeface="+mn-cs"/>
              </a:defRPr>
            </a:lvl1pPr>
          </a:lstStyle>
          <a:p>
            <a:pPr>
              <a:defRPr/>
            </a:pPr>
            <a:endParaRPr lang="en-CA"/>
          </a:p>
        </p:txBody>
      </p:sp>
      <p:sp>
        <p:nvSpPr>
          <p:cNvPr id="5" name="Footer Placeholder 4">
            <a:extLst>
              <a:ext uri="{FF2B5EF4-FFF2-40B4-BE49-F238E27FC236}">
                <a16:creationId xmlns:a16="http://schemas.microsoft.com/office/drawing/2014/main" id="{E8AFBCFD-EAF5-440F-86F3-3B3E088F16FF}"/>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hangingPunct="1">
              <a:defRPr sz="1200">
                <a:solidFill>
                  <a:schemeClr val="tx1">
                    <a:tint val="75000"/>
                  </a:schemeClr>
                </a:solidFill>
                <a:cs typeface="+mn-cs"/>
              </a:defRPr>
            </a:lvl1pPr>
          </a:lstStyle>
          <a:p>
            <a:pPr>
              <a:defRPr/>
            </a:pPr>
            <a:endParaRPr lang="en-CA"/>
          </a:p>
        </p:txBody>
      </p:sp>
      <p:sp>
        <p:nvSpPr>
          <p:cNvPr id="6" name="Slide Number Placeholder 5">
            <a:extLst>
              <a:ext uri="{FF2B5EF4-FFF2-40B4-BE49-F238E27FC236}">
                <a16:creationId xmlns:a16="http://schemas.microsoft.com/office/drawing/2014/main" id="{30FAD25E-940D-430F-A873-74622CC3D175}"/>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E6774FCA-21C1-44D9-B586-A6B3CCF885FB}" type="slidenum">
              <a:rPr lang="en-CA" altLang="en-US"/>
              <a:pPr>
                <a:defRPr/>
              </a:pPr>
              <a:t>‹#›</a:t>
            </a:fld>
            <a:endParaRPr lang="en-CA" altLang="en-US"/>
          </a:p>
        </p:txBody>
      </p:sp>
    </p:spTree>
  </p:cSld>
  <p:clrMap bg1="lt1" tx1="dk1" bg2="lt2" tx2="dk2" accent1="accent1" accent2="accent2" accent3="accent3" accent4="accent4" accent5="accent5" accent6="accent6" hlink="hlink" folHlink="folHlink"/>
  <p:sldLayoutIdLst>
    <p:sldLayoutId id="2147511131" r:id="rId1"/>
    <p:sldLayoutId id="2147511132" r:id="rId2"/>
    <p:sldLayoutId id="2147511133" r:id="rId3"/>
    <p:sldLayoutId id="2147511134" r:id="rId4"/>
    <p:sldLayoutId id="2147511135" r:id="rId5"/>
    <p:sldLayoutId id="2147511136" r:id="rId6"/>
    <p:sldLayoutId id="2147511137" r:id="rId7"/>
    <p:sldLayoutId id="2147511138" r:id="rId8"/>
    <p:sldLayoutId id="2147511139" r:id="rId9"/>
    <p:sldLayoutId id="2147511140" r:id="rId10"/>
    <p:sldLayoutId id="2147511141" r:id="rId11"/>
  </p:sldLayoutIdLst>
  <p:transition/>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t="-2000" b="-2000"/>
          </a:stretch>
        </a:blipFill>
        <a:effectLst/>
      </p:bgPr>
    </p:bg>
    <p:spTree>
      <p:nvGrpSpPr>
        <p:cNvPr id="1" name=""/>
        <p:cNvGrpSpPr/>
        <p:nvPr/>
      </p:nvGrpSpPr>
      <p:grpSpPr>
        <a:xfrm>
          <a:off x="0" y="0"/>
          <a:ext cx="0" cy="0"/>
          <a:chOff x="0" y="0"/>
          <a:chExt cx="0" cy="0"/>
        </a:xfrm>
      </p:grpSpPr>
      <p:sp>
        <p:nvSpPr>
          <p:cNvPr id="7170" name="Title Placeholder 1">
            <a:extLst>
              <a:ext uri="{FF2B5EF4-FFF2-40B4-BE49-F238E27FC236}">
                <a16:creationId xmlns:a16="http://schemas.microsoft.com/office/drawing/2014/main" id="{9D886054-9D69-4776-A0D6-161561D2385D}"/>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CA" altLang="en-US"/>
          </a:p>
        </p:txBody>
      </p:sp>
      <p:sp>
        <p:nvSpPr>
          <p:cNvPr id="7171" name="Text Placeholder 2">
            <a:extLst>
              <a:ext uri="{FF2B5EF4-FFF2-40B4-BE49-F238E27FC236}">
                <a16:creationId xmlns:a16="http://schemas.microsoft.com/office/drawing/2014/main" id="{941BB7B7-51FC-4574-8B82-6F01EB973CCC}"/>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CA" altLang="en-US"/>
          </a:p>
        </p:txBody>
      </p:sp>
      <p:sp>
        <p:nvSpPr>
          <p:cNvPr id="4" name="Date Placeholder 3">
            <a:extLst>
              <a:ext uri="{FF2B5EF4-FFF2-40B4-BE49-F238E27FC236}">
                <a16:creationId xmlns:a16="http://schemas.microsoft.com/office/drawing/2014/main" id="{13C5FCC1-9188-477E-8713-48ECC064BE27}"/>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hangingPunct="1">
              <a:defRPr sz="1200">
                <a:solidFill>
                  <a:schemeClr val="tx1">
                    <a:tint val="75000"/>
                  </a:schemeClr>
                </a:solidFill>
                <a:cs typeface="+mn-cs"/>
              </a:defRPr>
            </a:lvl1pPr>
          </a:lstStyle>
          <a:p>
            <a:pPr>
              <a:defRPr/>
            </a:pPr>
            <a:endParaRPr lang="en-CA"/>
          </a:p>
        </p:txBody>
      </p:sp>
      <p:sp>
        <p:nvSpPr>
          <p:cNvPr id="5" name="Footer Placeholder 4">
            <a:extLst>
              <a:ext uri="{FF2B5EF4-FFF2-40B4-BE49-F238E27FC236}">
                <a16:creationId xmlns:a16="http://schemas.microsoft.com/office/drawing/2014/main" id="{EEC9EB4D-00A9-435D-AB0F-E726AB4A5AE2}"/>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hangingPunct="1">
              <a:defRPr sz="1200">
                <a:solidFill>
                  <a:schemeClr val="tx1">
                    <a:tint val="75000"/>
                  </a:schemeClr>
                </a:solidFill>
                <a:cs typeface="+mn-cs"/>
              </a:defRPr>
            </a:lvl1pPr>
          </a:lstStyle>
          <a:p>
            <a:pPr>
              <a:defRPr/>
            </a:pPr>
            <a:endParaRPr lang="en-CA"/>
          </a:p>
        </p:txBody>
      </p:sp>
      <p:sp>
        <p:nvSpPr>
          <p:cNvPr id="6" name="Slide Number Placeholder 5">
            <a:extLst>
              <a:ext uri="{FF2B5EF4-FFF2-40B4-BE49-F238E27FC236}">
                <a16:creationId xmlns:a16="http://schemas.microsoft.com/office/drawing/2014/main" id="{CCE81090-6BEF-4893-A436-98E1E554A6EB}"/>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6848DBE9-CC68-40DF-8C73-C4D174167C27}" type="slidenum">
              <a:rPr lang="en-CA" altLang="en-US"/>
              <a:pPr>
                <a:defRPr/>
              </a:pPr>
              <a:t>‹#›</a:t>
            </a:fld>
            <a:endParaRPr lang="en-CA" altLang="en-US"/>
          </a:p>
        </p:txBody>
      </p:sp>
    </p:spTree>
  </p:cSld>
  <p:clrMap bg1="lt1" tx1="dk1" bg2="lt2" tx2="dk2" accent1="accent1" accent2="accent2" accent3="accent3" accent4="accent4" accent5="accent5" accent6="accent6" hlink="hlink" folHlink="folHlink"/>
  <p:sldLayoutIdLst>
    <p:sldLayoutId id="2147511142" r:id="rId1"/>
    <p:sldLayoutId id="2147511143" r:id="rId2"/>
    <p:sldLayoutId id="2147511144" r:id="rId3"/>
    <p:sldLayoutId id="2147511145" r:id="rId4"/>
    <p:sldLayoutId id="2147511146" r:id="rId5"/>
    <p:sldLayoutId id="2147511147" r:id="rId6"/>
    <p:sldLayoutId id="2147511148" r:id="rId7"/>
    <p:sldLayoutId id="2147511149" r:id="rId8"/>
    <p:sldLayoutId id="2147511150" r:id="rId9"/>
    <p:sldLayoutId id="2147511151" r:id="rId10"/>
    <p:sldLayoutId id="2147511152" r:id="rId11"/>
  </p:sldLayoutIdLst>
  <p:transition/>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t="-2000" b="-2000"/>
          </a:stretch>
        </a:blipFill>
        <a:effectLst/>
      </p:bgPr>
    </p:bg>
    <p:spTree>
      <p:nvGrpSpPr>
        <p:cNvPr id="1" name=""/>
        <p:cNvGrpSpPr/>
        <p:nvPr/>
      </p:nvGrpSpPr>
      <p:grpSpPr>
        <a:xfrm>
          <a:off x="0" y="0"/>
          <a:ext cx="0" cy="0"/>
          <a:chOff x="0" y="0"/>
          <a:chExt cx="0" cy="0"/>
        </a:xfrm>
      </p:grpSpPr>
      <p:sp>
        <p:nvSpPr>
          <p:cNvPr id="8194" name="Title Placeholder 1">
            <a:extLst>
              <a:ext uri="{FF2B5EF4-FFF2-40B4-BE49-F238E27FC236}">
                <a16:creationId xmlns:a16="http://schemas.microsoft.com/office/drawing/2014/main" id="{72E4E867-5308-4824-BB15-4E29052C1826}"/>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CA" altLang="en-US"/>
          </a:p>
        </p:txBody>
      </p:sp>
      <p:sp>
        <p:nvSpPr>
          <p:cNvPr id="8195" name="Text Placeholder 2">
            <a:extLst>
              <a:ext uri="{FF2B5EF4-FFF2-40B4-BE49-F238E27FC236}">
                <a16:creationId xmlns:a16="http://schemas.microsoft.com/office/drawing/2014/main" id="{058946A8-4AA8-4829-9B9F-7304EDF1F2FA}"/>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CA" altLang="en-US"/>
          </a:p>
        </p:txBody>
      </p:sp>
      <p:sp>
        <p:nvSpPr>
          <p:cNvPr id="4" name="Date Placeholder 3">
            <a:extLst>
              <a:ext uri="{FF2B5EF4-FFF2-40B4-BE49-F238E27FC236}">
                <a16:creationId xmlns:a16="http://schemas.microsoft.com/office/drawing/2014/main" id="{4821BD58-B154-4802-BBA7-4E27F5D320D1}"/>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hangingPunct="1">
              <a:defRPr sz="1200">
                <a:solidFill>
                  <a:schemeClr val="tx1">
                    <a:tint val="75000"/>
                  </a:schemeClr>
                </a:solidFill>
                <a:cs typeface="+mn-cs"/>
              </a:defRPr>
            </a:lvl1pPr>
          </a:lstStyle>
          <a:p>
            <a:pPr>
              <a:defRPr/>
            </a:pPr>
            <a:endParaRPr lang="en-CA"/>
          </a:p>
        </p:txBody>
      </p:sp>
      <p:sp>
        <p:nvSpPr>
          <p:cNvPr id="5" name="Footer Placeholder 4">
            <a:extLst>
              <a:ext uri="{FF2B5EF4-FFF2-40B4-BE49-F238E27FC236}">
                <a16:creationId xmlns:a16="http://schemas.microsoft.com/office/drawing/2014/main" id="{B3D18428-D1A2-4F41-B503-FAEA13E3B5C5}"/>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hangingPunct="1">
              <a:defRPr sz="1200">
                <a:solidFill>
                  <a:schemeClr val="tx1">
                    <a:tint val="75000"/>
                  </a:schemeClr>
                </a:solidFill>
                <a:cs typeface="+mn-cs"/>
              </a:defRPr>
            </a:lvl1pPr>
          </a:lstStyle>
          <a:p>
            <a:pPr>
              <a:defRPr/>
            </a:pPr>
            <a:endParaRPr lang="en-CA"/>
          </a:p>
        </p:txBody>
      </p:sp>
      <p:sp>
        <p:nvSpPr>
          <p:cNvPr id="6" name="Slide Number Placeholder 5">
            <a:extLst>
              <a:ext uri="{FF2B5EF4-FFF2-40B4-BE49-F238E27FC236}">
                <a16:creationId xmlns:a16="http://schemas.microsoft.com/office/drawing/2014/main" id="{E42202C1-66BD-4D7C-9B5A-9EAC2E8D306A}"/>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B2FE2A3C-64DD-4A24-9BA2-A44DC72C82A8}" type="slidenum">
              <a:rPr lang="en-CA" altLang="en-US"/>
              <a:pPr>
                <a:defRPr/>
              </a:pPr>
              <a:t>‹#›</a:t>
            </a:fld>
            <a:endParaRPr lang="en-CA" altLang="en-US"/>
          </a:p>
        </p:txBody>
      </p:sp>
    </p:spTree>
  </p:cSld>
  <p:clrMap bg1="lt1" tx1="dk1" bg2="lt2" tx2="dk2" accent1="accent1" accent2="accent2" accent3="accent3" accent4="accent4" accent5="accent5" accent6="accent6" hlink="hlink" folHlink="folHlink"/>
  <p:sldLayoutIdLst>
    <p:sldLayoutId id="2147511153" r:id="rId1"/>
    <p:sldLayoutId id="2147511154" r:id="rId2"/>
    <p:sldLayoutId id="2147511155" r:id="rId3"/>
    <p:sldLayoutId id="2147511156" r:id="rId4"/>
    <p:sldLayoutId id="2147511157" r:id="rId5"/>
    <p:sldLayoutId id="2147511158" r:id="rId6"/>
    <p:sldLayoutId id="2147511159" r:id="rId7"/>
    <p:sldLayoutId id="2147511160" r:id="rId8"/>
    <p:sldLayoutId id="2147511161" r:id="rId9"/>
    <p:sldLayoutId id="2147511162" r:id="rId10"/>
    <p:sldLayoutId id="2147511163" r:id="rId11"/>
  </p:sldLayoutIdLst>
  <p:transition/>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t="-2000" b="-2000"/>
          </a:stretch>
        </a:blipFill>
        <a:effectLst/>
      </p:bgPr>
    </p:bg>
    <p:spTree>
      <p:nvGrpSpPr>
        <p:cNvPr id="1" name=""/>
        <p:cNvGrpSpPr/>
        <p:nvPr/>
      </p:nvGrpSpPr>
      <p:grpSpPr>
        <a:xfrm>
          <a:off x="0" y="0"/>
          <a:ext cx="0" cy="0"/>
          <a:chOff x="0" y="0"/>
          <a:chExt cx="0" cy="0"/>
        </a:xfrm>
      </p:grpSpPr>
      <p:sp>
        <p:nvSpPr>
          <p:cNvPr id="9218" name="Title Placeholder 1">
            <a:extLst>
              <a:ext uri="{FF2B5EF4-FFF2-40B4-BE49-F238E27FC236}">
                <a16:creationId xmlns:a16="http://schemas.microsoft.com/office/drawing/2014/main" id="{3BAB45C4-6779-4E43-91D8-DFC2F74FC351}"/>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CA" altLang="en-US"/>
          </a:p>
        </p:txBody>
      </p:sp>
      <p:sp>
        <p:nvSpPr>
          <p:cNvPr id="9219" name="Text Placeholder 2">
            <a:extLst>
              <a:ext uri="{FF2B5EF4-FFF2-40B4-BE49-F238E27FC236}">
                <a16:creationId xmlns:a16="http://schemas.microsoft.com/office/drawing/2014/main" id="{1917DF60-F925-4D9D-A039-7717CE7FC554}"/>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CA" altLang="en-US"/>
          </a:p>
        </p:txBody>
      </p:sp>
      <p:sp>
        <p:nvSpPr>
          <p:cNvPr id="4" name="Date Placeholder 3">
            <a:extLst>
              <a:ext uri="{FF2B5EF4-FFF2-40B4-BE49-F238E27FC236}">
                <a16:creationId xmlns:a16="http://schemas.microsoft.com/office/drawing/2014/main" id="{596EB37E-5DE0-4452-AC84-611E341E797F}"/>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hangingPunct="1">
              <a:defRPr sz="1200">
                <a:solidFill>
                  <a:schemeClr val="tx1">
                    <a:tint val="75000"/>
                  </a:schemeClr>
                </a:solidFill>
                <a:cs typeface="+mn-cs"/>
              </a:defRPr>
            </a:lvl1pPr>
          </a:lstStyle>
          <a:p>
            <a:pPr>
              <a:defRPr/>
            </a:pPr>
            <a:endParaRPr lang="en-CA"/>
          </a:p>
        </p:txBody>
      </p:sp>
      <p:sp>
        <p:nvSpPr>
          <p:cNvPr id="5" name="Footer Placeholder 4">
            <a:extLst>
              <a:ext uri="{FF2B5EF4-FFF2-40B4-BE49-F238E27FC236}">
                <a16:creationId xmlns:a16="http://schemas.microsoft.com/office/drawing/2014/main" id="{68457049-F4BA-43BE-BBB5-4D4342B7F285}"/>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hangingPunct="1">
              <a:defRPr sz="1200">
                <a:solidFill>
                  <a:schemeClr val="tx1">
                    <a:tint val="75000"/>
                  </a:schemeClr>
                </a:solidFill>
                <a:cs typeface="+mn-cs"/>
              </a:defRPr>
            </a:lvl1pPr>
          </a:lstStyle>
          <a:p>
            <a:pPr>
              <a:defRPr/>
            </a:pPr>
            <a:endParaRPr lang="en-CA"/>
          </a:p>
        </p:txBody>
      </p:sp>
      <p:sp>
        <p:nvSpPr>
          <p:cNvPr id="6" name="Slide Number Placeholder 5">
            <a:extLst>
              <a:ext uri="{FF2B5EF4-FFF2-40B4-BE49-F238E27FC236}">
                <a16:creationId xmlns:a16="http://schemas.microsoft.com/office/drawing/2014/main" id="{DF34C01C-2198-41F5-9D82-F9C7D65E1858}"/>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4D86E018-4E66-455D-9A1C-C99BC3120292}" type="slidenum">
              <a:rPr lang="en-CA" altLang="en-US"/>
              <a:pPr>
                <a:defRPr/>
              </a:pPr>
              <a:t>‹#›</a:t>
            </a:fld>
            <a:endParaRPr lang="en-CA" altLang="en-US"/>
          </a:p>
        </p:txBody>
      </p:sp>
    </p:spTree>
  </p:cSld>
  <p:clrMap bg1="lt1" tx1="dk1" bg2="lt2" tx2="dk2" accent1="accent1" accent2="accent2" accent3="accent3" accent4="accent4" accent5="accent5" accent6="accent6" hlink="hlink" folHlink="folHlink"/>
  <p:sldLayoutIdLst>
    <p:sldLayoutId id="2147511164" r:id="rId1"/>
    <p:sldLayoutId id="2147511165" r:id="rId2"/>
    <p:sldLayoutId id="2147511166" r:id="rId3"/>
    <p:sldLayoutId id="2147511167" r:id="rId4"/>
    <p:sldLayoutId id="2147511168" r:id="rId5"/>
    <p:sldLayoutId id="2147511169" r:id="rId6"/>
    <p:sldLayoutId id="2147511170" r:id="rId7"/>
    <p:sldLayoutId id="2147511171" r:id="rId8"/>
    <p:sldLayoutId id="2147511172" r:id="rId9"/>
    <p:sldLayoutId id="2147511173" r:id="rId10"/>
    <p:sldLayoutId id="2147511174" r:id="rId11"/>
  </p:sldLayoutIdLst>
  <p:transition/>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3.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00.xml.rels><?xml version="1.0" encoding="UTF-8" standalone="yes"?>
<Relationships xmlns="http://schemas.openxmlformats.org/package/2006/relationships"><Relationship Id="rId3" Type="http://schemas.openxmlformats.org/officeDocument/2006/relationships/diagramData" Target="../diagrams/data66.xml"/><Relationship Id="rId7" Type="http://schemas.microsoft.com/office/2007/relationships/diagramDrawing" Target="../diagrams/drawing66.xml"/><Relationship Id="rId2" Type="http://schemas.openxmlformats.org/officeDocument/2006/relationships/notesSlide" Target="../notesSlides/notesSlide38.xml"/><Relationship Id="rId1" Type="http://schemas.openxmlformats.org/officeDocument/2006/relationships/slideLayout" Target="../slideLayouts/slideLayout3.xml"/><Relationship Id="rId6" Type="http://schemas.openxmlformats.org/officeDocument/2006/relationships/diagramColors" Target="../diagrams/colors66.xml"/><Relationship Id="rId5" Type="http://schemas.openxmlformats.org/officeDocument/2006/relationships/diagramQuickStyle" Target="../diagrams/quickStyle66.xml"/><Relationship Id="rId4" Type="http://schemas.openxmlformats.org/officeDocument/2006/relationships/diagramLayout" Target="../diagrams/layout66.xml"/></Relationships>
</file>

<file path=ppt/slides/_rels/slide101.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102.xml.rels><?xml version="1.0" encoding="UTF-8" standalone="yes"?>
<Relationships xmlns="http://schemas.openxmlformats.org/package/2006/relationships"><Relationship Id="rId3" Type="http://schemas.openxmlformats.org/officeDocument/2006/relationships/diagramData" Target="../diagrams/data67.xml"/><Relationship Id="rId7" Type="http://schemas.microsoft.com/office/2007/relationships/diagramDrawing" Target="../diagrams/drawing67.xml"/><Relationship Id="rId2" Type="http://schemas.openxmlformats.org/officeDocument/2006/relationships/notesSlide" Target="../notesSlides/notesSlide40.xml"/><Relationship Id="rId1" Type="http://schemas.openxmlformats.org/officeDocument/2006/relationships/slideLayout" Target="../slideLayouts/slideLayout3.xml"/><Relationship Id="rId6" Type="http://schemas.openxmlformats.org/officeDocument/2006/relationships/diagramColors" Target="../diagrams/colors67.xml"/><Relationship Id="rId5" Type="http://schemas.openxmlformats.org/officeDocument/2006/relationships/diagramQuickStyle" Target="../diagrams/quickStyle67.xml"/><Relationship Id="rId4" Type="http://schemas.openxmlformats.org/officeDocument/2006/relationships/diagramLayout" Target="../diagrams/layout67.xml"/></Relationships>
</file>

<file path=ppt/slides/_rels/slide103.xml.rels><?xml version="1.0" encoding="UTF-8" standalone="yes"?>
<Relationships xmlns="http://schemas.openxmlformats.org/package/2006/relationships"><Relationship Id="rId3" Type="http://schemas.openxmlformats.org/officeDocument/2006/relationships/diagramData" Target="../diagrams/data68.xml"/><Relationship Id="rId7" Type="http://schemas.microsoft.com/office/2007/relationships/diagramDrawing" Target="../diagrams/drawing68.xml"/><Relationship Id="rId2" Type="http://schemas.openxmlformats.org/officeDocument/2006/relationships/notesSlide" Target="../notesSlides/notesSlide41.xml"/><Relationship Id="rId1" Type="http://schemas.openxmlformats.org/officeDocument/2006/relationships/slideLayout" Target="../slideLayouts/slideLayout3.xml"/><Relationship Id="rId6" Type="http://schemas.openxmlformats.org/officeDocument/2006/relationships/diagramColors" Target="../diagrams/colors68.xml"/><Relationship Id="rId5" Type="http://schemas.openxmlformats.org/officeDocument/2006/relationships/diagramQuickStyle" Target="../diagrams/quickStyle68.xml"/><Relationship Id="rId4" Type="http://schemas.openxmlformats.org/officeDocument/2006/relationships/diagramLayout" Target="../diagrams/layout68.xml"/></Relationships>
</file>

<file path=ppt/slides/_rels/slide104.xml.rels><?xml version="1.0" encoding="UTF-8" standalone="yes"?>
<Relationships xmlns="http://schemas.openxmlformats.org/package/2006/relationships"><Relationship Id="rId3" Type="http://schemas.openxmlformats.org/officeDocument/2006/relationships/diagramData" Target="../diagrams/data69.xml"/><Relationship Id="rId7" Type="http://schemas.microsoft.com/office/2007/relationships/diagramDrawing" Target="../diagrams/drawing69.xml"/><Relationship Id="rId2" Type="http://schemas.openxmlformats.org/officeDocument/2006/relationships/image" Target="../media/image72.png"/><Relationship Id="rId1" Type="http://schemas.openxmlformats.org/officeDocument/2006/relationships/slideLayout" Target="../slideLayouts/slideLayout3.xml"/><Relationship Id="rId6" Type="http://schemas.openxmlformats.org/officeDocument/2006/relationships/diagramColors" Target="../diagrams/colors69.xml"/><Relationship Id="rId5" Type="http://schemas.openxmlformats.org/officeDocument/2006/relationships/diagramQuickStyle" Target="../diagrams/quickStyle69.xml"/><Relationship Id="rId4" Type="http://schemas.openxmlformats.org/officeDocument/2006/relationships/diagramLayout" Target="../diagrams/layout69.xml"/></Relationships>
</file>

<file path=ppt/slides/_rels/slide105.xml.rels><?xml version="1.0" encoding="UTF-8" standalone="yes"?>
<Relationships xmlns="http://schemas.openxmlformats.org/package/2006/relationships"><Relationship Id="rId3" Type="http://schemas.openxmlformats.org/officeDocument/2006/relationships/diagramLayout" Target="../diagrams/layout70.xml"/><Relationship Id="rId2" Type="http://schemas.openxmlformats.org/officeDocument/2006/relationships/diagramData" Target="../diagrams/data70.xml"/><Relationship Id="rId1" Type="http://schemas.openxmlformats.org/officeDocument/2006/relationships/slideLayout" Target="../slideLayouts/slideLayout3.xml"/><Relationship Id="rId6" Type="http://schemas.microsoft.com/office/2007/relationships/diagramDrawing" Target="../diagrams/drawing70.xml"/><Relationship Id="rId5" Type="http://schemas.openxmlformats.org/officeDocument/2006/relationships/diagramColors" Target="../diagrams/colors70.xml"/><Relationship Id="rId4" Type="http://schemas.openxmlformats.org/officeDocument/2006/relationships/diagramQuickStyle" Target="../diagrams/quickStyle70.xml"/></Relationships>
</file>

<file path=ppt/slides/_rels/slide106.xml.rels><?xml version="1.0" encoding="UTF-8" standalone="yes"?>
<Relationships xmlns="http://schemas.openxmlformats.org/package/2006/relationships"><Relationship Id="rId8" Type="http://schemas.openxmlformats.org/officeDocument/2006/relationships/diagramLayout" Target="../diagrams/layout71.xml"/><Relationship Id="rId3" Type="http://schemas.openxmlformats.org/officeDocument/2006/relationships/image" Target="../media/image74.png"/><Relationship Id="rId7" Type="http://schemas.openxmlformats.org/officeDocument/2006/relationships/diagramData" Target="../diagrams/data71.xml"/><Relationship Id="rId2" Type="http://schemas.openxmlformats.org/officeDocument/2006/relationships/image" Target="../media/image73.png"/><Relationship Id="rId1" Type="http://schemas.openxmlformats.org/officeDocument/2006/relationships/slideLayout" Target="../slideLayouts/slideLayout3.xml"/><Relationship Id="rId6" Type="http://schemas.openxmlformats.org/officeDocument/2006/relationships/image" Target="../media/image77.png"/><Relationship Id="rId11" Type="http://schemas.microsoft.com/office/2007/relationships/diagramDrawing" Target="../diagrams/drawing71.xml"/><Relationship Id="rId5" Type="http://schemas.openxmlformats.org/officeDocument/2006/relationships/image" Target="../media/image76.png"/><Relationship Id="rId10" Type="http://schemas.openxmlformats.org/officeDocument/2006/relationships/diagramColors" Target="../diagrams/colors71.xml"/><Relationship Id="rId4" Type="http://schemas.openxmlformats.org/officeDocument/2006/relationships/image" Target="../media/image75.png"/><Relationship Id="rId9" Type="http://schemas.openxmlformats.org/officeDocument/2006/relationships/diagramQuickStyle" Target="../diagrams/quickStyle71.xml"/></Relationships>
</file>

<file path=ppt/slides/_rels/slide107.xml.rels><?xml version="1.0" encoding="UTF-8" standalone="yes"?>
<Relationships xmlns="http://schemas.openxmlformats.org/package/2006/relationships"><Relationship Id="rId3" Type="http://schemas.openxmlformats.org/officeDocument/2006/relationships/diagramLayout" Target="../diagrams/layout72.xml"/><Relationship Id="rId2" Type="http://schemas.openxmlformats.org/officeDocument/2006/relationships/diagramData" Target="../diagrams/data72.xml"/><Relationship Id="rId1" Type="http://schemas.openxmlformats.org/officeDocument/2006/relationships/slideLayout" Target="../slideLayouts/slideLayout3.xml"/><Relationship Id="rId6" Type="http://schemas.microsoft.com/office/2007/relationships/diagramDrawing" Target="../diagrams/drawing72.xml"/><Relationship Id="rId5" Type="http://schemas.openxmlformats.org/officeDocument/2006/relationships/diagramColors" Target="../diagrams/colors72.xml"/><Relationship Id="rId4" Type="http://schemas.openxmlformats.org/officeDocument/2006/relationships/diagramQuickStyle" Target="../diagrams/quickStyle72.xml"/></Relationships>
</file>

<file path=ppt/slides/_rels/slide108.xml.rels><?xml version="1.0" encoding="UTF-8" standalone="yes"?>
<Relationships xmlns="http://schemas.openxmlformats.org/package/2006/relationships"><Relationship Id="rId3" Type="http://schemas.openxmlformats.org/officeDocument/2006/relationships/diagramLayout" Target="../diagrams/layout73.xml"/><Relationship Id="rId2" Type="http://schemas.openxmlformats.org/officeDocument/2006/relationships/diagramData" Target="../diagrams/data73.xml"/><Relationship Id="rId1" Type="http://schemas.openxmlformats.org/officeDocument/2006/relationships/slideLayout" Target="../slideLayouts/slideLayout3.xml"/><Relationship Id="rId6" Type="http://schemas.microsoft.com/office/2007/relationships/diagramDrawing" Target="../diagrams/drawing73.xml"/><Relationship Id="rId5" Type="http://schemas.openxmlformats.org/officeDocument/2006/relationships/diagramColors" Target="../diagrams/colors73.xml"/><Relationship Id="rId4" Type="http://schemas.openxmlformats.org/officeDocument/2006/relationships/diagramQuickStyle" Target="../diagrams/quickStyle73.xml"/></Relationships>
</file>

<file path=ppt/slides/_rels/slide109.xml.rels><?xml version="1.0" encoding="UTF-8" standalone="yes"?>
<Relationships xmlns="http://schemas.openxmlformats.org/package/2006/relationships"><Relationship Id="rId3" Type="http://schemas.openxmlformats.org/officeDocument/2006/relationships/diagramLayout" Target="../diagrams/layout74.xml"/><Relationship Id="rId2" Type="http://schemas.openxmlformats.org/officeDocument/2006/relationships/diagramData" Target="../diagrams/data74.xml"/><Relationship Id="rId1" Type="http://schemas.openxmlformats.org/officeDocument/2006/relationships/slideLayout" Target="../slideLayouts/slideLayout3.xml"/><Relationship Id="rId6" Type="http://schemas.microsoft.com/office/2007/relationships/diagramDrawing" Target="../diagrams/drawing74.xml"/><Relationship Id="rId5" Type="http://schemas.openxmlformats.org/officeDocument/2006/relationships/diagramColors" Target="../diagrams/colors74.xml"/><Relationship Id="rId4" Type="http://schemas.openxmlformats.org/officeDocument/2006/relationships/diagramQuickStyle" Target="../diagrams/quickStyle74.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110.xml.rels><?xml version="1.0" encoding="UTF-8" standalone="yes"?>
<Relationships xmlns="http://schemas.openxmlformats.org/package/2006/relationships"><Relationship Id="rId3" Type="http://schemas.openxmlformats.org/officeDocument/2006/relationships/diagramLayout" Target="../diagrams/layout75.xml"/><Relationship Id="rId2" Type="http://schemas.openxmlformats.org/officeDocument/2006/relationships/diagramData" Target="../diagrams/data75.xml"/><Relationship Id="rId1" Type="http://schemas.openxmlformats.org/officeDocument/2006/relationships/slideLayout" Target="../slideLayouts/slideLayout3.xml"/><Relationship Id="rId6" Type="http://schemas.microsoft.com/office/2007/relationships/diagramDrawing" Target="../diagrams/drawing75.xml"/><Relationship Id="rId5" Type="http://schemas.openxmlformats.org/officeDocument/2006/relationships/diagramColors" Target="../diagrams/colors75.xml"/><Relationship Id="rId4" Type="http://schemas.openxmlformats.org/officeDocument/2006/relationships/diagramQuickStyle" Target="../diagrams/quickStyle75.xml"/></Relationships>
</file>

<file path=ppt/slides/_rels/slide111.xml.rels><?xml version="1.0" encoding="UTF-8" standalone="yes"?>
<Relationships xmlns="http://schemas.openxmlformats.org/package/2006/relationships"><Relationship Id="rId3" Type="http://schemas.openxmlformats.org/officeDocument/2006/relationships/diagramLayout" Target="../diagrams/layout76.xml"/><Relationship Id="rId2" Type="http://schemas.openxmlformats.org/officeDocument/2006/relationships/diagramData" Target="../diagrams/data76.xml"/><Relationship Id="rId1" Type="http://schemas.openxmlformats.org/officeDocument/2006/relationships/slideLayout" Target="../slideLayouts/slideLayout3.xml"/><Relationship Id="rId6" Type="http://schemas.microsoft.com/office/2007/relationships/diagramDrawing" Target="../diagrams/drawing76.xml"/><Relationship Id="rId5" Type="http://schemas.openxmlformats.org/officeDocument/2006/relationships/diagramColors" Target="../diagrams/colors76.xml"/><Relationship Id="rId4" Type="http://schemas.openxmlformats.org/officeDocument/2006/relationships/diagramQuickStyle" Target="../diagrams/quickStyle76.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3.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3.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3.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3.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3.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3.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image" Target="../media/image14.png"/><Relationship Id="rId1" Type="http://schemas.openxmlformats.org/officeDocument/2006/relationships/slideLayout" Target="../slideLayouts/slideLayout3.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3.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25.xml.rels><?xml version="1.0" encoding="UTF-8" standalone="yes"?>
<Relationships xmlns="http://schemas.openxmlformats.org/package/2006/relationships"><Relationship Id="rId8" Type="http://schemas.microsoft.com/office/2007/relationships/diagramDrawing" Target="../diagrams/drawing19.xml"/><Relationship Id="rId3" Type="http://schemas.openxmlformats.org/officeDocument/2006/relationships/image" Target="../media/image15.png"/><Relationship Id="rId7" Type="http://schemas.openxmlformats.org/officeDocument/2006/relationships/diagramColors" Target="../diagrams/colors19.xml"/><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diagramQuickStyle" Target="../diagrams/quickStyle19.xml"/><Relationship Id="rId5" Type="http://schemas.openxmlformats.org/officeDocument/2006/relationships/diagramLayout" Target="../diagrams/layout19.xml"/><Relationship Id="rId4" Type="http://schemas.openxmlformats.org/officeDocument/2006/relationships/diagramData" Target="../diagrams/data19.xml"/></Relationships>
</file>

<file path=ppt/slides/_rels/slide26.xml.rels><?xml version="1.0" encoding="UTF-8" standalone="yes"?>
<Relationships xmlns="http://schemas.openxmlformats.org/package/2006/relationships"><Relationship Id="rId8" Type="http://schemas.openxmlformats.org/officeDocument/2006/relationships/diagramLayout" Target="../diagrams/layout21.xml"/><Relationship Id="rId13" Type="http://schemas.openxmlformats.org/officeDocument/2006/relationships/diagramLayout" Target="../diagrams/layout22.xml"/><Relationship Id="rId3" Type="http://schemas.openxmlformats.org/officeDocument/2006/relationships/diagramLayout" Target="../diagrams/layout20.xml"/><Relationship Id="rId7" Type="http://schemas.openxmlformats.org/officeDocument/2006/relationships/diagramData" Target="../diagrams/data21.xml"/><Relationship Id="rId12" Type="http://schemas.openxmlformats.org/officeDocument/2006/relationships/diagramData" Target="../diagrams/data22.xml"/><Relationship Id="rId2" Type="http://schemas.openxmlformats.org/officeDocument/2006/relationships/diagramData" Target="../diagrams/data20.xml"/><Relationship Id="rId16" Type="http://schemas.microsoft.com/office/2007/relationships/diagramDrawing" Target="../diagrams/drawing22.xml"/><Relationship Id="rId1" Type="http://schemas.openxmlformats.org/officeDocument/2006/relationships/slideLayout" Target="../slideLayouts/slideLayout3.xml"/><Relationship Id="rId6" Type="http://schemas.microsoft.com/office/2007/relationships/diagramDrawing" Target="../diagrams/drawing20.xml"/><Relationship Id="rId11" Type="http://schemas.microsoft.com/office/2007/relationships/diagramDrawing" Target="../diagrams/drawing21.xml"/><Relationship Id="rId5" Type="http://schemas.openxmlformats.org/officeDocument/2006/relationships/diagramColors" Target="../diagrams/colors20.xml"/><Relationship Id="rId15" Type="http://schemas.openxmlformats.org/officeDocument/2006/relationships/diagramColors" Target="../diagrams/colors22.xml"/><Relationship Id="rId10" Type="http://schemas.openxmlformats.org/officeDocument/2006/relationships/diagramColors" Target="../diagrams/colors21.xml"/><Relationship Id="rId4" Type="http://schemas.openxmlformats.org/officeDocument/2006/relationships/diagramQuickStyle" Target="../diagrams/quickStyle20.xml"/><Relationship Id="rId9" Type="http://schemas.openxmlformats.org/officeDocument/2006/relationships/diagramQuickStyle" Target="../diagrams/quickStyle21.xml"/><Relationship Id="rId14" Type="http://schemas.openxmlformats.org/officeDocument/2006/relationships/diagramQuickStyle" Target="../diagrams/quickStyle22.xml"/></Relationships>
</file>

<file path=ppt/slides/_rels/slide27.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diagramData" Target="../diagrams/data23.xml"/><Relationship Id="rId7" Type="http://schemas.microsoft.com/office/2007/relationships/diagramDrawing" Target="../diagrams/drawing23.xml"/><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diagramColors" Target="../diagrams/colors23.xml"/><Relationship Id="rId5" Type="http://schemas.openxmlformats.org/officeDocument/2006/relationships/diagramQuickStyle" Target="../diagrams/quickStyle23.xml"/><Relationship Id="rId4" Type="http://schemas.openxmlformats.org/officeDocument/2006/relationships/diagramLayout" Target="../diagrams/layout23.xml"/></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24.xml"/><Relationship Id="rId7" Type="http://schemas.microsoft.com/office/2007/relationships/diagramDrawing" Target="../diagrams/drawing24.xml"/><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diagramColors" Target="../diagrams/colors24.xml"/><Relationship Id="rId5" Type="http://schemas.openxmlformats.org/officeDocument/2006/relationships/diagramQuickStyle" Target="../diagrams/quickStyle24.xml"/><Relationship Id="rId4" Type="http://schemas.openxmlformats.org/officeDocument/2006/relationships/diagramLayout" Target="../diagrams/layout24.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19.jpeg"/></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25.xml"/><Relationship Id="rId7" Type="http://schemas.microsoft.com/office/2007/relationships/diagramDrawing" Target="../diagrams/drawing25.xml"/><Relationship Id="rId2" Type="http://schemas.openxmlformats.org/officeDocument/2006/relationships/notesSlide" Target="../notesSlides/notesSlide18.xml"/><Relationship Id="rId1" Type="http://schemas.openxmlformats.org/officeDocument/2006/relationships/slideLayout" Target="../slideLayouts/slideLayout3.xml"/><Relationship Id="rId6" Type="http://schemas.openxmlformats.org/officeDocument/2006/relationships/diagramColors" Target="../diagrams/colors25.xml"/><Relationship Id="rId5" Type="http://schemas.openxmlformats.org/officeDocument/2006/relationships/diagramQuickStyle" Target="../diagrams/quickStyle25.xml"/><Relationship Id="rId4" Type="http://schemas.openxmlformats.org/officeDocument/2006/relationships/diagramLayout" Target="../diagrams/layout25.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26.xml"/><Relationship Id="rId2" Type="http://schemas.openxmlformats.org/officeDocument/2006/relationships/diagramData" Target="../diagrams/data26.xml"/><Relationship Id="rId1" Type="http://schemas.openxmlformats.org/officeDocument/2006/relationships/slideLayout" Target="../slideLayouts/slideLayout3.xml"/><Relationship Id="rId6" Type="http://schemas.microsoft.com/office/2007/relationships/diagramDrawing" Target="../diagrams/drawing26.xml"/><Relationship Id="rId5" Type="http://schemas.openxmlformats.org/officeDocument/2006/relationships/diagramColors" Target="../diagrams/colors26.xml"/><Relationship Id="rId4" Type="http://schemas.openxmlformats.org/officeDocument/2006/relationships/diagramQuickStyle" Target="../diagrams/quickStyle26.xml"/></Relationships>
</file>

<file path=ppt/slides/_rels/slide3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27.xml"/><Relationship Id="rId2" Type="http://schemas.openxmlformats.org/officeDocument/2006/relationships/diagramData" Target="../diagrams/data27.xml"/><Relationship Id="rId1" Type="http://schemas.openxmlformats.org/officeDocument/2006/relationships/slideLayout" Target="../slideLayouts/slideLayout3.xml"/><Relationship Id="rId6" Type="http://schemas.microsoft.com/office/2007/relationships/diagramDrawing" Target="../diagrams/drawing27.xml"/><Relationship Id="rId5" Type="http://schemas.openxmlformats.org/officeDocument/2006/relationships/diagramColors" Target="../diagrams/colors27.xml"/><Relationship Id="rId4" Type="http://schemas.openxmlformats.org/officeDocument/2006/relationships/diagramQuickStyle" Target="../diagrams/quickStyle27.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28.xml"/><Relationship Id="rId2" Type="http://schemas.openxmlformats.org/officeDocument/2006/relationships/diagramData" Target="../diagrams/data28.xml"/><Relationship Id="rId1" Type="http://schemas.openxmlformats.org/officeDocument/2006/relationships/slideLayout" Target="../slideLayouts/slideLayout3.xml"/><Relationship Id="rId6" Type="http://schemas.microsoft.com/office/2007/relationships/diagramDrawing" Target="../diagrams/drawing28.xml"/><Relationship Id="rId5" Type="http://schemas.openxmlformats.org/officeDocument/2006/relationships/diagramColors" Target="../diagrams/colors28.xml"/><Relationship Id="rId4" Type="http://schemas.openxmlformats.org/officeDocument/2006/relationships/diagramQuickStyle" Target="../diagrams/quickStyle28.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29.xml"/><Relationship Id="rId2" Type="http://schemas.openxmlformats.org/officeDocument/2006/relationships/diagramData" Target="../diagrams/data29.xml"/><Relationship Id="rId1" Type="http://schemas.openxmlformats.org/officeDocument/2006/relationships/slideLayout" Target="../slideLayouts/slideLayout3.xml"/><Relationship Id="rId6" Type="http://schemas.microsoft.com/office/2007/relationships/diagramDrawing" Target="../diagrams/drawing29.xml"/><Relationship Id="rId5" Type="http://schemas.openxmlformats.org/officeDocument/2006/relationships/diagramColors" Target="../diagrams/colors29.xml"/><Relationship Id="rId4" Type="http://schemas.openxmlformats.org/officeDocument/2006/relationships/diagramQuickStyle" Target="../diagrams/quickStyle29.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30.xml"/><Relationship Id="rId2" Type="http://schemas.openxmlformats.org/officeDocument/2006/relationships/diagramData" Target="../diagrams/data30.xml"/><Relationship Id="rId1" Type="http://schemas.openxmlformats.org/officeDocument/2006/relationships/slideLayout" Target="../slideLayouts/slideLayout3.xml"/><Relationship Id="rId6" Type="http://schemas.microsoft.com/office/2007/relationships/diagramDrawing" Target="../diagrams/drawing30.xml"/><Relationship Id="rId5" Type="http://schemas.openxmlformats.org/officeDocument/2006/relationships/diagramColors" Target="../diagrams/colors30.xml"/><Relationship Id="rId4" Type="http://schemas.openxmlformats.org/officeDocument/2006/relationships/diagramQuickStyle" Target="../diagrams/quickStyle30.xml"/></Relationships>
</file>

<file path=ppt/slides/_rels/slide39.xml.rels><?xml version="1.0" encoding="UTF-8" standalone="yes"?>
<Relationships xmlns="http://schemas.openxmlformats.org/package/2006/relationships"><Relationship Id="rId3" Type="http://schemas.openxmlformats.org/officeDocument/2006/relationships/diagramData" Target="../diagrams/data31.xml"/><Relationship Id="rId7" Type="http://schemas.microsoft.com/office/2007/relationships/diagramDrawing" Target="../diagrams/drawing31.xml"/><Relationship Id="rId2" Type="http://schemas.openxmlformats.org/officeDocument/2006/relationships/notesSlide" Target="../notesSlides/notesSlide20.xml"/><Relationship Id="rId1" Type="http://schemas.openxmlformats.org/officeDocument/2006/relationships/slideLayout" Target="../slideLayouts/slideLayout3.xml"/><Relationship Id="rId6" Type="http://schemas.openxmlformats.org/officeDocument/2006/relationships/diagramColors" Target="../diagrams/colors31.xml"/><Relationship Id="rId5" Type="http://schemas.openxmlformats.org/officeDocument/2006/relationships/diagramQuickStyle" Target="../diagrams/quickStyle31.xml"/><Relationship Id="rId4" Type="http://schemas.openxmlformats.org/officeDocument/2006/relationships/diagramLayout" Target="../diagrams/layout3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0.xml.rels><?xml version="1.0" encoding="UTF-8" standalone="yes"?>
<Relationships xmlns="http://schemas.openxmlformats.org/package/2006/relationships"><Relationship Id="rId3" Type="http://schemas.openxmlformats.org/officeDocument/2006/relationships/diagramData" Target="../diagrams/data32.xml"/><Relationship Id="rId7" Type="http://schemas.microsoft.com/office/2007/relationships/diagramDrawing" Target="../diagrams/drawing32.xml"/><Relationship Id="rId2" Type="http://schemas.openxmlformats.org/officeDocument/2006/relationships/notesSlide" Target="../notesSlides/notesSlide21.xml"/><Relationship Id="rId1" Type="http://schemas.openxmlformats.org/officeDocument/2006/relationships/slideLayout" Target="../slideLayouts/slideLayout3.xml"/><Relationship Id="rId6" Type="http://schemas.openxmlformats.org/officeDocument/2006/relationships/diagramColors" Target="../diagrams/colors32.xml"/><Relationship Id="rId5" Type="http://schemas.openxmlformats.org/officeDocument/2006/relationships/diagramQuickStyle" Target="../diagrams/quickStyle32.xml"/><Relationship Id="rId4" Type="http://schemas.openxmlformats.org/officeDocument/2006/relationships/diagramLayout" Target="../diagrams/layout32.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33.xml"/><Relationship Id="rId2" Type="http://schemas.openxmlformats.org/officeDocument/2006/relationships/diagramData" Target="../diagrams/data33.xml"/><Relationship Id="rId1" Type="http://schemas.openxmlformats.org/officeDocument/2006/relationships/slideLayout" Target="../slideLayouts/slideLayout3.xml"/><Relationship Id="rId6" Type="http://schemas.microsoft.com/office/2007/relationships/diagramDrawing" Target="../diagrams/drawing33.xml"/><Relationship Id="rId5" Type="http://schemas.openxmlformats.org/officeDocument/2006/relationships/diagramColors" Target="../diagrams/colors33.xml"/><Relationship Id="rId4" Type="http://schemas.openxmlformats.org/officeDocument/2006/relationships/diagramQuickStyle" Target="../diagrams/quickStyle33.xml"/></Relationships>
</file>

<file path=ppt/slides/_rels/slide42.xml.rels><?xml version="1.0" encoding="UTF-8" standalone="yes"?>
<Relationships xmlns="http://schemas.openxmlformats.org/package/2006/relationships"><Relationship Id="rId3" Type="http://schemas.openxmlformats.org/officeDocument/2006/relationships/diagramData" Target="../diagrams/data34.xml"/><Relationship Id="rId7" Type="http://schemas.microsoft.com/office/2007/relationships/diagramDrawing" Target="../diagrams/drawing34.xml"/><Relationship Id="rId2" Type="http://schemas.openxmlformats.org/officeDocument/2006/relationships/notesSlide" Target="../notesSlides/notesSlide22.xml"/><Relationship Id="rId1" Type="http://schemas.openxmlformats.org/officeDocument/2006/relationships/slideLayout" Target="../slideLayouts/slideLayout3.xml"/><Relationship Id="rId6" Type="http://schemas.openxmlformats.org/officeDocument/2006/relationships/diagramColors" Target="../diagrams/colors34.xml"/><Relationship Id="rId5" Type="http://schemas.openxmlformats.org/officeDocument/2006/relationships/diagramQuickStyle" Target="../diagrams/quickStyle34.xml"/><Relationship Id="rId4" Type="http://schemas.openxmlformats.org/officeDocument/2006/relationships/diagramLayout" Target="../diagrams/layout34.xml"/></Relationships>
</file>

<file path=ppt/slides/_rels/slide43.xml.rels><?xml version="1.0" encoding="UTF-8" standalone="yes"?>
<Relationships xmlns="http://schemas.openxmlformats.org/package/2006/relationships"><Relationship Id="rId3" Type="http://schemas.openxmlformats.org/officeDocument/2006/relationships/diagramLayout" Target="../diagrams/layout35.xml"/><Relationship Id="rId2" Type="http://schemas.openxmlformats.org/officeDocument/2006/relationships/diagramData" Target="../diagrams/data35.xml"/><Relationship Id="rId1" Type="http://schemas.openxmlformats.org/officeDocument/2006/relationships/slideLayout" Target="../slideLayouts/slideLayout3.xml"/><Relationship Id="rId6" Type="http://schemas.microsoft.com/office/2007/relationships/diagramDrawing" Target="../diagrams/drawing35.xml"/><Relationship Id="rId5" Type="http://schemas.openxmlformats.org/officeDocument/2006/relationships/diagramColors" Target="../diagrams/colors35.xml"/><Relationship Id="rId4" Type="http://schemas.openxmlformats.org/officeDocument/2006/relationships/diagramQuickStyle" Target="../diagrams/quickStyle35.xml"/></Relationships>
</file>

<file path=ppt/slides/_rels/slide44.xml.rels><?xml version="1.0" encoding="UTF-8" standalone="yes"?>
<Relationships xmlns="http://schemas.openxmlformats.org/package/2006/relationships"><Relationship Id="rId3" Type="http://schemas.openxmlformats.org/officeDocument/2006/relationships/diagramLayout" Target="../diagrams/layout36.xml"/><Relationship Id="rId2" Type="http://schemas.openxmlformats.org/officeDocument/2006/relationships/diagramData" Target="../diagrams/data36.xml"/><Relationship Id="rId1" Type="http://schemas.openxmlformats.org/officeDocument/2006/relationships/slideLayout" Target="../slideLayouts/slideLayout3.xml"/><Relationship Id="rId6" Type="http://schemas.microsoft.com/office/2007/relationships/diagramDrawing" Target="../diagrams/drawing36.xml"/><Relationship Id="rId5" Type="http://schemas.openxmlformats.org/officeDocument/2006/relationships/diagramColors" Target="../diagrams/colors36.xml"/><Relationship Id="rId4" Type="http://schemas.openxmlformats.org/officeDocument/2006/relationships/diagramQuickStyle" Target="../diagrams/quickStyle36.xml"/></Relationships>
</file>

<file path=ppt/slides/_rels/slide45.xml.rels><?xml version="1.0" encoding="UTF-8" standalone="yes"?>
<Relationships xmlns="http://schemas.openxmlformats.org/package/2006/relationships"><Relationship Id="rId3" Type="http://schemas.openxmlformats.org/officeDocument/2006/relationships/diagramLayout" Target="../diagrams/layout37.xml"/><Relationship Id="rId2" Type="http://schemas.openxmlformats.org/officeDocument/2006/relationships/diagramData" Target="../diagrams/data37.xml"/><Relationship Id="rId1" Type="http://schemas.openxmlformats.org/officeDocument/2006/relationships/slideLayout" Target="../slideLayouts/slideLayout3.xml"/><Relationship Id="rId6" Type="http://schemas.microsoft.com/office/2007/relationships/diagramDrawing" Target="../diagrams/drawing37.xml"/><Relationship Id="rId5" Type="http://schemas.openxmlformats.org/officeDocument/2006/relationships/diagramColors" Target="../diagrams/colors37.xml"/><Relationship Id="rId4" Type="http://schemas.openxmlformats.org/officeDocument/2006/relationships/diagramQuickStyle" Target="../diagrams/quickStyle37.xml"/></Relationships>
</file>

<file path=ppt/slides/_rels/slide4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diagramLayout" Target="../diagrams/layout38.xml"/><Relationship Id="rId2" Type="http://schemas.openxmlformats.org/officeDocument/2006/relationships/diagramData" Target="../diagrams/data38.xml"/><Relationship Id="rId1" Type="http://schemas.openxmlformats.org/officeDocument/2006/relationships/slideLayout" Target="../slideLayouts/slideLayout3.xml"/><Relationship Id="rId6" Type="http://schemas.microsoft.com/office/2007/relationships/diagramDrawing" Target="../diagrams/drawing38.xml"/><Relationship Id="rId5" Type="http://schemas.openxmlformats.org/officeDocument/2006/relationships/diagramColors" Target="../diagrams/colors38.xml"/><Relationship Id="rId4" Type="http://schemas.openxmlformats.org/officeDocument/2006/relationships/diagramQuickStyle" Target="../diagrams/quickStyle38.xml"/></Relationships>
</file>

<file path=ppt/slides/_rels/slide4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image" Target="../media/image24.jpeg"/></Relationships>
</file>

<file path=ppt/slides/_rels/slide49.xml.rels><?xml version="1.0" encoding="UTF-8" standalone="yes"?>
<Relationships xmlns="http://schemas.openxmlformats.org/package/2006/relationships"><Relationship Id="rId3" Type="http://schemas.openxmlformats.org/officeDocument/2006/relationships/diagramLayout" Target="../diagrams/layout39.xml"/><Relationship Id="rId2" Type="http://schemas.openxmlformats.org/officeDocument/2006/relationships/diagramData" Target="../diagrams/data39.xml"/><Relationship Id="rId1" Type="http://schemas.openxmlformats.org/officeDocument/2006/relationships/slideLayout" Target="../slideLayouts/slideLayout3.xml"/><Relationship Id="rId6" Type="http://schemas.microsoft.com/office/2007/relationships/diagramDrawing" Target="../diagrams/drawing39.xml"/><Relationship Id="rId5" Type="http://schemas.openxmlformats.org/officeDocument/2006/relationships/diagramColors" Target="../diagrams/colors39.xml"/><Relationship Id="rId4" Type="http://schemas.openxmlformats.org/officeDocument/2006/relationships/diagramQuickStyle" Target="../diagrams/quickStyle39.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5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3" Type="http://schemas.openxmlformats.org/officeDocument/2006/relationships/diagramLayout" Target="../diagrams/layout40.xml"/><Relationship Id="rId2" Type="http://schemas.openxmlformats.org/officeDocument/2006/relationships/diagramData" Target="../diagrams/data40.xml"/><Relationship Id="rId1" Type="http://schemas.openxmlformats.org/officeDocument/2006/relationships/slideLayout" Target="../slideLayouts/slideLayout3.xml"/><Relationship Id="rId6" Type="http://schemas.microsoft.com/office/2007/relationships/diagramDrawing" Target="../diagrams/drawing40.xml"/><Relationship Id="rId5" Type="http://schemas.openxmlformats.org/officeDocument/2006/relationships/diagramColors" Target="../diagrams/colors40.xml"/><Relationship Id="rId4" Type="http://schemas.openxmlformats.org/officeDocument/2006/relationships/diagramQuickStyle" Target="../diagrams/quickStyle40.xml"/></Relationships>
</file>

<file path=ppt/slides/_rels/slide52.xml.rels><?xml version="1.0" encoding="UTF-8" standalone="yes"?>
<Relationships xmlns="http://schemas.openxmlformats.org/package/2006/relationships"><Relationship Id="rId8" Type="http://schemas.microsoft.com/office/2007/relationships/diagramDrawing" Target="../diagrams/drawing41.xml"/><Relationship Id="rId3" Type="http://schemas.openxmlformats.org/officeDocument/2006/relationships/image" Target="../media/image25.png"/><Relationship Id="rId7" Type="http://schemas.openxmlformats.org/officeDocument/2006/relationships/diagramColors" Target="../diagrams/colors41.xml"/><Relationship Id="rId2" Type="http://schemas.openxmlformats.org/officeDocument/2006/relationships/notesSlide" Target="../notesSlides/notesSlide26.xml"/><Relationship Id="rId1" Type="http://schemas.openxmlformats.org/officeDocument/2006/relationships/slideLayout" Target="../slideLayouts/slideLayout3.xml"/><Relationship Id="rId6" Type="http://schemas.openxmlformats.org/officeDocument/2006/relationships/diagramQuickStyle" Target="../diagrams/quickStyle41.xml"/><Relationship Id="rId5" Type="http://schemas.openxmlformats.org/officeDocument/2006/relationships/diagramLayout" Target="../diagrams/layout41.xml"/><Relationship Id="rId4" Type="http://schemas.openxmlformats.org/officeDocument/2006/relationships/diagramData" Target="../diagrams/data41.xml"/></Relationships>
</file>

<file path=ppt/slides/_rels/slide53.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29.png"/><Relationship Id="rId2" Type="http://schemas.openxmlformats.org/officeDocument/2006/relationships/slideLayout" Target="../slideLayouts/slideLayout3.xml"/><Relationship Id="rId1" Type="http://schemas.openxmlformats.org/officeDocument/2006/relationships/vmlDrawing" Target="../drawings/vmlDrawing1.vml"/><Relationship Id="rId6" Type="http://schemas.openxmlformats.org/officeDocument/2006/relationships/image" Target="../media/image26.wmf"/><Relationship Id="rId5" Type="http://schemas.openxmlformats.org/officeDocument/2006/relationships/oleObject" Target="../embeddings/oleObject1.bin"/><Relationship Id="rId4" Type="http://schemas.openxmlformats.org/officeDocument/2006/relationships/image" Target="../media/image28.png"/></Relationships>
</file>

<file path=ppt/slides/_rels/slide5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31.png"/><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3" Type="http://schemas.openxmlformats.org/officeDocument/2006/relationships/diagramLayout" Target="../diagrams/layout42.xml"/><Relationship Id="rId2" Type="http://schemas.openxmlformats.org/officeDocument/2006/relationships/diagramData" Target="../diagrams/data42.xml"/><Relationship Id="rId1" Type="http://schemas.openxmlformats.org/officeDocument/2006/relationships/slideLayout" Target="../slideLayouts/slideLayout3.xml"/><Relationship Id="rId6" Type="http://schemas.microsoft.com/office/2007/relationships/diagramDrawing" Target="../diagrams/drawing42.xml"/><Relationship Id="rId5" Type="http://schemas.openxmlformats.org/officeDocument/2006/relationships/diagramColors" Target="../diagrams/colors42.xml"/><Relationship Id="rId4" Type="http://schemas.openxmlformats.org/officeDocument/2006/relationships/diagramQuickStyle" Target="../diagrams/quickStyle42.xml"/></Relationships>
</file>

<file path=ppt/slides/_rels/slide5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6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3" Type="http://schemas.openxmlformats.org/officeDocument/2006/relationships/diagramLayout" Target="../diagrams/layout43.xml"/><Relationship Id="rId2" Type="http://schemas.openxmlformats.org/officeDocument/2006/relationships/diagramData" Target="../diagrams/data43.xml"/><Relationship Id="rId1" Type="http://schemas.openxmlformats.org/officeDocument/2006/relationships/slideLayout" Target="../slideLayouts/slideLayout3.xml"/><Relationship Id="rId6" Type="http://schemas.microsoft.com/office/2007/relationships/diagramDrawing" Target="../diagrams/drawing43.xml"/><Relationship Id="rId5" Type="http://schemas.openxmlformats.org/officeDocument/2006/relationships/diagramColors" Target="../diagrams/colors43.xml"/><Relationship Id="rId4" Type="http://schemas.openxmlformats.org/officeDocument/2006/relationships/diagramQuickStyle" Target="../diagrams/quickStyle43.xml"/></Relationships>
</file>

<file path=ppt/slides/_rels/slide6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0.xml"/><Relationship Id="rId1" Type="http://schemas.openxmlformats.org/officeDocument/2006/relationships/slideLayout" Target="../slideLayouts/slideLayout3.xml"/><Relationship Id="rId4" Type="http://schemas.openxmlformats.org/officeDocument/2006/relationships/image" Target="../media/image40.png"/></Relationships>
</file>

<file path=ppt/slides/_rels/slide6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1.xml"/><Relationship Id="rId1" Type="http://schemas.openxmlformats.org/officeDocument/2006/relationships/slideLayout" Target="../slideLayouts/slideLayout3.xml"/><Relationship Id="rId4" Type="http://schemas.openxmlformats.org/officeDocument/2006/relationships/image" Target="../media/image42.jpeg"/></Relationships>
</file>

<file path=ppt/slides/_rels/slide66.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32.xml"/><Relationship Id="rId1" Type="http://schemas.openxmlformats.org/officeDocument/2006/relationships/slideLayout" Target="../slideLayouts/slideLayout3.xml"/><Relationship Id="rId4" Type="http://schemas.openxmlformats.org/officeDocument/2006/relationships/image" Target="../media/image44.png"/></Relationships>
</file>

<file path=ppt/slides/_rels/slide6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3" Type="http://schemas.openxmlformats.org/officeDocument/2006/relationships/diagramLayout" Target="../diagrams/layout44.xml"/><Relationship Id="rId2" Type="http://schemas.openxmlformats.org/officeDocument/2006/relationships/diagramData" Target="../diagrams/data44.xml"/><Relationship Id="rId1" Type="http://schemas.openxmlformats.org/officeDocument/2006/relationships/slideLayout" Target="../slideLayouts/slideLayout3.xml"/><Relationship Id="rId6" Type="http://schemas.microsoft.com/office/2007/relationships/diagramDrawing" Target="../diagrams/drawing44.xml"/><Relationship Id="rId5" Type="http://schemas.openxmlformats.org/officeDocument/2006/relationships/diagramColors" Target="../diagrams/colors44.xml"/><Relationship Id="rId4" Type="http://schemas.openxmlformats.org/officeDocument/2006/relationships/diagramQuickStyle" Target="../diagrams/quickStyle44.xml"/></Relationships>
</file>

<file path=ppt/slides/_rels/slide69.xml.rels><?xml version="1.0" encoding="UTF-8" standalone="yes"?>
<Relationships xmlns="http://schemas.openxmlformats.org/package/2006/relationships"><Relationship Id="rId8" Type="http://schemas.microsoft.com/office/2007/relationships/diagramDrawing" Target="../diagrams/drawing45.xml"/><Relationship Id="rId3" Type="http://schemas.openxmlformats.org/officeDocument/2006/relationships/image" Target="../media/image46.png"/><Relationship Id="rId7" Type="http://schemas.openxmlformats.org/officeDocument/2006/relationships/diagramColors" Target="../diagrams/colors45.xml"/><Relationship Id="rId2" Type="http://schemas.openxmlformats.org/officeDocument/2006/relationships/notesSlide" Target="../notesSlides/notesSlide34.xml"/><Relationship Id="rId1" Type="http://schemas.openxmlformats.org/officeDocument/2006/relationships/slideLayout" Target="../slideLayouts/slideLayout3.xml"/><Relationship Id="rId6" Type="http://schemas.openxmlformats.org/officeDocument/2006/relationships/diagramQuickStyle" Target="../diagrams/quickStyle45.xml"/><Relationship Id="rId5" Type="http://schemas.openxmlformats.org/officeDocument/2006/relationships/diagramLayout" Target="../diagrams/layout45.xml"/><Relationship Id="rId4" Type="http://schemas.openxmlformats.org/officeDocument/2006/relationships/diagramData" Target="../diagrams/data45.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70.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3" Type="http://schemas.openxmlformats.org/officeDocument/2006/relationships/diagramLayout" Target="../diagrams/layout46.xml"/><Relationship Id="rId2" Type="http://schemas.openxmlformats.org/officeDocument/2006/relationships/diagramData" Target="../diagrams/data46.xml"/><Relationship Id="rId1" Type="http://schemas.openxmlformats.org/officeDocument/2006/relationships/slideLayout" Target="../slideLayouts/slideLayout3.xml"/><Relationship Id="rId6" Type="http://schemas.microsoft.com/office/2007/relationships/diagramDrawing" Target="../diagrams/drawing46.xml"/><Relationship Id="rId5" Type="http://schemas.openxmlformats.org/officeDocument/2006/relationships/diagramColors" Target="../diagrams/colors46.xml"/><Relationship Id="rId4" Type="http://schemas.openxmlformats.org/officeDocument/2006/relationships/diagramQuickStyle" Target="../diagrams/quickStyle46.xml"/></Relationships>
</file>

<file path=ppt/slides/_rels/slide73.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3" Type="http://schemas.openxmlformats.org/officeDocument/2006/relationships/diagramData" Target="../diagrams/data47.xml"/><Relationship Id="rId7" Type="http://schemas.microsoft.com/office/2007/relationships/diagramDrawing" Target="../diagrams/drawing47.xml"/><Relationship Id="rId2" Type="http://schemas.openxmlformats.org/officeDocument/2006/relationships/image" Target="../media/image51.png"/><Relationship Id="rId1" Type="http://schemas.openxmlformats.org/officeDocument/2006/relationships/slideLayout" Target="../slideLayouts/slideLayout3.xml"/><Relationship Id="rId6" Type="http://schemas.openxmlformats.org/officeDocument/2006/relationships/diagramColors" Target="../diagrams/colors47.xml"/><Relationship Id="rId5" Type="http://schemas.openxmlformats.org/officeDocument/2006/relationships/diagramQuickStyle" Target="../diagrams/quickStyle47.xml"/><Relationship Id="rId4" Type="http://schemas.openxmlformats.org/officeDocument/2006/relationships/diagramLayout" Target="../diagrams/layout47.xml"/></Relationships>
</file>

<file path=ppt/slides/_rels/slide75.xml.rels><?xml version="1.0" encoding="UTF-8" standalone="yes"?>
<Relationships xmlns="http://schemas.openxmlformats.org/package/2006/relationships"><Relationship Id="rId8" Type="http://schemas.microsoft.com/office/2007/relationships/diagramDrawing" Target="../diagrams/drawing48.xml"/><Relationship Id="rId3" Type="http://schemas.openxmlformats.org/officeDocument/2006/relationships/image" Target="../media/image53.png"/><Relationship Id="rId7" Type="http://schemas.openxmlformats.org/officeDocument/2006/relationships/diagramColors" Target="../diagrams/colors48.xml"/><Relationship Id="rId2" Type="http://schemas.openxmlformats.org/officeDocument/2006/relationships/image" Target="../media/image52.png"/><Relationship Id="rId1" Type="http://schemas.openxmlformats.org/officeDocument/2006/relationships/slideLayout" Target="../slideLayouts/slideLayout3.xml"/><Relationship Id="rId6" Type="http://schemas.openxmlformats.org/officeDocument/2006/relationships/diagramQuickStyle" Target="../diagrams/quickStyle48.xml"/><Relationship Id="rId5" Type="http://schemas.openxmlformats.org/officeDocument/2006/relationships/diagramLayout" Target="../diagrams/layout48.xml"/><Relationship Id="rId4" Type="http://schemas.openxmlformats.org/officeDocument/2006/relationships/diagramData" Target="../diagrams/data48.xml"/></Relationships>
</file>

<file path=ppt/slides/_rels/slide76.xml.rels><?xml version="1.0" encoding="UTF-8" standalone="yes"?>
<Relationships xmlns="http://schemas.openxmlformats.org/package/2006/relationships"><Relationship Id="rId3" Type="http://schemas.openxmlformats.org/officeDocument/2006/relationships/diagramData" Target="../diagrams/data49.xml"/><Relationship Id="rId7" Type="http://schemas.microsoft.com/office/2007/relationships/diagramDrawing" Target="../diagrams/drawing49.xml"/><Relationship Id="rId2" Type="http://schemas.openxmlformats.org/officeDocument/2006/relationships/image" Target="../media/image54.png"/><Relationship Id="rId1" Type="http://schemas.openxmlformats.org/officeDocument/2006/relationships/slideLayout" Target="../slideLayouts/slideLayout3.xml"/><Relationship Id="rId6" Type="http://schemas.openxmlformats.org/officeDocument/2006/relationships/diagramColors" Target="../diagrams/colors49.xml"/><Relationship Id="rId5" Type="http://schemas.openxmlformats.org/officeDocument/2006/relationships/diagramQuickStyle" Target="../diagrams/quickStyle49.xml"/><Relationship Id="rId4" Type="http://schemas.openxmlformats.org/officeDocument/2006/relationships/diagramLayout" Target="../diagrams/layout49.xml"/></Relationships>
</file>

<file path=ppt/slides/_rels/slide77.xml.rels><?xml version="1.0" encoding="UTF-8" standalone="yes"?>
<Relationships xmlns="http://schemas.openxmlformats.org/package/2006/relationships"><Relationship Id="rId8" Type="http://schemas.microsoft.com/office/2007/relationships/diagramDrawing" Target="../diagrams/drawing50.xml"/><Relationship Id="rId3" Type="http://schemas.openxmlformats.org/officeDocument/2006/relationships/image" Target="../media/image55.png"/><Relationship Id="rId7" Type="http://schemas.openxmlformats.org/officeDocument/2006/relationships/diagramColors" Target="../diagrams/colors50.xml"/><Relationship Id="rId2" Type="http://schemas.openxmlformats.org/officeDocument/2006/relationships/notesSlide" Target="../notesSlides/notesSlide35.xml"/><Relationship Id="rId1" Type="http://schemas.openxmlformats.org/officeDocument/2006/relationships/slideLayout" Target="../slideLayouts/slideLayout3.xml"/><Relationship Id="rId6" Type="http://schemas.openxmlformats.org/officeDocument/2006/relationships/diagramQuickStyle" Target="../diagrams/quickStyle50.xml"/><Relationship Id="rId5" Type="http://schemas.openxmlformats.org/officeDocument/2006/relationships/diagramLayout" Target="../diagrams/layout50.xml"/><Relationship Id="rId4" Type="http://schemas.openxmlformats.org/officeDocument/2006/relationships/diagramData" Target="../diagrams/data50.xml"/></Relationships>
</file>

<file path=ppt/slides/_rels/slide78.xml.rels><?xml version="1.0" encoding="UTF-8" standalone="yes"?>
<Relationships xmlns="http://schemas.openxmlformats.org/package/2006/relationships"><Relationship Id="rId3" Type="http://schemas.openxmlformats.org/officeDocument/2006/relationships/diagramData" Target="../diagrams/data51.xml"/><Relationship Id="rId7" Type="http://schemas.microsoft.com/office/2007/relationships/diagramDrawing" Target="../diagrams/drawing51.xml"/><Relationship Id="rId2" Type="http://schemas.openxmlformats.org/officeDocument/2006/relationships/image" Target="../media/image55.png"/><Relationship Id="rId1" Type="http://schemas.openxmlformats.org/officeDocument/2006/relationships/slideLayout" Target="../slideLayouts/slideLayout3.xml"/><Relationship Id="rId6" Type="http://schemas.openxmlformats.org/officeDocument/2006/relationships/diagramColors" Target="../diagrams/colors51.xml"/><Relationship Id="rId5" Type="http://schemas.openxmlformats.org/officeDocument/2006/relationships/diagramQuickStyle" Target="../diagrams/quickStyle51.xml"/><Relationship Id="rId4" Type="http://schemas.openxmlformats.org/officeDocument/2006/relationships/diagramLayout" Target="../diagrams/layout51.xml"/></Relationships>
</file>

<file path=ppt/slides/_rels/slide79.xml.rels><?xml version="1.0" encoding="UTF-8" standalone="yes"?>
<Relationships xmlns="http://schemas.openxmlformats.org/package/2006/relationships"><Relationship Id="rId3" Type="http://schemas.openxmlformats.org/officeDocument/2006/relationships/diagramData" Target="../diagrams/data52.xml"/><Relationship Id="rId7" Type="http://schemas.microsoft.com/office/2007/relationships/diagramDrawing" Target="../diagrams/drawing52.xml"/><Relationship Id="rId2" Type="http://schemas.openxmlformats.org/officeDocument/2006/relationships/image" Target="../media/image56.png"/><Relationship Id="rId1" Type="http://schemas.openxmlformats.org/officeDocument/2006/relationships/slideLayout" Target="../slideLayouts/slideLayout3.xml"/><Relationship Id="rId6" Type="http://schemas.openxmlformats.org/officeDocument/2006/relationships/diagramColors" Target="../diagrams/colors52.xml"/><Relationship Id="rId5" Type="http://schemas.openxmlformats.org/officeDocument/2006/relationships/diagramQuickStyle" Target="../diagrams/quickStyle52.xml"/><Relationship Id="rId4" Type="http://schemas.openxmlformats.org/officeDocument/2006/relationships/diagramLayout" Target="../diagrams/layout5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80.xml.rels><?xml version="1.0" encoding="UTF-8" standalone="yes"?>
<Relationships xmlns="http://schemas.openxmlformats.org/package/2006/relationships"><Relationship Id="rId8" Type="http://schemas.openxmlformats.org/officeDocument/2006/relationships/image" Target="../media/image61.png"/><Relationship Id="rId13" Type="http://schemas.openxmlformats.org/officeDocument/2006/relationships/diagramColors" Target="../diagrams/colors53.xml"/><Relationship Id="rId3" Type="http://schemas.openxmlformats.org/officeDocument/2006/relationships/slide" Target="slide48.xml"/><Relationship Id="rId7" Type="http://schemas.openxmlformats.org/officeDocument/2006/relationships/image" Target="../media/image60.png"/><Relationship Id="rId12" Type="http://schemas.openxmlformats.org/officeDocument/2006/relationships/diagramQuickStyle" Target="../diagrams/quickStyle53.xml"/><Relationship Id="rId2" Type="http://schemas.openxmlformats.org/officeDocument/2006/relationships/notesSlide" Target="../notesSlides/notesSlide36.xml"/><Relationship Id="rId1" Type="http://schemas.openxmlformats.org/officeDocument/2006/relationships/slideLayout" Target="../slideLayouts/slideLayout3.xml"/><Relationship Id="rId6" Type="http://schemas.openxmlformats.org/officeDocument/2006/relationships/image" Target="../media/image59.png"/><Relationship Id="rId11" Type="http://schemas.openxmlformats.org/officeDocument/2006/relationships/diagramLayout" Target="../diagrams/layout53.xml"/><Relationship Id="rId5" Type="http://schemas.openxmlformats.org/officeDocument/2006/relationships/image" Target="../media/image58.png"/><Relationship Id="rId10" Type="http://schemas.openxmlformats.org/officeDocument/2006/relationships/diagramData" Target="../diagrams/data53.xml"/><Relationship Id="rId4" Type="http://schemas.openxmlformats.org/officeDocument/2006/relationships/image" Target="../media/image57.jpeg"/><Relationship Id="rId9" Type="http://schemas.openxmlformats.org/officeDocument/2006/relationships/image" Target="../media/image62.jpeg"/><Relationship Id="rId14" Type="http://schemas.microsoft.com/office/2007/relationships/diagramDrawing" Target="../diagrams/drawing53.xml"/></Relationships>
</file>

<file path=ppt/slides/_rels/slide81.xml.rels><?xml version="1.0" encoding="UTF-8" standalone="yes"?>
<Relationships xmlns="http://schemas.openxmlformats.org/package/2006/relationships"><Relationship Id="rId3" Type="http://schemas.openxmlformats.org/officeDocument/2006/relationships/diagramLayout" Target="../diagrams/layout54.xml"/><Relationship Id="rId2" Type="http://schemas.openxmlformats.org/officeDocument/2006/relationships/diagramData" Target="../diagrams/data54.xml"/><Relationship Id="rId1" Type="http://schemas.openxmlformats.org/officeDocument/2006/relationships/slideLayout" Target="../slideLayouts/slideLayout3.xml"/><Relationship Id="rId6" Type="http://schemas.microsoft.com/office/2007/relationships/diagramDrawing" Target="../diagrams/drawing54.xml"/><Relationship Id="rId5" Type="http://schemas.openxmlformats.org/officeDocument/2006/relationships/diagramColors" Target="../diagrams/colors54.xml"/><Relationship Id="rId4" Type="http://schemas.openxmlformats.org/officeDocument/2006/relationships/diagramQuickStyle" Target="../diagrams/quickStyle54.xml"/></Relationships>
</file>

<file path=ppt/slides/_rels/slide82.xml.rels><?xml version="1.0" encoding="UTF-8" standalone="yes"?>
<Relationships xmlns="http://schemas.openxmlformats.org/package/2006/relationships"><Relationship Id="rId3" Type="http://schemas.openxmlformats.org/officeDocument/2006/relationships/diagramLayout" Target="../diagrams/layout55.xml"/><Relationship Id="rId2" Type="http://schemas.openxmlformats.org/officeDocument/2006/relationships/diagramData" Target="../diagrams/data55.xml"/><Relationship Id="rId1" Type="http://schemas.openxmlformats.org/officeDocument/2006/relationships/slideLayout" Target="../slideLayouts/slideLayout3.xml"/><Relationship Id="rId6" Type="http://schemas.microsoft.com/office/2007/relationships/diagramDrawing" Target="../diagrams/drawing55.xml"/><Relationship Id="rId5" Type="http://schemas.openxmlformats.org/officeDocument/2006/relationships/diagramColors" Target="../diagrams/colors55.xml"/><Relationship Id="rId4" Type="http://schemas.openxmlformats.org/officeDocument/2006/relationships/diagramQuickStyle" Target="../diagrams/quickStyle55.xml"/></Relationships>
</file>

<file path=ppt/slides/_rels/slide83.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3.xml"/></Relationships>
</file>

<file path=ppt/slides/_rels/slide84.xml.rels><?xml version="1.0" encoding="UTF-8" standalone="yes"?>
<Relationships xmlns="http://schemas.openxmlformats.org/package/2006/relationships"><Relationship Id="rId3" Type="http://schemas.openxmlformats.org/officeDocument/2006/relationships/diagramLayout" Target="../diagrams/layout56.xml"/><Relationship Id="rId2" Type="http://schemas.openxmlformats.org/officeDocument/2006/relationships/diagramData" Target="../diagrams/data56.xml"/><Relationship Id="rId1" Type="http://schemas.openxmlformats.org/officeDocument/2006/relationships/slideLayout" Target="../slideLayouts/slideLayout3.xml"/><Relationship Id="rId6" Type="http://schemas.microsoft.com/office/2007/relationships/diagramDrawing" Target="../diagrams/drawing56.xml"/><Relationship Id="rId5" Type="http://schemas.openxmlformats.org/officeDocument/2006/relationships/diagramColors" Target="../diagrams/colors56.xml"/><Relationship Id="rId4" Type="http://schemas.openxmlformats.org/officeDocument/2006/relationships/diagramQuickStyle" Target="../diagrams/quickStyle56.xml"/></Relationships>
</file>

<file path=ppt/slides/_rels/slide85.xml.rels><?xml version="1.0" encoding="UTF-8" standalone="yes"?>
<Relationships xmlns="http://schemas.openxmlformats.org/package/2006/relationships"><Relationship Id="rId3" Type="http://schemas.openxmlformats.org/officeDocument/2006/relationships/diagramLayout" Target="../diagrams/layout57.xml"/><Relationship Id="rId2" Type="http://schemas.openxmlformats.org/officeDocument/2006/relationships/diagramData" Target="../diagrams/data57.xml"/><Relationship Id="rId1" Type="http://schemas.openxmlformats.org/officeDocument/2006/relationships/slideLayout" Target="../slideLayouts/slideLayout3.xml"/><Relationship Id="rId6" Type="http://schemas.microsoft.com/office/2007/relationships/diagramDrawing" Target="../diagrams/drawing57.xml"/><Relationship Id="rId5" Type="http://schemas.openxmlformats.org/officeDocument/2006/relationships/diagramColors" Target="../diagrams/colors57.xml"/><Relationship Id="rId4" Type="http://schemas.openxmlformats.org/officeDocument/2006/relationships/diagramQuickStyle" Target="../diagrams/quickStyle57.xml"/></Relationships>
</file>

<file path=ppt/slides/_rels/slide86.xml.rels><?xml version="1.0" encoding="UTF-8" standalone="yes"?>
<Relationships xmlns="http://schemas.openxmlformats.org/package/2006/relationships"><Relationship Id="rId3" Type="http://schemas.openxmlformats.org/officeDocument/2006/relationships/diagramLayout" Target="../diagrams/layout58.xml"/><Relationship Id="rId2" Type="http://schemas.openxmlformats.org/officeDocument/2006/relationships/diagramData" Target="../diagrams/data58.xml"/><Relationship Id="rId1" Type="http://schemas.openxmlformats.org/officeDocument/2006/relationships/slideLayout" Target="../slideLayouts/slideLayout3.xml"/><Relationship Id="rId6" Type="http://schemas.microsoft.com/office/2007/relationships/diagramDrawing" Target="../diagrams/drawing58.xml"/><Relationship Id="rId5" Type="http://schemas.openxmlformats.org/officeDocument/2006/relationships/diagramColors" Target="../diagrams/colors58.xml"/><Relationship Id="rId4" Type="http://schemas.openxmlformats.org/officeDocument/2006/relationships/diagramQuickStyle" Target="../diagrams/quickStyle58.xml"/></Relationships>
</file>

<file path=ppt/slides/_rels/slide87.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3.xml"/></Relationships>
</file>

<file path=ppt/slides/_rels/slide88.xml.rels><?xml version="1.0" encoding="UTF-8" standalone="yes"?>
<Relationships xmlns="http://schemas.openxmlformats.org/package/2006/relationships"><Relationship Id="rId3" Type="http://schemas.openxmlformats.org/officeDocument/2006/relationships/diagramLayout" Target="../diagrams/layout59.xml"/><Relationship Id="rId2" Type="http://schemas.openxmlformats.org/officeDocument/2006/relationships/diagramData" Target="../diagrams/data59.xml"/><Relationship Id="rId1" Type="http://schemas.openxmlformats.org/officeDocument/2006/relationships/slideLayout" Target="../slideLayouts/slideLayout3.xml"/><Relationship Id="rId6" Type="http://schemas.microsoft.com/office/2007/relationships/diagramDrawing" Target="../diagrams/drawing59.xml"/><Relationship Id="rId5" Type="http://schemas.openxmlformats.org/officeDocument/2006/relationships/diagramColors" Target="../diagrams/colors59.xml"/><Relationship Id="rId4" Type="http://schemas.openxmlformats.org/officeDocument/2006/relationships/diagramQuickStyle" Target="../diagrams/quickStyle59.xml"/></Relationships>
</file>

<file path=ppt/slides/_rels/slide89.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90.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image" Target="../media/image66.jpeg"/><Relationship Id="rId1" Type="http://schemas.openxmlformats.org/officeDocument/2006/relationships/slideLayout" Target="../slideLayouts/slideLayout3.xml"/></Relationships>
</file>

<file path=ppt/slides/_rels/slide91.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92.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3.xml"/></Relationships>
</file>

<file path=ppt/slides/_rels/slide93.xml.rels><?xml version="1.0" encoding="UTF-8" standalone="yes"?>
<Relationships xmlns="http://schemas.openxmlformats.org/package/2006/relationships"><Relationship Id="rId3" Type="http://schemas.openxmlformats.org/officeDocument/2006/relationships/diagramLayout" Target="../diagrams/layout60.xml"/><Relationship Id="rId2" Type="http://schemas.openxmlformats.org/officeDocument/2006/relationships/diagramData" Target="../diagrams/data60.xml"/><Relationship Id="rId1" Type="http://schemas.openxmlformats.org/officeDocument/2006/relationships/slideLayout" Target="../slideLayouts/slideLayout3.xml"/><Relationship Id="rId6" Type="http://schemas.microsoft.com/office/2007/relationships/diagramDrawing" Target="../diagrams/drawing60.xml"/><Relationship Id="rId5" Type="http://schemas.openxmlformats.org/officeDocument/2006/relationships/diagramColors" Target="../diagrams/colors60.xml"/><Relationship Id="rId4" Type="http://schemas.openxmlformats.org/officeDocument/2006/relationships/diagramQuickStyle" Target="../diagrams/quickStyle60.xml"/></Relationships>
</file>

<file path=ppt/slides/_rels/slide94.xml.rels><?xml version="1.0" encoding="UTF-8" standalone="yes"?>
<Relationships xmlns="http://schemas.openxmlformats.org/package/2006/relationships"><Relationship Id="rId3" Type="http://schemas.openxmlformats.org/officeDocument/2006/relationships/diagramLayout" Target="../diagrams/layout61.xml"/><Relationship Id="rId2" Type="http://schemas.openxmlformats.org/officeDocument/2006/relationships/diagramData" Target="../diagrams/data61.xml"/><Relationship Id="rId1" Type="http://schemas.openxmlformats.org/officeDocument/2006/relationships/slideLayout" Target="../slideLayouts/slideLayout3.xml"/><Relationship Id="rId6" Type="http://schemas.microsoft.com/office/2007/relationships/diagramDrawing" Target="../diagrams/drawing61.xml"/><Relationship Id="rId5" Type="http://schemas.openxmlformats.org/officeDocument/2006/relationships/diagramColors" Target="../diagrams/colors61.xml"/><Relationship Id="rId4" Type="http://schemas.openxmlformats.org/officeDocument/2006/relationships/diagramQuickStyle" Target="../diagrams/quickStyle61.xml"/></Relationships>
</file>

<file path=ppt/slides/_rels/slide95.xml.rels><?xml version="1.0" encoding="UTF-8" standalone="yes"?>
<Relationships xmlns="http://schemas.openxmlformats.org/package/2006/relationships"><Relationship Id="rId3" Type="http://schemas.openxmlformats.org/officeDocument/2006/relationships/diagramLayout" Target="../diagrams/layout62.xml"/><Relationship Id="rId2" Type="http://schemas.openxmlformats.org/officeDocument/2006/relationships/diagramData" Target="../diagrams/data62.xml"/><Relationship Id="rId1" Type="http://schemas.openxmlformats.org/officeDocument/2006/relationships/slideLayout" Target="../slideLayouts/slideLayout3.xml"/><Relationship Id="rId6" Type="http://schemas.microsoft.com/office/2007/relationships/diagramDrawing" Target="../diagrams/drawing62.xml"/><Relationship Id="rId5" Type="http://schemas.openxmlformats.org/officeDocument/2006/relationships/diagramColors" Target="../diagrams/colors62.xml"/><Relationship Id="rId4" Type="http://schemas.openxmlformats.org/officeDocument/2006/relationships/diagramQuickStyle" Target="../diagrams/quickStyle62.xml"/></Relationships>
</file>

<file path=ppt/slides/_rels/slide96.xml.rels><?xml version="1.0" encoding="UTF-8" standalone="yes"?>
<Relationships xmlns="http://schemas.openxmlformats.org/package/2006/relationships"><Relationship Id="rId3" Type="http://schemas.openxmlformats.org/officeDocument/2006/relationships/diagramLayout" Target="../diagrams/layout63.xml"/><Relationship Id="rId2" Type="http://schemas.openxmlformats.org/officeDocument/2006/relationships/diagramData" Target="../diagrams/data63.xml"/><Relationship Id="rId1" Type="http://schemas.openxmlformats.org/officeDocument/2006/relationships/slideLayout" Target="../slideLayouts/slideLayout3.xml"/><Relationship Id="rId6" Type="http://schemas.microsoft.com/office/2007/relationships/diagramDrawing" Target="../diagrams/drawing63.xml"/><Relationship Id="rId5" Type="http://schemas.openxmlformats.org/officeDocument/2006/relationships/diagramColors" Target="../diagrams/colors63.xml"/><Relationship Id="rId4" Type="http://schemas.openxmlformats.org/officeDocument/2006/relationships/diagramQuickStyle" Target="../diagrams/quickStyle63.xml"/></Relationships>
</file>

<file path=ppt/slides/_rels/slide97.xml.rels><?xml version="1.0" encoding="UTF-8" standalone="yes"?>
<Relationships xmlns="http://schemas.openxmlformats.org/package/2006/relationships"><Relationship Id="rId3" Type="http://schemas.openxmlformats.org/officeDocument/2006/relationships/diagramLayout" Target="../diagrams/layout64.xml"/><Relationship Id="rId2" Type="http://schemas.openxmlformats.org/officeDocument/2006/relationships/diagramData" Target="../diagrams/data64.xml"/><Relationship Id="rId1" Type="http://schemas.openxmlformats.org/officeDocument/2006/relationships/slideLayout" Target="../slideLayouts/slideLayout3.xml"/><Relationship Id="rId6" Type="http://schemas.microsoft.com/office/2007/relationships/diagramDrawing" Target="../diagrams/drawing64.xml"/><Relationship Id="rId5" Type="http://schemas.openxmlformats.org/officeDocument/2006/relationships/diagramColors" Target="../diagrams/colors64.xml"/><Relationship Id="rId4" Type="http://schemas.openxmlformats.org/officeDocument/2006/relationships/diagramQuickStyle" Target="../diagrams/quickStyle64.xml"/></Relationships>
</file>

<file path=ppt/slides/_rels/slide98.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8.xml"/></Relationships>
</file>

<file path=ppt/slides/_rels/slide99.xml.rels><?xml version="1.0" encoding="UTF-8" standalone="yes"?>
<Relationships xmlns="http://schemas.openxmlformats.org/package/2006/relationships"><Relationship Id="rId3" Type="http://schemas.openxmlformats.org/officeDocument/2006/relationships/diagramLayout" Target="../diagrams/layout65.xml"/><Relationship Id="rId2" Type="http://schemas.openxmlformats.org/officeDocument/2006/relationships/diagramData" Target="../diagrams/data65.xml"/><Relationship Id="rId1" Type="http://schemas.openxmlformats.org/officeDocument/2006/relationships/slideLayout" Target="../slideLayouts/slideLayout3.xml"/><Relationship Id="rId6" Type="http://schemas.microsoft.com/office/2007/relationships/diagramDrawing" Target="../diagrams/drawing65.xml"/><Relationship Id="rId5" Type="http://schemas.openxmlformats.org/officeDocument/2006/relationships/diagramColors" Target="../diagrams/colors65.xml"/><Relationship Id="rId4" Type="http://schemas.openxmlformats.org/officeDocument/2006/relationships/diagramQuickStyle" Target="../diagrams/quickStyle65.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938" name="Title 1">
            <a:extLst>
              <a:ext uri="{FF2B5EF4-FFF2-40B4-BE49-F238E27FC236}">
                <a16:creationId xmlns:a16="http://schemas.microsoft.com/office/drawing/2014/main" id="{F7D6354E-3D74-4E45-92E7-D68721A14357}"/>
              </a:ext>
            </a:extLst>
          </p:cNvPr>
          <p:cNvSpPr>
            <a:spLocks noGrp="1"/>
          </p:cNvSpPr>
          <p:nvPr>
            <p:ph type="title"/>
          </p:nvPr>
        </p:nvSpPr>
        <p:spPr bwMode="auto">
          <a:xfrm>
            <a:off x="830263" y="620713"/>
            <a:ext cx="8205787" cy="7921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CA" altLang="en-US" sz="3600" dirty="0">
                <a:ea typeface="ＭＳ Ｐゴシック" panose="020B0600070205080204" pitchFamily="34" charset="-128"/>
              </a:rPr>
              <a:t>ERG2016 Training Presentation</a:t>
            </a:r>
            <a:endParaRPr lang="en-US" altLang="en-US" sz="3600" dirty="0">
              <a:ea typeface="ＭＳ Ｐゴシック" panose="020B0600070205080204" pitchFamily="34" charset="-128"/>
            </a:endParaRPr>
          </a:p>
        </p:txBody>
      </p:sp>
      <p:sp>
        <p:nvSpPr>
          <p:cNvPr id="4" name="Slide Number Placeholder 3">
            <a:extLst>
              <a:ext uri="{FF2B5EF4-FFF2-40B4-BE49-F238E27FC236}">
                <a16:creationId xmlns:a16="http://schemas.microsoft.com/office/drawing/2014/main" id="{D5F37240-3604-4E0D-8FF7-8A9A3A4D21A4}"/>
              </a:ext>
            </a:extLst>
          </p:cNvPr>
          <p:cNvSpPr>
            <a:spLocks noGrp="1"/>
          </p:cNvSpPr>
          <p:nvPr>
            <p:ph type="sldNum" sz="quarter" idx="12"/>
          </p:nvPr>
        </p:nvSpPr>
        <p:spPr>
          <a:xfrm>
            <a:off x="8496300" y="6573838"/>
            <a:ext cx="647700" cy="284162"/>
          </a:xfrm>
        </p:spPr>
        <p:txBody>
          <a:bodyPr/>
          <a:lstStyle>
            <a:lvl1pPr>
              <a:defRPr sz="2400" b="1">
                <a:solidFill>
                  <a:srgbClr val="FF6600"/>
                </a:solidFill>
                <a:latin typeface="Times New Roman" panose="02020603050405020304" pitchFamily="18" charset="0"/>
                <a:cs typeface="Arial" panose="020B0604020202020204" pitchFamily="34" charset="0"/>
              </a:defRPr>
            </a:lvl1pPr>
            <a:lvl2pPr marL="742950" indent="-285750">
              <a:defRPr sz="2400" b="1">
                <a:solidFill>
                  <a:srgbClr val="FF6600"/>
                </a:solidFill>
                <a:latin typeface="Times New Roman" panose="02020603050405020304" pitchFamily="18" charset="0"/>
                <a:cs typeface="Arial" panose="020B0604020202020204" pitchFamily="34" charset="0"/>
              </a:defRPr>
            </a:lvl2pPr>
            <a:lvl3pPr marL="1143000" indent="-228600">
              <a:defRPr sz="2400" b="1">
                <a:solidFill>
                  <a:srgbClr val="FF6600"/>
                </a:solidFill>
                <a:latin typeface="Times New Roman" panose="02020603050405020304" pitchFamily="18" charset="0"/>
                <a:cs typeface="Arial" panose="020B0604020202020204" pitchFamily="34" charset="0"/>
              </a:defRPr>
            </a:lvl3pPr>
            <a:lvl4pPr marL="1600200" indent="-228600">
              <a:defRPr sz="2400" b="1">
                <a:solidFill>
                  <a:srgbClr val="FF6600"/>
                </a:solidFill>
                <a:latin typeface="Times New Roman" panose="02020603050405020304" pitchFamily="18" charset="0"/>
                <a:cs typeface="Arial" panose="020B0604020202020204" pitchFamily="34" charset="0"/>
              </a:defRPr>
            </a:lvl4pPr>
            <a:lvl5pPr marL="2057400" indent="-228600">
              <a:defRPr sz="2400" b="1">
                <a:solidFill>
                  <a:srgbClr val="FF6600"/>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b="1">
                <a:solidFill>
                  <a:srgbClr val="FF6600"/>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b="1">
                <a:solidFill>
                  <a:srgbClr val="FF6600"/>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b="1">
                <a:solidFill>
                  <a:srgbClr val="FF6600"/>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b="1">
                <a:solidFill>
                  <a:srgbClr val="FF6600"/>
                </a:solidFill>
                <a:latin typeface="Times New Roman" panose="02020603050405020304" pitchFamily="18" charset="0"/>
                <a:cs typeface="Arial" panose="020B0604020202020204" pitchFamily="34" charset="0"/>
              </a:defRPr>
            </a:lvl9pPr>
          </a:lstStyle>
          <a:p>
            <a:pPr>
              <a:defRPr/>
            </a:pPr>
            <a:fld id="{3D5E195C-97C8-41F7-85FA-211685EA3C9A}" type="slidenum">
              <a:rPr lang="en-US" altLang="en-US" sz="1400" smtClean="0">
                <a:solidFill>
                  <a:srgbClr val="000000"/>
                </a:solidFill>
                <a:latin typeface="Helvetica" panose="020B0604020202020204" pitchFamily="34" charset="0"/>
              </a:rPr>
              <a:pPr>
                <a:defRPr/>
              </a:pPr>
              <a:t>1</a:t>
            </a:fld>
            <a:endParaRPr lang="en-US" altLang="en-US" sz="1400">
              <a:solidFill>
                <a:srgbClr val="000000"/>
              </a:solidFill>
              <a:latin typeface="Helvetica" panose="020B0604020202020204" pitchFamily="34" charset="0"/>
            </a:endParaRPr>
          </a:p>
        </p:txBody>
      </p:sp>
      <p:pic>
        <p:nvPicPr>
          <p:cNvPr id="39940" name="Picture 4">
            <a:extLst>
              <a:ext uri="{FF2B5EF4-FFF2-40B4-BE49-F238E27FC236}">
                <a16:creationId xmlns:a16="http://schemas.microsoft.com/office/drawing/2014/main" id="{8A3FBD0E-C17A-4E1B-BB63-A3D6A2EC0F0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5816" y="1392093"/>
            <a:ext cx="2491504" cy="3528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24CF8A56-F25A-4513-A278-FA7F3513E597}"/>
              </a:ext>
            </a:extLst>
          </p:cNvPr>
          <p:cNvSpPr/>
          <p:nvPr/>
        </p:nvSpPr>
        <p:spPr>
          <a:xfrm>
            <a:off x="1958240" y="5213798"/>
            <a:ext cx="4300408" cy="461665"/>
          </a:xfrm>
          <a:prstGeom prst="rect">
            <a:avLst/>
          </a:prstGeom>
        </p:spPr>
        <p:txBody>
          <a:bodyPr wrap="none">
            <a:spAutoFit/>
          </a:bodyPr>
          <a:lstStyle/>
          <a:p>
            <a:r>
              <a:rPr lang="en-CA" altLang="en-US" dirty="0">
                <a:solidFill>
                  <a:schemeClr val="tx1"/>
                </a:solidFill>
                <a:ea typeface="ＭＳ Ｐゴシック" panose="020B0600070205080204" pitchFamily="34" charset="-128"/>
              </a:rPr>
              <a:t>How to use the DOT ERG 2016</a:t>
            </a:r>
            <a:endParaRPr lang="en-US" dirty="0">
              <a:solidFill>
                <a:schemeClr val="tx1"/>
              </a:solidFill>
            </a:endParaRP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92163" name="Rectangle 3">
            <a:extLst>
              <a:ext uri="{FF2B5EF4-FFF2-40B4-BE49-F238E27FC236}">
                <a16:creationId xmlns:a16="http://schemas.microsoft.com/office/drawing/2014/main" id="{1C9BCA10-84DC-4020-A750-9523511F021C}"/>
              </a:ext>
            </a:extLst>
          </p:cNvPr>
          <p:cNvSpPr>
            <a:spLocks noGrp="1" noChangeArrowheads="1"/>
          </p:cNvSpPr>
          <p:nvPr>
            <p:ph idx="1"/>
          </p:nvPr>
        </p:nvSpPr>
        <p:spPr>
          <a:xfrm>
            <a:off x="395288" y="1655763"/>
            <a:ext cx="8388350" cy="4040187"/>
          </a:xfrm>
        </p:spPr>
        <p:txBody>
          <a:bodyPr lIns="90488" tIns="44450" rIns="90488" bIns="44450"/>
          <a:lstStyle/>
          <a:p>
            <a:pPr marL="284400" indent="-284400">
              <a:lnSpc>
                <a:spcPct val="90000"/>
              </a:lnSpc>
              <a:spcBef>
                <a:spcPts val="600"/>
              </a:spcBef>
              <a:buFont typeface="Wingdings" pitchFamily="2" charset="2"/>
              <a:buChar char="§"/>
              <a:defRPr/>
            </a:pPr>
            <a:r>
              <a:rPr lang="en-CA" sz="2400" dirty="0"/>
              <a:t>In this section, the substances are listed in </a:t>
            </a:r>
            <a:r>
              <a:rPr lang="en-CA" sz="2400" u="sng" dirty="0"/>
              <a:t>alphabetical order</a:t>
            </a:r>
            <a:r>
              <a:rPr lang="en-CA" sz="2400" dirty="0"/>
              <a:t> of the material’s name.</a:t>
            </a:r>
          </a:p>
          <a:p>
            <a:pPr marL="284400" lvl="1" indent="-284400">
              <a:lnSpc>
                <a:spcPct val="90000"/>
              </a:lnSpc>
              <a:spcBef>
                <a:spcPts val="0"/>
              </a:spcBef>
              <a:buFont typeface="Wingdings" pitchFamily="2" charset="2"/>
              <a:buChar char="§"/>
              <a:defRPr/>
            </a:pPr>
            <a:endParaRPr lang="en-CA" dirty="0"/>
          </a:p>
          <a:p>
            <a:pPr marL="284400" lvl="1" indent="-284400">
              <a:lnSpc>
                <a:spcPct val="90000"/>
              </a:lnSpc>
              <a:spcBef>
                <a:spcPts val="0"/>
              </a:spcBef>
              <a:buFont typeface="Wingdings" pitchFamily="2" charset="2"/>
              <a:buChar char="§"/>
              <a:defRPr/>
            </a:pPr>
            <a:r>
              <a:rPr lang="en-CA" dirty="0"/>
              <a:t>The name of the material is followed by the 3-digit guide number (</a:t>
            </a:r>
            <a:r>
              <a:rPr lang="en-CA" b="1" dirty="0">
                <a:solidFill>
                  <a:srgbClr val="FF5008"/>
                </a:solidFill>
                <a:effectLst>
                  <a:outerShdw blurRad="38100" dist="38100" dir="2700000" algn="tl">
                    <a:srgbClr val="000000"/>
                  </a:outerShdw>
                </a:effectLst>
              </a:rPr>
              <a:t>ORANGE </a:t>
            </a:r>
            <a:r>
              <a:rPr lang="en-CA" dirty="0"/>
              <a:t>Section) to refer to, as well as the ID (UN) number.</a:t>
            </a:r>
          </a:p>
          <a:p>
            <a:pPr marL="284400" lvl="1" indent="-284400">
              <a:lnSpc>
                <a:spcPct val="90000"/>
              </a:lnSpc>
              <a:spcBef>
                <a:spcPts val="0"/>
              </a:spcBef>
              <a:buFont typeface="Wingdings" pitchFamily="2" charset="2"/>
              <a:buChar char="§"/>
              <a:defRPr/>
            </a:pPr>
            <a:endParaRPr lang="en-CA" dirty="0"/>
          </a:p>
          <a:p>
            <a:pPr marL="284400" lvl="1" indent="-284400">
              <a:lnSpc>
                <a:spcPct val="90000"/>
              </a:lnSpc>
              <a:spcBef>
                <a:spcPts val="0"/>
              </a:spcBef>
              <a:buFont typeface="Wingdings" pitchFamily="2" charset="2"/>
              <a:buChar char="§"/>
              <a:defRPr/>
            </a:pPr>
            <a:r>
              <a:rPr lang="en-CA" dirty="0"/>
              <a:t>Please note that some substances are highlighted in </a:t>
            </a:r>
            <a:r>
              <a:rPr lang="en-CA" b="1" kern="1200" dirty="0">
                <a:solidFill>
                  <a:srgbClr val="33CC33"/>
                </a:solidFill>
                <a:effectLst>
                  <a:outerShdw blurRad="38100" dist="38100" dir="2700000" algn="tl">
                    <a:srgbClr val="000000"/>
                  </a:outerShdw>
                </a:effectLst>
                <a:ea typeface="+mn-ea"/>
              </a:rPr>
              <a:t>GREEN </a:t>
            </a:r>
            <a:r>
              <a:rPr lang="en-CA" dirty="0"/>
              <a:t>and thus, will have to be treated specifically by referring to the </a:t>
            </a:r>
            <a:r>
              <a:rPr lang="en-CA" b="1" kern="1200" dirty="0">
                <a:solidFill>
                  <a:srgbClr val="33CC33"/>
                </a:solidFill>
                <a:effectLst>
                  <a:outerShdw blurRad="38100" dist="38100" dir="2700000" algn="tl">
                    <a:srgbClr val="000000"/>
                  </a:outerShdw>
                </a:effectLst>
              </a:rPr>
              <a:t>GREEN</a:t>
            </a:r>
            <a:r>
              <a:rPr lang="en-CA" sz="1800" b="1" kern="1200" dirty="0">
                <a:solidFill>
                  <a:srgbClr val="33CC33"/>
                </a:solidFill>
                <a:effectLst>
                  <a:outerShdw blurRad="38100" dist="38100" dir="2700000" algn="tl">
                    <a:srgbClr val="000000"/>
                  </a:outerShdw>
                </a:effectLst>
              </a:rPr>
              <a:t> </a:t>
            </a:r>
            <a:r>
              <a:rPr lang="en-CA" dirty="0"/>
              <a:t>Section for initial isolation and protective action distances. The </a:t>
            </a:r>
            <a:r>
              <a:rPr lang="en-CA" b="1" dirty="0">
                <a:solidFill>
                  <a:srgbClr val="FF5008"/>
                </a:solidFill>
                <a:effectLst>
                  <a:outerShdw blurRad="38100" dist="38100" dir="2700000" algn="tl">
                    <a:srgbClr val="000000"/>
                  </a:outerShdw>
                </a:effectLst>
              </a:rPr>
              <a:t>ORANGE</a:t>
            </a:r>
            <a:r>
              <a:rPr lang="en-CA" dirty="0"/>
              <a:t> Section may be consulted for other safety measures.</a:t>
            </a:r>
            <a:endParaRPr lang="en-CA" b="1" dirty="0"/>
          </a:p>
          <a:p>
            <a:pPr marL="284400" lvl="1" indent="-284400">
              <a:lnSpc>
                <a:spcPct val="90000"/>
              </a:lnSpc>
              <a:spcBef>
                <a:spcPts val="0"/>
              </a:spcBef>
              <a:buFont typeface="Wingdings" pitchFamily="2" charset="2"/>
              <a:buChar char="§"/>
              <a:defRPr/>
            </a:pPr>
            <a:endParaRPr lang="en-CA" dirty="0"/>
          </a:p>
          <a:p>
            <a:pPr marL="284400" lvl="1" indent="-284400">
              <a:lnSpc>
                <a:spcPct val="90000"/>
              </a:lnSpc>
              <a:buFont typeface="Wingdings" pitchFamily="2" charset="2"/>
              <a:buChar char="§"/>
              <a:defRPr/>
            </a:pPr>
            <a:endParaRPr lang="en-CA" dirty="0"/>
          </a:p>
        </p:txBody>
      </p:sp>
      <p:sp>
        <p:nvSpPr>
          <p:cNvPr id="57347" name="Line 11">
            <a:extLst>
              <a:ext uri="{FF2B5EF4-FFF2-40B4-BE49-F238E27FC236}">
                <a16:creationId xmlns:a16="http://schemas.microsoft.com/office/drawing/2014/main" id="{BFD5E024-2D73-4FBE-96F2-FBF2E7489D32}"/>
              </a:ext>
            </a:extLst>
          </p:cNvPr>
          <p:cNvSpPr>
            <a:spLocks noChangeShapeType="1"/>
          </p:cNvSpPr>
          <p:nvPr/>
        </p:nvSpPr>
        <p:spPr bwMode="auto">
          <a:xfrm>
            <a:off x="152400" y="1390650"/>
            <a:ext cx="8686800" cy="0"/>
          </a:xfrm>
          <a:prstGeom prst="line">
            <a:avLst/>
          </a:prstGeom>
          <a:noFill/>
          <a:ln w="9525">
            <a:solidFill>
              <a:srgbClr val="B2B2B2"/>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8" name="Title 6">
            <a:extLst>
              <a:ext uri="{FF2B5EF4-FFF2-40B4-BE49-F238E27FC236}">
                <a16:creationId xmlns:a16="http://schemas.microsoft.com/office/drawing/2014/main" id="{E1144195-AA09-4853-AF74-824E17445FB5}"/>
              </a:ext>
            </a:extLst>
          </p:cNvPr>
          <p:cNvSpPr>
            <a:spLocks noGrp="1"/>
          </p:cNvSpPr>
          <p:nvPr>
            <p:ph type="title"/>
          </p:nvPr>
        </p:nvSpPr>
        <p:spPr>
          <a:xfrm>
            <a:off x="831850" y="620713"/>
            <a:ext cx="7053263" cy="769937"/>
          </a:xfrm>
        </p:spPr>
        <p:txBody>
          <a:bodyPr/>
          <a:lstStyle/>
          <a:p>
            <a:pPr>
              <a:tabLst>
                <a:tab pos="803275" algn="l"/>
              </a:tabLst>
              <a:defRPr/>
            </a:pPr>
            <a:r>
              <a:rPr lang="en-CA" sz="3600" kern="1200" dirty="0">
                <a:solidFill>
                  <a:srgbClr val="0000FF"/>
                </a:solidFill>
                <a:effectLst>
                  <a:outerShdw blurRad="38100" dist="38100" dir="2700000" algn="tl">
                    <a:schemeClr val="tx1"/>
                  </a:outerShdw>
                </a:effectLst>
                <a:ea typeface="ＭＳ Ｐゴシック"/>
              </a:rPr>
              <a:t>BLUE </a:t>
            </a:r>
            <a:r>
              <a:rPr lang="en-CA" sz="3600" dirty="0"/>
              <a:t>Section</a:t>
            </a:r>
            <a:endParaRPr lang="en-CA" sz="3600" kern="1200" dirty="0">
              <a:solidFill>
                <a:srgbClr val="0000FF"/>
              </a:solidFill>
              <a:effectLst>
                <a:outerShdw blurRad="38100" dist="38100" dir="2700000" algn="tl">
                  <a:schemeClr val="tx1"/>
                </a:outerShdw>
              </a:effectLst>
              <a:ea typeface="ＭＳ Ｐゴシック"/>
            </a:endParaRPr>
          </a:p>
        </p:txBody>
      </p:sp>
      <p:sp>
        <p:nvSpPr>
          <p:cNvPr id="5" name="Slide Number Placeholder 4">
            <a:extLst>
              <a:ext uri="{FF2B5EF4-FFF2-40B4-BE49-F238E27FC236}">
                <a16:creationId xmlns:a16="http://schemas.microsoft.com/office/drawing/2014/main" id="{7D3E56D5-4F61-4DFD-976A-7819AAA11A5F}"/>
              </a:ext>
            </a:extLst>
          </p:cNvPr>
          <p:cNvSpPr>
            <a:spLocks noGrp="1"/>
          </p:cNvSpPr>
          <p:nvPr>
            <p:ph type="sldNum" sz="quarter" idx="12"/>
          </p:nvPr>
        </p:nvSpPr>
        <p:spPr>
          <a:xfrm>
            <a:off x="8496300" y="6573838"/>
            <a:ext cx="647700" cy="457200"/>
          </a:xfrm>
        </p:spPr>
        <p:txBody>
          <a:bodyPr/>
          <a:lstStyle>
            <a:lvl1pPr>
              <a:defRPr sz="2400" b="1">
                <a:solidFill>
                  <a:srgbClr val="FF6600"/>
                </a:solidFill>
                <a:latin typeface="Times New Roman" panose="02020603050405020304" pitchFamily="18" charset="0"/>
                <a:cs typeface="Arial" panose="020B0604020202020204" pitchFamily="34" charset="0"/>
              </a:defRPr>
            </a:lvl1pPr>
            <a:lvl2pPr marL="742950" indent="-285750">
              <a:defRPr sz="2400" b="1">
                <a:solidFill>
                  <a:srgbClr val="FF6600"/>
                </a:solidFill>
                <a:latin typeface="Times New Roman" panose="02020603050405020304" pitchFamily="18" charset="0"/>
                <a:cs typeface="Arial" panose="020B0604020202020204" pitchFamily="34" charset="0"/>
              </a:defRPr>
            </a:lvl2pPr>
            <a:lvl3pPr marL="1143000" indent="-228600">
              <a:defRPr sz="2400" b="1">
                <a:solidFill>
                  <a:srgbClr val="FF6600"/>
                </a:solidFill>
                <a:latin typeface="Times New Roman" panose="02020603050405020304" pitchFamily="18" charset="0"/>
                <a:cs typeface="Arial" panose="020B0604020202020204" pitchFamily="34" charset="0"/>
              </a:defRPr>
            </a:lvl3pPr>
            <a:lvl4pPr marL="1600200" indent="-228600">
              <a:defRPr sz="2400" b="1">
                <a:solidFill>
                  <a:srgbClr val="FF6600"/>
                </a:solidFill>
                <a:latin typeface="Times New Roman" panose="02020603050405020304" pitchFamily="18" charset="0"/>
                <a:cs typeface="Arial" panose="020B0604020202020204" pitchFamily="34" charset="0"/>
              </a:defRPr>
            </a:lvl4pPr>
            <a:lvl5pPr marL="2057400" indent="-228600">
              <a:defRPr sz="2400" b="1">
                <a:solidFill>
                  <a:srgbClr val="FF6600"/>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b="1">
                <a:solidFill>
                  <a:srgbClr val="FF6600"/>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b="1">
                <a:solidFill>
                  <a:srgbClr val="FF6600"/>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b="1">
                <a:solidFill>
                  <a:srgbClr val="FF6600"/>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b="1">
                <a:solidFill>
                  <a:srgbClr val="FF6600"/>
                </a:solidFill>
                <a:latin typeface="Times New Roman" panose="02020603050405020304" pitchFamily="18" charset="0"/>
                <a:cs typeface="Arial" panose="020B0604020202020204" pitchFamily="34" charset="0"/>
              </a:defRPr>
            </a:lvl9pPr>
          </a:lstStyle>
          <a:p>
            <a:pPr>
              <a:defRPr/>
            </a:pPr>
            <a:fld id="{BB3A41C6-D9BE-4378-B2BC-D4A6A7BC20B4}" type="slidenum">
              <a:rPr lang="en-CA" altLang="en-US" sz="1400" smtClean="0">
                <a:solidFill>
                  <a:srgbClr val="000000"/>
                </a:solidFill>
                <a:latin typeface="Helvetica" panose="020B0604020202020204" pitchFamily="34" charset="0"/>
              </a:rPr>
              <a:pPr>
                <a:defRPr/>
              </a:pPr>
              <a:t>10</a:t>
            </a:fld>
            <a:endParaRPr lang="en-CA" altLang="en-US" sz="1400">
              <a:solidFill>
                <a:srgbClr val="000000"/>
              </a:solidFill>
              <a:latin typeface="Helvetica" panose="020B0604020202020204" pitchFamily="34" charset="0"/>
            </a:endParaRPr>
          </a:p>
        </p:txBody>
      </p:sp>
      <p:graphicFrame>
        <p:nvGraphicFramePr>
          <p:cNvPr id="9" name="Diagram 8">
            <a:extLst>
              <a:ext uri="{FF2B5EF4-FFF2-40B4-BE49-F238E27FC236}">
                <a16:creationId xmlns:a16="http://schemas.microsoft.com/office/drawing/2014/main" id="{67C01470-A73D-495D-AAAF-A6F1D69D7FE3}"/>
              </a:ext>
            </a:extLst>
          </p:cNvPr>
          <p:cNvGraphicFramePr/>
          <p:nvPr/>
        </p:nvGraphicFramePr>
        <p:xfrm>
          <a:off x="1440040" y="6093296"/>
          <a:ext cx="5940272" cy="7200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sld>
</file>

<file path=ppt/slides/slide100.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80226" name="Rectangle 3">
            <a:extLst>
              <a:ext uri="{FF2B5EF4-FFF2-40B4-BE49-F238E27FC236}">
                <a16:creationId xmlns:a16="http://schemas.microsoft.com/office/drawing/2014/main" id="{1D65EC66-AC50-477D-86CA-70477D568EAA}"/>
              </a:ext>
            </a:extLst>
          </p:cNvPr>
          <p:cNvSpPr>
            <a:spLocks noGrp="1" noChangeArrowheads="1"/>
          </p:cNvSpPr>
          <p:nvPr>
            <p:ph idx="1"/>
          </p:nvPr>
        </p:nvSpPr>
        <p:spPr>
          <a:xfrm>
            <a:off x="504825" y="1628775"/>
            <a:ext cx="8315325" cy="4419600"/>
          </a:xfrm>
        </p:spPr>
        <p:txBody>
          <a:bodyPr lIns="90488" tIns="44450" rIns="90488" bIns="44450"/>
          <a:lstStyle/>
          <a:p>
            <a:pPr marL="284163" indent="-284163">
              <a:buFont typeface="Wingdings" panose="05000000000000000000" pitchFamily="2" charset="2"/>
              <a:buChar char="§"/>
            </a:pPr>
            <a:r>
              <a:rPr lang="en-CA" altLang="en-US" sz="2400">
                <a:ea typeface="ＭＳ Ｐゴシック" panose="020B0600070205080204" pitchFamily="34" charset="-128"/>
              </a:rPr>
              <a:t>An Improvised Explosive Device is a bomb that is manufactured from commercial, military or homemade explosives.</a:t>
            </a:r>
          </a:p>
          <a:p>
            <a:pPr marL="284163" indent="-284163">
              <a:buFontTx/>
              <a:buNone/>
            </a:pPr>
            <a:endParaRPr lang="en-CA" altLang="en-US" sz="2400">
              <a:ea typeface="ＭＳ Ｐゴシック" panose="020B0600070205080204" pitchFamily="34" charset="-128"/>
            </a:endParaRPr>
          </a:p>
          <a:p>
            <a:pPr marL="284163" indent="-284163">
              <a:buFont typeface="Wingdings" panose="05000000000000000000" pitchFamily="2" charset="2"/>
              <a:buChar char="§"/>
            </a:pPr>
            <a:r>
              <a:rPr lang="en-CA" altLang="en-US" sz="2400">
                <a:ea typeface="ＭＳ Ｐゴシック" panose="020B0600070205080204" pitchFamily="34" charset="-128"/>
              </a:rPr>
              <a:t>A Safe Stand-off Distance Chart for various threats when Improvised Explosive Devices are involved is found on pages 374-375 of the ERG2016. </a:t>
            </a:r>
          </a:p>
          <a:p>
            <a:pPr marL="990600" lvl="1" indent="-533400">
              <a:buFont typeface="Wingdings" panose="05000000000000000000" pitchFamily="2" charset="2"/>
              <a:buChar char="Ø"/>
            </a:pPr>
            <a:endParaRPr lang="en-CA" altLang="en-US">
              <a:ea typeface="ＭＳ Ｐゴシック" panose="020B0600070205080204" pitchFamily="34" charset="-128"/>
            </a:endParaRPr>
          </a:p>
        </p:txBody>
      </p:sp>
      <p:sp>
        <p:nvSpPr>
          <p:cNvPr id="4" name="Title 6">
            <a:extLst>
              <a:ext uri="{FF2B5EF4-FFF2-40B4-BE49-F238E27FC236}">
                <a16:creationId xmlns:a16="http://schemas.microsoft.com/office/drawing/2014/main" id="{105F2A01-570A-466B-9DEA-8453AEC9EA0E}"/>
              </a:ext>
            </a:extLst>
          </p:cNvPr>
          <p:cNvSpPr txBox="1">
            <a:spLocks/>
          </p:cNvSpPr>
          <p:nvPr/>
        </p:nvSpPr>
        <p:spPr bwMode="auto">
          <a:xfrm>
            <a:off x="827088" y="500063"/>
            <a:ext cx="7921625" cy="841375"/>
          </a:xfrm>
          <a:prstGeom prst="rect">
            <a:avLst/>
          </a:prstGeom>
          <a:noFill/>
          <a:ln w="9525">
            <a:noFill/>
            <a:miter lim="800000"/>
            <a:headEnd/>
            <a:tailEnd/>
          </a:ln>
          <a:effectLst/>
        </p:spPr>
        <p:txBody>
          <a:bodyPr anchor="ctr"/>
          <a:lstStyle/>
          <a:p>
            <a:pPr>
              <a:tabLst>
                <a:tab pos="723900" algn="l"/>
              </a:tabLst>
              <a:defRPr/>
            </a:pPr>
            <a:r>
              <a:rPr lang="en-CA" sz="3600" kern="0" dirty="0">
                <a:solidFill>
                  <a:schemeClr val="tx1"/>
                </a:solidFill>
                <a:latin typeface="Helvetica" pitchFamily="34" charset="0"/>
                <a:ea typeface="ＭＳ Ｐゴシック" pitchFamily="-110" charset="-128"/>
                <a:cs typeface="Helvetica"/>
              </a:rPr>
              <a:t>Improvised Explosive Device (IED) </a:t>
            </a:r>
            <a:endParaRPr lang="en-CA" sz="3600" kern="0" cap="all" dirty="0">
              <a:solidFill>
                <a:schemeClr val="tx1"/>
              </a:solidFill>
              <a:latin typeface="Helvetica" pitchFamily="34" charset="0"/>
              <a:ea typeface="ＭＳ Ｐゴシック" pitchFamily="-110" charset="-128"/>
              <a:cs typeface="Helvetica"/>
            </a:endParaRPr>
          </a:p>
        </p:txBody>
      </p:sp>
      <p:sp>
        <p:nvSpPr>
          <p:cNvPr id="180228" name="Line 11">
            <a:extLst>
              <a:ext uri="{FF2B5EF4-FFF2-40B4-BE49-F238E27FC236}">
                <a16:creationId xmlns:a16="http://schemas.microsoft.com/office/drawing/2014/main" id="{73B23D5B-6283-46C1-A262-338F22175BEE}"/>
              </a:ext>
            </a:extLst>
          </p:cNvPr>
          <p:cNvSpPr>
            <a:spLocks noChangeShapeType="1"/>
          </p:cNvSpPr>
          <p:nvPr/>
        </p:nvSpPr>
        <p:spPr bwMode="auto">
          <a:xfrm>
            <a:off x="152400" y="1390650"/>
            <a:ext cx="8686800" cy="0"/>
          </a:xfrm>
          <a:prstGeom prst="line">
            <a:avLst/>
          </a:prstGeom>
          <a:noFill/>
          <a:ln w="9525">
            <a:solidFill>
              <a:srgbClr val="B2B2B2"/>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5" name="Slide Number Placeholder 4">
            <a:extLst>
              <a:ext uri="{FF2B5EF4-FFF2-40B4-BE49-F238E27FC236}">
                <a16:creationId xmlns:a16="http://schemas.microsoft.com/office/drawing/2014/main" id="{1CB7AC28-6F39-41F3-9D06-2FDD7FE367E2}"/>
              </a:ext>
            </a:extLst>
          </p:cNvPr>
          <p:cNvSpPr>
            <a:spLocks noGrp="1"/>
          </p:cNvSpPr>
          <p:nvPr>
            <p:ph type="sldNum" sz="quarter" idx="12"/>
          </p:nvPr>
        </p:nvSpPr>
        <p:spPr>
          <a:xfrm>
            <a:off x="8496300" y="6573838"/>
            <a:ext cx="647700" cy="284162"/>
          </a:xfrm>
        </p:spPr>
        <p:txBody>
          <a:bodyPr/>
          <a:lstStyle>
            <a:lvl1pPr>
              <a:defRPr sz="2400" b="1">
                <a:solidFill>
                  <a:srgbClr val="FF6600"/>
                </a:solidFill>
                <a:latin typeface="Times New Roman" panose="02020603050405020304" pitchFamily="18" charset="0"/>
                <a:cs typeface="Arial" panose="020B0604020202020204" pitchFamily="34" charset="0"/>
              </a:defRPr>
            </a:lvl1pPr>
            <a:lvl2pPr marL="742950" indent="-285750">
              <a:defRPr sz="2400" b="1">
                <a:solidFill>
                  <a:srgbClr val="FF6600"/>
                </a:solidFill>
                <a:latin typeface="Times New Roman" panose="02020603050405020304" pitchFamily="18" charset="0"/>
                <a:cs typeface="Arial" panose="020B0604020202020204" pitchFamily="34" charset="0"/>
              </a:defRPr>
            </a:lvl2pPr>
            <a:lvl3pPr marL="1143000" indent="-228600">
              <a:defRPr sz="2400" b="1">
                <a:solidFill>
                  <a:srgbClr val="FF6600"/>
                </a:solidFill>
                <a:latin typeface="Times New Roman" panose="02020603050405020304" pitchFamily="18" charset="0"/>
                <a:cs typeface="Arial" panose="020B0604020202020204" pitchFamily="34" charset="0"/>
              </a:defRPr>
            </a:lvl3pPr>
            <a:lvl4pPr marL="1600200" indent="-228600">
              <a:defRPr sz="2400" b="1">
                <a:solidFill>
                  <a:srgbClr val="FF6600"/>
                </a:solidFill>
                <a:latin typeface="Times New Roman" panose="02020603050405020304" pitchFamily="18" charset="0"/>
                <a:cs typeface="Arial" panose="020B0604020202020204" pitchFamily="34" charset="0"/>
              </a:defRPr>
            </a:lvl4pPr>
            <a:lvl5pPr marL="2057400" indent="-228600">
              <a:defRPr sz="2400" b="1">
                <a:solidFill>
                  <a:srgbClr val="FF6600"/>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b="1">
                <a:solidFill>
                  <a:srgbClr val="FF6600"/>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b="1">
                <a:solidFill>
                  <a:srgbClr val="FF6600"/>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b="1">
                <a:solidFill>
                  <a:srgbClr val="FF6600"/>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b="1">
                <a:solidFill>
                  <a:srgbClr val="FF6600"/>
                </a:solidFill>
                <a:latin typeface="Times New Roman" panose="02020603050405020304" pitchFamily="18" charset="0"/>
                <a:cs typeface="Arial" panose="020B0604020202020204" pitchFamily="34" charset="0"/>
              </a:defRPr>
            </a:lvl9pPr>
          </a:lstStyle>
          <a:p>
            <a:pPr>
              <a:defRPr/>
            </a:pPr>
            <a:fld id="{7E20F77D-E197-43B3-A1B4-8C310C9C0DB6}" type="slidenum">
              <a:rPr lang="en-US" altLang="en-US" sz="1400" smtClean="0">
                <a:solidFill>
                  <a:srgbClr val="000000"/>
                </a:solidFill>
                <a:latin typeface="Helvetica" panose="020B0604020202020204" pitchFamily="34" charset="0"/>
              </a:rPr>
              <a:pPr>
                <a:defRPr/>
              </a:pPr>
              <a:t>100</a:t>
            </a:fld>
            <a:endParaRPr lang="en-US" altLang="en-US" sz="1400">
              <a:solidFill>
                <a:srgbClr val="000000"/>
              </a:solidFill>
              <a:latin typeface="Helvetica" panose="020B0604020202020204" pitchFamily="34" charset="0"/>
            </a:endParaRPr>
          </a:p>
        </p:txBody>
      </p:sp>
      <p:graphicFrame>
        <p:nvGraphicFramePr>
          <p:cNvPr id="7" name="Diagram 6">
            <a:extLst>
              <a:ext uri="{FF2B5EF4-FFF2-40B4-BE49-F238E27FC236}">
                <a16:creationId xmlns:a16="http://schemas.microsoft.com/office/drawing/2014/main" id="{0447BA86-7441-4D15-ADFB-BB0153BD0B94}"/>
              </a:ext>
            </a:extLst>
          </p:cNvPr>
          <p:cNvGraphicFramePr/>
          <p:nvPr/>
        </p:nvGraphicFramePr>
        <p:xfrm>
          <a:off x="1512048" y="6237312"/>
          <a:ext cx="6228304" cy="5040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sld>
</file>

<file path=ppt/slides/slide101.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82274" name="Rectangle 3">
            <a:extLst>
              <a:ext uri="{FF2B5EF4-FFF2-40B4-BE49-F238E27FC236}">
                <a16:creationId xmlns:a16="http://schemas.microsoft.com/office/drawing/2014/main" id="{C9AE1B6C-C3D5-472D-A3F0-C58C6A1EF951}"/>
              </a:ext>
            </a:extLst>
          </p:cNvPr>
          <p:cNvSpPr>
            <a:spLocks noGrp="1" noChangeArrowheads="1"/>
          </p:cNvSpPr>
          <p:nvPr>
            <p:ph idx="1"/>
          </p:nvPr>
        </p:nvSpPr>
        <p:spPr>
          <a:xfrm>
            <a:off x="228600" y="1447800"/>
            <a:ext cx="8610600" cy="4419600"/>
          </a:xfrm>
        </p:spPr>
        <p:txBody>
          <a:bodyPr lIns="90488" tIns="44450" rIns="90488" bIns="44450"/>
          <a:lstStyle/>
          <a:p>
            <a:pPr marL="609600" indent="-609600">
              <a:buFontTx/>
              <a:buNone/>
            </a:pPr>
            <a:r>
              <a:rPr lang="fr-CA" altLang="fr-FR">
                <a:ea typeface="ＭＳ Ｐゴシック" panose="020B0600070205080204" pitchFamily="34" charset="-128"/>
              </a:rPr>
              <a:t>	</a:t>
            </a:r>
            <a:endParaRPr lang="fr-FR" altLang="fr-FR">
              <a:ea typeface="ＭＳ Ｐゴシック" panose="020B0600070205080204" pitchFamily="34" charset="-128"/>
            </a:endParaRPr>
          </a:p>
          <a:p>
            <a:pPr marL="609600" indent="-609600">
              <a:buFontTx/>
              <a:buNone/>
            </a:pPr>
            <a:endParaRPr lang="fr-FR" altLang="fr-FR">
              <a:ea typeface="ＭＳ Ｐゴシック" panose="020B0600070205080204" pitchFamily="34" charset="-128"/>
            </a:endParaRPr>
          </a:p>
          <a:p>
            <a:pPr marL="609600" indent="-609600">
              <a:buFontTx/>
              <a:buNone/>
            </a:pPr>
            <a:endParaRPr lang="fr-FR" altLang="fr-FR">
              <a:ea typeface="ＭＳ Ｐゴシック" panose="020B0600070205080204" pitchFamily="34" charset="-128"/>
            </a:endParaRPr>
          </a:p>
        </p:txBody>
      </p:sp>
      <p:sp>
        <p:nvSpPr>
          <p:cNvPr id="4" name="Title 6">
            <a:extLst>
              <a:ext uri="{FF2B5EF4-FFF2-40B4-BE49-F238E27FC236}">
                <a16:creationId xmlns:a16="http://schemas.microsoft.com/office/drawing/2014/main" id="{A887C694-B9F8-4A8A-86D6-4B96FBFDC1DC}"/>
              </a:ext>
            </a:extLst>
          </p:cNvPr>
          <p:cNvSpPr txBox="1">
            <a:spLocks/>
          </p:cNvSpPr>
          <p:nvPr/>
        </p:nvSpPr>
        <p:spPr bwMode="auto">
          <a:xfrm>
            <a:off x="179388" y="549275"/>
            <a:ext cx="7772400" cy="1143000"/>
          </a:xfrm>
          <a:prstGeom prst="rect">
            <a:avLst/>
          </a:prstGeom>
          <a:noFill/>
          <a:ln w="9525">
            <a:noFill/>
            <a:miter lim="800000"/>
            <a:headEnd/>
            <a:tailEnd/>
          </a:ln>
          <a:effectLst/>
        </p:spPr>
        <p:txBody>
          <a:bodyPr anchor="ctr"/>
          <a:lstStyle/>
          <a:p>
            <a:pPr>
              <a:tabLst>
                <a:tab pos="723900" algn="l"/>
              </a:tabLst>
              <a:defRPr/>
            </a:pPr>
            <a:r>
              <a:rPr lang="fr-CA" sz="4000" kern="0" cap="all" dirty="0">
                <a:solidFill>
                  <a:schemeClr val="tx1"/>
                </a:solidFill>
                <a:latin typeface="+mj-lt"/>
                <a:ea typeface="ＭＳ Ｐゴシック" pitchFamily="-110" charset="-128"/>
                <a:cs typeface="Helvetica"/>
              </a:rPr>
              <a:t>	</a:t>
            </a:r>
          </a:p>
        </p:txBody>
      </p:sp>
      <p:sp>
        <p:nvSpPr>
          <p:cNvPr id="50180" name="Line 11">
            <a:extLst>
              <a:ext uri="{FF2B5EF4-FFF2-40B4-BE49-F238E27FC236}">
                <a16:creationId xmlns:a16="http://schemas.microsoft.com/office/drawing/2014/main" id="{AB799624-2515-4AD9-91A6-7D1273039BA7}"/>
              </a:ext>
            </a:extLst>
          </p:cNvPr>
          <p:cNvSpPr>
            <a:spLocks noChangeShapeType="1"/>
          </p:cNvSpPr>
          <p:nvPr/>
        </p:nvSpPr>
        <p:spPr bwMode="auto">
          <a:xfrm>
            <a:off x="152400" y="1390650"/>
            <a:ext cx="8686800" cy="0"/>
          </a:xfrm>
          <a:prstGeom prst="line">
            <a:avLst/>
          </a:prstGeom>
          <a:noFill/>
          <a:ln w="9525">
            <a:solidFill>
              <a:srgbClr val="B2B2B2"/>
            </a:solidFill>
            <a:miter lim="800000"/>
            <a:headEnd/>
            <a:tailEnd/>
          </a:ln>
        </p:spPr>
        <p:txBody>
          <a:bodyPr wrap="none"/>
          <a:lstStyle/>
          <a:p>
            <a:pPr eaLnBrk="1" hangingPunct="1">
              <a:defRPr/>
            </a:pPr>
            <a:endParaRPr lang="en-CA">
              <a:latin typeface="+mj-lt"/>
              <a:cs typeface="+mn-cs"/>
            </a:endParaRPr>
          </a:p>
        </p:txBody>
      </p:sp>
      <p:pic>
        <p:nvPicPr>
          <p:cNvPr id="163845" name="Picture 6">
            <a:extLst>
              <a:ext uri="{FF2B5EF4-FFF2-40B4-BE49-F238E27FC236}">
                <a16:creationId xmlns:a16="http://schemas.microsoft.com/office/drawing/2014/main" id="{5134BDD3-F379-43B8-9CA0-00C537589AB5}"/>
              </a:ext>
            </a:extLst>
          </p:cNvPr>
          <p:cNvPicPr>
            <a:picLocks noChangeAspect="1" noChangeArrowheads="1"/>
          </p:cNvPicPr>
          <p:nvPr/>
        </p:nvPicPr>
        <p:blipFill>
          <a:blip r:embed="rId3"/>
          <a:srcRect/>
          <a:stretch>
            <a:fillRect/>
          </a:stretch>
        </p:blipFill>
        <p:spPr bwMode="auto">
          <a:xfrm>
            <a:off x="85725" y="582613"/>
            <a:ext cx="8410575" cy="6021387"/>
          </a:xfrm>
          <a:prstGeom prst="rect">
            <a:avLst/>
          </a:prstGeom>
          <a:ln w="9525">
            <a:solidFill>
              <a:srgbClr val="000000"/>
            </a:solidFill>
            <a:miter lim="800000"/>
            <a:headEnd/>
            <a:tailEnd/>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id="{3B1EE657-54C9-479E-B6B6-CD1A5DB7655E}"/>
              </a:ext>
            </a:extLst>
          </p:cNvPr>
          <p:cNvSpPr>
            <a:spLocks noGrp="1"/>
          </p:cNvSpPr>
          <p:nvPr>
            <p:ph type="sldNum" sz="quarter" idx="12"/>
          </p:nvPr>
        </p:nvSpPr>
        <p:spPr>
          <a:xfrm>
            <a:off x="8496300" y="6573838"/>
            <a:ext cx="647700" cy="284162"/>
          </a:xfrm>
        </p:spPr>
        <p:txBody>
          <a:bodyPr/>
          <a:lstStyle>
            <a:lvl1pPr>
              <a:defRPr sz="2400" b="1">
                <a:solidFill>
                  <a:srgbClr val="FF6600"/>
                </a:solidFill>
                <a:latin typeface="Times New Roman" panose="02020603050405020304" pitchFamily="18" charset="0"/>
                <a:cs typeface="Arial" panose="020B0604020202020204" pitchFamily="34" charset="0"/>
              </a:defRPr>
            </a:lvl1pPr>
            <a:lvl2pPr marL="742950" indent="-285750">
              <a:defRPr sz="2400" b="1">
                <a:solidFill>
                  <a:srgbClr val="FF6600"/>
                </a:solidFill>
                <a:latin typeface="Times New Roman" panose="02020603050405020304" pitchFamily="18" charset="0"/>
                <a:cs typeface="Arial" panose="020B0604020202020204" pitchFamily="34" charset="0"/>
              </a:defRPr>
            </a:lvl2pPr>
            <a:lvl3pPr marL="1143000" indent="-228600">
              <a:defRPr sz="2400" b="1">
                <a:solidFill>
                  <a:srgbClr val="FF6600"/>
                </a:solidFill>
                <a:latin typeface="Times New Roman" panose="02020603050405020304" pitchFamily="18" charset="0"/>
                <a:cs typeface="Arial" panose="020B0604020202020204" pitchFamily="34" charset="0"/>
              </a:defRPr>
            </a:lvl3pPr>
            <a:lvl4pPr marL="1600200" indent="-228600">
              <a:defRPr sz="2400" b="1">
                <a:solidFill>
                  <a:srgbClr val="FF6600"/>
                </a:solidFill>
                <a:latin typeface="Times New Roman" panose="02020603050405020304" pitchFamily="18" charset="0"/>
                <a:cs typeface="Arial" panose="020B0604020202020204" pitchFamily="34" charset="0"/>
              </a:defRPr>
            </a:lvl4pPr>
            <a:lvl5pPr marL="2057400" indent="-228600">
              <a:defRPr sz="2400" b="1">
                <a:solidFill>
                  <a:srgbClr val="FF6600"/>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b="1">
                <a:solidFill>
                  <a:srgbClr val="FF6600"/>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b="1">
                <a:solidFill>
                  <a:srgbClr val="FF6600"/>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b="1">
                <a:solidFill>
                  <a:srgbClr val="FF6600"/>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b="1">
                <a:solidFill>
                  <a:srgbClr val="FF6600"/>
                </a:solidFill>
                <a:latin typeface="Times New Roman" panose="02020603050405020304" pitchFamily="18" charset="0"/>
                <a:cs typeface="Arial" panose="020B0604020202020204" pitchFamily="34" charset="0"/>
              </a:defRPr>
            </a:lvl9pPr>
          </a:lstStyle>
          <a:p>
            <a:pPr>
              <a:defRPr/>
            </a:pPr>
            <a:fld id="{8D92542A-50BD-4CF8-A5D4-9219A6E0F7AA}" type="slidenum">
              <a:rPr lang="en-US" altLang="en-US" sz="1400" smtClean="0">
                <a:solidFill>
                  <a:srgbClr val="000000"/>
                </a:solidFill>
                <a:latin typeface="Helvetica" panose="020B0604020202020204" pitchFamily="34" charset="0"/>
              </a:rPr>
              <a:pPr>
                <a:defRPr/>
              </a:pPr>
              <a:t>101</a:t>
            </a:fld>
            <a:endParaRPr lang="en-US" altLang="en-US" sz="1400">
              <a:solidFill>
                <a:srgbClr val="000000"/>
              </a:solidFill>
              <a:latin typeface="Helvetica" panose="020B0604020202020204" pitchFamily="34" charset="0"/>
            </a:endParaRPr>
          </a:p>
        </p:txBody>
      </p:sp>
    </p:spTree>
  </p:cSld>
  <p:clrMapOvr>
    <a:masterClrMapping/>
  </p:clrMapOvr>
  <p:transition/>
</p:sld>
</file>

<file path=ppt/slides/slide102.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03426" name="Rectangle 3">
            <a:extLst>
              <a:ext uri="{FF2B5EF4-FFF2-40B4-BE49-F238E27FC236}">
                <a16:creationId xmlns:a16="http://schemas.microsoft.com/office/drawing/2014/main" id="{F353B4D4-978C-449B-B2BF-4C8CF5CE89AC}"/>
              </a:ext>
            </a:extLst>
          </p:cNvPr>
          <p:cNvSpPr>
            <a:spLocks noGrp="1" noChangeArrowheads="1"/>
          </p:cNvSpPr>
          <p:nvPr>
            <p:ph idx="1"/>
          </p:nvPr>
        </p:nvSpPr>
        <p:spPr>
          <a:xfrm>
            <a:off x="468313" y="1619250"/>
            <a:ext cx="8207375" cy="4257675"/>
          </a:xfrm>
        </p:spPr>
        <p:txBody>
          <a:bodyPr lIns="90488" tIns="44450" rIns="90488" bIns="44450"/>
          <a:lstStyle/>
          <a:p>
            <a:pPr marL="0" indent="0">
              <a:buFontTx/>
              <a:buNone/>
              <a:defRPr/>
            </a:pPr>
            <a:r>
              <a:rPr lang="en-CA" sz="2400" dirty="0"/>
              <a:t>To obtain more detailed information on the substance involved, the safety precautions and risk mitigation procedures:</a:t>
            </a:r>
          </a:p>
          <a:p>
            <a:pPr marL="284400" indent="-284400">
              <a:spcBef>
                <a:spcPts val="1200"/>
              </a:spcBef>
              <a:buFont typeface="Wingdings" pitchFamily="2" charset="2"/>
              <a:buChar char="§"/>
              <a:defRPr/>
            </a:pPr>
            <a:r>
              <a:rPr lang="en-CA" sz="2000" dirty="0"/>
              <a:t>Dial the emergency telephone number listed on the shipping document*; </a:t>
            </a:r>
          </a:p>
          <a:p>
            <a:pPr marL="285750" indent="0">
              <a:spcBef>
                <a:spcPts val="1200"/>
              </a:spcBef>
              <a:buFontTx/>
              <a:buNone/>
              <a:defRPr/>
            </a:pPr>
            <a:r>
              <a:rPr lang="en-CA" sz="2000" b="1" dirty="0"/>
              <a:t>OR</a:t>
            </a:r>
          </a:p>
          <a:p>
            <a:pPr marL="284400" indent="-284400">
              <a:spcBef>
                <a:spcPts val="1200"/>
              </a:spcBef>
              <a:buFont typeface="Wingdings" pitchFamily="2" charset="2"/>
              <a:buChar char="§"/>
              <a:defRPr/>
            </a:pPr>
            <a:r>
              <a:rPr lang="en-CA" sz="2000" dirty="0"/>
              <a:t>Contact the appropriate emergency response agency as soon as possible (numbers are listed on the inside back cover of the ERG2016)</a:t>
            </a:r>
            <a:endParaRPr lang="en-CA" sz="2000" dirty="0">
              <a:ea typeface="ＭＳ Ｐゴシック"/>
            </a:endParaRPr>
          </a:p>
          <a:p>
            <a:pPr marL="0" indent="0">
              <a:buFontTx/>
              <a:buNone/>
              <a:defRPr/>
            </a:pPr>
            <a:endParaRPr lang="en-CA" sz="2000" i="1" dirty="0">
              <a:ea typeface="ＭＳ Ｐゴシック"/>
            </a:endParaRPr>
          </a:p>
          <a:p>
            <a:pPr marL="0" indent="0">
              <a:buFontTx/>
              <a:buNone/>
              <a:defRPr/>
            </a:pPr>
            <a:r>
              <a:rPr lang="en-CA" sz="2000" i="1" dirty="0"/>
              <a:t>* In Canada, this number could be CANUTEC’s telephone number</a:t>
            </a:r>
          </a:p>
          <a:p>
            <a:pPr marL="0" indent="0">
              <a:buFontTx/>
              <a:buNone/>
              <a:defRPr/>
            </a:pPr>
            <a:r>
              <a:rPr lang="en-CA" sz="2000" i="1" dirty="0">
                <a:ea typeface="ＭＳ Ｐゴシック"/>
              </a:rPr>
              <a:t>1-888-CANUTEC (1-888-226-8832), 613-996-6666, or *666</a:t>
            </a:r>
          </a:p>
        </p:txBody>
      </p:sp>
      <p:sp>
        <p:nvSpPr>
          <p:cNvPr id="4" name="Title 6">
            <a:extLst>
              <a:ext uri="{FF2B5EF4-FFF2-40B4-BE49-F238E27FC236}">
                <a16:creationId xmlns:a16="http://schemas.microsoft.com/office/drawing/2014/main" id="{31B1F58E-E80C-4D52-95A6-1176EB62529D}"/>
              </a:ext>
            </a:extLst>
          </p:cNvPr>
          <p:cNvSpPr txBox="1">
            <a:spLocks/>
          </p:cNvSpPr>
          <p:nvPr/>
        </p:nvSpPr>
        <p:spPr bwMode="auto">
          <a:xfrm>
            <a:off x="827088" y="500063"/>
            <a:ext cx="6981825" cy="841375"/>
          </a:xfrm>
          <a:prstGeom prst="rect">
            <a:avLst/>
          </a:prstGeom>
          <a:noFill/>
          <a:ln w="9525">
            <a:noFill/>
            <a:miter lim="800000"/>
            <a:headEnd/>
            <a:tailEnd/>
          </a:ln>
          <a:effectLst/>
        </p:spPr>
        <p:txBody>
          <a:bodyPr anchor="ctr"/>
          <a:lstStyle/>
          <a:p>
            <a:pPr>
              <a:tabLst>
                <a:tab pos="723900" algn="l"/>
              </a:tabLst>
              <a:defRPr/>
            </a:pPr>
            <a:r>
              <a:rPr lang="en-CA" sz="3600" kern="0" dirty="0">
                <a:solidFill>
                  <a:schemeClr val="tx1"/>
                </a:solidFill>
                <a:latin typeface="Helvetica" pitchFamily="34" charset="0"/>
                <a:ea typeface="ＭＳ Ｐゴシック" pitchFamily="-110" charset="-128"/>
                <a:cs typeface="Helvetica"/>
              </a:rPr>
              <a:t>Emergency Contact</a:t>
            </a:r>
          </a:p>
        </p:txBody>
      </p:sp>
      <p:sp>
        <p:nvSpPr>
          <p:cNvPr id="184324" name="Line 11">
            <a:extLst>
              <a:ext uri="{FF2B5EF4-FFF2-40B4-BE49-F238E27FC236}">
                <a16:creationId xmlns:a16="http://schemas.microsoft.com/office/drawing/2014/main" id="{02BE5969-B314-43F0-94CD-1F755A83F364}"/>
              </a:ext>
            </a:extLst>
          </p:cNvPr>
          <p:cNvSpPr>
            <a:spLocks noChangeShapeType="1"/>
          </p:cNvSpPr>
          <p:nvPr/>
        </p:nvSpPr>
        <p:spPr bwMode="auto">
          <a:xfrm>
            <a:off x="152400" y="1390650"/>
            <a:ext cx="8686800" cy="0"/>
          </a:xfrm>
          <a:prstGeom prst="line">
            <a:avLst/>
          </a:prstGeom>
          <a:noFill/>
          <a:ln w="9525">
            <a:solidFill>
              <a:srgbClr val="B2B2B2"/>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5" name="Slide Number Placeholder 4">
            <a:extLst>
              <a:ext uri="{FF2B5EF4-FFF2-40B4-BE49-F238E27FC236}">
                <a16:creationId xmlns:a16="http://schemas.microsoft.com/office/drawing/2014/main" id="{6100889B-3E3A-407E-A477-9F89C9B68572}"/>
              </a:ext>
            </a:extLst>
          </p:cNvPr>
          <p:cNvSpPr>
            <a:spLocks noGrp="1"/>
          </p:cNvSpPr>
          <p:nvPr>
            <p:ph type="sldNum" sz="quarter" idx="12"/>
          </p:nvPr>
        </p:nvSpPr>
        <p:spPr>
          <a:xfrm>
            <a:off x="8496300" y="6573838"/>
            <a:ext cx="647700" cy="284162"/>
          </a:xfrm>
        </p:spPr>
        <p:txBody>
          <a:bodyPr/>
          <a:lstStyle>
            <a:lvl1pPr>
              <a:defRPr sz="2400" b="1">
                <a:solidFill>
                  <a:srgbClr val="FF6600"/>
                </a:solidFill>
                <a:latin typeface="Times New Roman" panose="02020603050405020304" pitchFamily="18" charset="0"/>
                <a:cs typeface="Arial" panose="020B0604020202020204" pitchFamily="34" charset="0"/>
              </a:defRPr>
            </a:lvl1pPr>
            <a:lvl2pPr marL="742950" indent="-285750">
              <a:defRPr sz="2400" b="1">
                <a:solidFill>
                  <a:srgbClr val="FF6600"/>
                </a:solidFill>
                <a:latin typeface="Times New Roman" panose="02020603050405020304" pitchFamily="18" charset="0"/>
                <a:cs typeface="Arial" panose="020B0604020202020204" pitchFamily="34" charset="0"/>
              </a:defRPr>
            </a:lvl2pPr>
            <a:lvl3pPr marL="1143000" indent="-228600">
              <a:defRPr sz="2400" b="1">
                <a:solidFill>
                  <a:srgbClr val="FF6600"/>
                </a:solidFill>
                <a:latin typeface="Times New Roman" panose="02020603050405020304" pitchFamily="18" charset="0"/>
                <a:cs typeface="Arial" panose="020B0604020202020204" pitchFamily="34" charset="0"/>
              </a:defRPr>
            </a:lvl3pPr>
            <a:lvl4pPr marL="1600200" indent="-228600">
              <a:defRPr sz="2400" b="1">
                <a:solidFill>
                  <a:srgbClr val="FF6600"/>
                </a:solidFill>
                <a:latin typeface="Times New Roman" panose="02020603050405020304" pitchFamily="18" charset="0"/>
                <a:cs typeface="Arial" panose="020B0604020202020204" pitchFamily="34" charset="0"/>
              </a:defRPr>
            </a:lvl4pPr>
            <a:lvl5pPr marL="2057400" indent="-228600">
              <a:defRPr sz="2400" b="1">
                <a:solidFill>
                  <a:srgbClr val="FF6600"/>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b="1">
                <a:solidFill>
                  <a:srgbClr val="FF6600"/>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b="1">
                <a:solidFill>
                  <a:srgbClr val="FF6600"/>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b="1">
                <a:solidFill>
                  <a:srgbClr val="FF6600"/>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b="1">
                <a:solidFill>
                  <a:srgbClr val="FF6600"/>
                </a:solidFill>
                <a:latin typeface="Times New Roman" panose="02020603050405020304" pitchFamily="18" charset="0"/>
                <a:cs typeface="Arial" panose="020B0604020202020204" pitchFamily="34" charset="0"/>
              </a:defRPr>
            </a:lvl9pPr>
          </a:lstStyle>
          <a:p>
            <a:pPr>
              <a:defRPr/>
            </a:pPr>
            <a:fld id="{C43BC369-41FB-45FA-8A58-D8EC134CA20E}" type="slidenum">
              <a:rPr lang="en-US" altLang="en-US" sz="1400" smtClean="0">
                <a:solidFill>
                  <a:srgbClr val="000000"/>
                </a:solidFill>
                <a:latin typeface="Helvetica" panose="020B0604020202020204" pitchFamily="34" charset="0"/>
              </a:rPr>
              <a:pPr>
                <a:defRPr/>
              </a:pPr>
              <a:t>102</a:t>
            </a:fld>
            <a:endParaRPr lang="en-US" altLang="en-US" sz="1400">
              <a:solidFill>
                <a:srgbClr val="000000"/>
              </a:solidFill>
              <a:latin typeface="Helvetica" panose="020B0604020202020204" pitchFamily="34" charset="0"/>
            </a:endParaRPr>
          </a:p>
        </p:txBody>
      </p:sp>
      <p:graphicFrame>
        <p:nvGraphicFramePr>
          <p:cNvPr id="7" name="Diagram 6">
            <a:extLst>
              <a:ext uri="{FF2B5EF4-FFF2-40B4-BE49-F238E27FC236}">
                <a16:creationId xmlns:a16="http://schemas.microsoft.com/office/drawing/2014/main" id="{E6FE8328-C4B5-4EFD-8E32-84357DADF7BD}"/>
              </a:ext>
            </a:extLst>
          </p:cNvPr>
          <p:cNvGraphicFramePr/>
          <p:nvPr/>
        </p:nvGraphicFramePr>
        <p:xfrm>
          <a:off x="1512048" y="6237312"/>
          <a:ext cx="6228304" cy="5040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sld>
</file>

<file path=ppt/slides/slide103.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96259" name="Rectangle 3">
            <a:extLst>
              <a:ext uri="{FF2B5EF4-FFF2-40B4-BE49-F238E27FC236}">
                <a16:creationId xmlns:a16="http://schemas.microsoft.com/office/drawing/2014/main" id="{5802516A-A574-4A37-9CB3-B03838FD6F25}"/>
              </a:ext>
            </a:extLst>
          </p:cNvPr>
          <p:cNvSpPr>
            <a:spLocks noGrp="1" noChangeArrowheads="1"/>
          </p:cNvSpPr>
          <p:nvPr>
            <p:ph idx="1"/>
          </p:nvPr>
        </p:nvSpPr>
        <p:spPr>
          <a:xfrm>
            <a:off x="468313" y="1628775"/>
            <a:ext cx="8280400" cy="3897313"/>
          </a:xfrm>
        </p:spPr>
        <p:txBody>
          <a:bodyPr lIns="90488" tIns="44450" rIns="90488" bIns="44450"/>
          <a:lstStyle/>
          <a:p>
            <a:pPr marL="284400" indent="-284400">
              <a:lnSpc>
                <a:spcPct val="90000"/>
              </a:lnSpc>
              <a:buFont typeface="Wingdings" pitchFamily="2" charset="2"/>
              <a:buChar char="§"/>
              <a:defRPr/>
            </a:pPr>
            <a:r>
              <a:rPr lang="en-CA" sz="2400" dirty="0">
                <a:ea typeface="ＭＳ Ｐゴシック"/>
              </a:rPr>
              <a:t>Page 390 of the ERG2016 provides the telephone numbers of the provincial agencies that </a:t>
            </a:r>
            <a:r>
              <a:rPr lang="en-CA" sz="2400" b="1" dirty="0">
                <a:solidFill>
                  <a:srgbClr val="FF0000"/>
                </a:solidFill>
                <a:effectLst>
                  <a:outerShdw blurRad="38100" dist="38100" dir="2700000" algn="tl">
                    <a:srgbClr val="000000"/>
                  </a:outerShdw>
                </a:effectLst>
                <a:ea typeface="ＭＳ Ｐゴシック"/>
              </a:rPr>
              <a:t>must</a:t>
            </a:r>
            <a:r>
              <a:rPr lang="en-CA" sz="2400" baseline="30000" dirty="0">
                <a:ea typeface="ＭＳ Ｐゴシック"/>
              </a:rPr>
              <a:t>1 </a:t>
            </a:r>
            <a:r>
              <a:rPr lang="en-CA" sz="2400" dirty="0">
                <a:ea typeface="ＭＳ Ｐゴシック"/>
              </a:rPr>
              <a:t>be contacted for any incident involving dangerous goods.</a:t>
            </a:r>
          </a:p>
          <a:p>
            <a:pPr marL="284400" indent="-284400">
              <a:lnSpc>
                <a:spcPct val="90000"/>
              </a:lnSpc>
              <a:buFontTx/>
              <a:buNone/>
              <a:defRPr/>
            </a:pPr>
            <a:r>
              <a:rPr lang="en-CA" sz="2400" dirty="0">
                <a:ea typeface="ＭＳ Ｐゴシック"/>
              </a:rPr>
              <a:t>	</a:t>
            </a:r>
            <a:endParaRPr lang="en-CA" dirty="0">
              <a:ea typeface="ＭＳ Ｐゴシック"/>
            </a:endParaRPr>
          </a:p>
          <a:p>
            <a:pPr marL="284400" lvl="1" indent="-284400">
              <a:lnSpc>
                <a:spcPct val="90000"/>
              </a:lnSpc>
              <a:buFont typeface="Wingdings" pitchFamily="2" charset="2"/>
              <a:buChar char="§"/>
              <a:defRPr/>
            </a:pPr>
            <a:r>
              <a:rPr lang="en-CA" dirty="0">
                <a:ea typeface="ＭＳ Ｐゴシック"/>
              </a:rPr>
              <a:t>Additionally, CANUTEC </a:t>
            </a:r>
            <a:r>
              <a:rPr lang="en-CA" b="1" dirty="0">
                <a:solidFill>
                  <a:srgbClr val="FF0000"/>
                </a:solidFill>
                <a:effectLst>
                  <a:outerShdw blurRad="38100" dist="38100" dir="2700000" algn="tl">
                    <a:srgbClr val="000000"/>
                  </a:outerShdw>
                </a:effectLst>
                <a:ea typeface="ＭＳ Ｐゴシック"/>
              </a:rPr>
              <a:t>may</a:t>
            </a:r>
            <a:r>
              <a:rPr lang="en-CA" baseline="30000" dirty="0">
                <a:ea typeface="ＭＳ Ｐゴシック"/>
              </a:rPr>
              <a:t>2</a:t>
            </a:r>
            <a:r>
              <a:rPr lang="en-CA" dirty="0">
                <a:ea typeface="ＭＳ Ｐゴシック"/>
              </a:rPr>
              <a:t> be contacted in order to get more detailed technical information on the dangerous goods involved.</a:t>
            </a:r>
          </a:p>
          <a:p>
            <a:pPr marL="284400" lvl="1" indent="-284400">
              <a:lnSpc>
                <a:spcPct val="90000"/>
              </a:lnSpc>
              <a:buFont typeface="Wingdings" pitchFamily="2" charset="2"/>
              <a:buChar char="§"/>
              <a:defRPr/>
            </a:pPr>
            <a:endParaRPr lang="en-CA" dirty="0">
              <a:ea typeface="ＭＳ Ｐゴシック"/>
            </a:endParaRPr>
          </a:p>
          <a:p>
            <a:pPr marL="684450" lvl="2" indent="-284400">
              <a:lnSpc>
                <a:spcPct val="90000"/>
              </a:lnSpc>
              <a:buFontTx/>
              <a:buNone/>
              <a:defRPr/>
            </a:pPr>
            <a:r>
              <a:rPr lang="en-CA" sz="2000" i="1" baseline="30000" dirty="0">
                <a:ea typeface="ＭＳ Ｐゴシック"/>
              </a:rPr>
              <a:t>1</a:t>
            </a:r>
            <a:r>
              <a:rPr lang="en-CA" sz="2000" i="1" dirty="0">
                <a:ea typeface="ＭＳ Ｐゴシック"/>
              </a:rPr>
              <a:t> Canadian Federal and Provincial Regulations Requirements</a:t>
            </a:r>
          </a:p>
          <a:p>
            <a:pPr marL="569913" lvl="2" indent="-169863">
              <a:lnSpc>
                <a:spcPct val="90000"/>
              </a:lnSpc>
              <a:spcBef>
                <a:spcPts val="1200"/>
              </a:spcBef>
              <a:buFontTx/>
              <a:buNone/>
              <a:defRPr/>
            </a:pPr>
            <a:r>
              <a:rPr lang="en-CA" sz="2000" i="1" baseline="30000" dirty="0">
                <a:ea typeface="ＭＳ Ｐゴシック"/>
              </a:rPr>
              <a:t>2</a:t>
            </a:r>
            <a:r>
              <a:rPr lang="en-CA" sz="2000" i="1" dirty="0">
                <a:ea typeface="ＭＳ Ｐゴシック"/>
              </a:rPr>
              <a:t> Even if CANUTEC’s telephone number is not shown on the shipping document</a:t>
            </a:r>
            <a:endParaRPr lang="en-CA" i="1" dirty="0">
              <a:ea typeface="ＭＳ Ｐゴシック"/>
            </a:endParaRPr>
          </a:p>
        </p:txBody>
      </p:sp>
      <p:sp>
        <p:nvSpPr>
          <p:cNvPr id="186371" name="Line 11">
            <a:extLst>
              <a:ext uri="{FF2B5EF4-FFF2-40B4-BE49-F238E27FC236}">
                <a16:creationId xmlns:a16="http://schemas.microsoft.com/office/drawing/2014/main" id="{8C78DE5F-2E7A-45D8-A126-604980B5EF7F}"/>
              </a:ext>
            </a:extLst>
          </p:cNvPr>
          <p:cNvSpPr>
            <a:spLocks noChangeShapeType="1"/>
          </p:cNvSpPr>
          <p:nvPr/>
        </p:nvSpPr>
        <p:spPr bwMode="auto">
          <a:xfrm>
            <a:off x="152400" y="1390650"/>
            <a:ext cx="8686800" cy="0"/>
          </a:xfrm>
          <a:prstGeom prst="line">
            <a:avLst/>
          </a:prstGeom>
          <a:noFill/>
          <a:ln w="9525">
            <a:solidFill>
              <a:srgbClr val="B2B2B2"/>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5" name="Slide Number Placeholder 4">
            <a:extLst>
              <a:ext uri="{FF2B5EF4-FFF2-40B4-BE49-F238E27FC236}">
                <a16:creationId xmlns:a16="http://schemas.microsoft.com/office/drawing/2014/main" id="{FEF564D8-6706-4EF5-947F-B202E16915C5}"/>
              </a:ext>
            </a:extLst>
          </p:cNvPr>
          <p:cNvSpPr>
            <a:spLocks noGrp="1"/>
          </p:cNvSpPr>
          <p:nvPr>
            <p:ph type="sldNum" sz="quarter" idx="12"/>
          </p:nvPr>
        </p:nvSpPr>
        <p:spPr>
          <a:xfrm>
            <a:off x="8496300" y="6573838"/>
            <a:ext cx="647700" cy="284162"/>
          </a:xfrm>
        </p:spPr>
        <p:txBody>
          <a:bodyPr/>
          <a:lstStyle>
            <a:lvl1pPr>
              <a:defRPr sz="2400" b="1">
                <a:solidFill>
                  <a:srgbClr val="FF6600"/>
                </a:solidFill>
                <a:latin typeface="Times New Roman" panose="02020603050405020304" pitchFamily="18" charset="0"/>
                <a:cs typeface="Arial" panose="020B0604020202020204" pitchFamily="34" charset="0"/>
              </a:defRPr>
            </a:lvl1pPr>
            <a:lvl2pPr marL="742950" indent="-285750">
              <a:defRPr sz="2400" b="1">
                <a:solidFill>
                  <a:srgbClr val="FF6600"/>
                </a:solidFill>
                <a:latin typeface="Times New Roman" panose="02020603050405020304" pitchFamily="18" charset="0"/>
                <a:cs typeface="Arial" panose="020B0604020202020204" pitchFamily="34" charset="0"/>
              </a:defRPr>
            </a:lvl2pPr>
            <a:lvl3pPr marL="1143000" indent="-228600">
              <a:defRPr sz="2400" b="1">
                <a:solidFill>
                  <a:srgbClr val="FF6600"/>
                </a:solidFill>
                <a:latin typeface="Times New Roman" panose="02020603050405020304" pitchFamily="18" charset="0"/>
                <a:cs typeface="Arial" panose="020B0604020202020204" pitchFamily="34" charset="0"/>
              </a:defRPr>
            </a:lvl3pPr>
            <a:lvl4pPr marL="1600200" indent="-228600">
              <a:defRPr sz="2400" b="1">
                <a:solidFill>
                  <a:srgbClr val="FF6600"/>
                </a:solidFill>
                <a:latin typeface="Times New Roman" panose="02020603050405020304" pitchFamily="18" charset="0"/>
                <a:cs typeface="Arial" panose="020B0604020202020204" pitchFamily="34" charset="0"/>
              </a:defRPr>
            </a:lvl4pPr>
            <a:lvl5pPr marL="2057400" indent="-228600">
              <a:defRPr sz="2400" b="1">
                <a:solidFill>
                  <a:srgbClr val="FF6600"/>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b="1">
                <a:solidFill>
                  <a:srgbClr val="FF6600"/>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b="1">
                <a:solidFill>
                  <a:srgbClr val="FF6600"/>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b="1">
                <a:solidFill>
                  <a:srgbClr val="FF6600"/>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b="1">
                <a:solidFill>
                  <a:srgbClr val="FF6600"/>
                </a:solidFill>
                <a:latin typeface="Times New Roman" panose="02020603050405020304" pitchFamily="18" charset="0"/>
                <a:cs typeface="Arial" panose="020B0604020202020204" pitchFamily="34" charset="0"/>
              </a:defRPr>
            </a:lvl9pPr>
          </a:lstStyle>
          <a:p>
            <a:pPr>
              <a:defRPr/>
            </a:pPr>
            <a:fld id="{E454D25B-26BC-43E5-8845-0BA141BD06EC}" type="slidenum">
              <a:rPr lang="en-US" altLang="en-US" sz="1400" smtClean="0">
                <a:solidFill>
                  <a:srgbClr val="000000"/>
                </a:solidFill>
                <a:latin typeface="Helvetica" panose="020B0604020202020204" pitchFamily="34" charset="0"/>
              </a:rPr>
              <a:pPr>
                <a:defRPr/>
              </a:pPr>
              <a:t>103</a:t>
            </a:fld>
            <a:endParaRPr lang="en-US" altLang="en-US" sz="1400">
              <a:solidFill>
                <a:srgbClr val="000000"/>
              </a:solidFill>
              <a:latin typeface="Helvetica" panose="020B0604020202020204" pitchFamily="34" charset="0"/>
            </a:endParaRPr>
          </a:p>
        </p:txBody>
      </p:sp>
      <p:sp>
        <p:nvSpPr>
          <p:cNvPr id="6" name="Title 6">
            <a:extLst>
              <a:ext uri="{FF2B5EF4-FFF2-40B4-BE49-F238E27FC236}">
                <a16:creationId xmlns:a16="http://schemas.microsoft.com/office/drawing/2014/main" id="{EC389870-8E9E-41C4-B4C9-68467A426CC9}"/>
              </a:ext>
            </a:extLst>
          </p:cNvPr>
          <p:cNvSpPr txBox="1">
            <a:spLocks/>
          </p:cNvSpPr>
          <p:nvPr/>
        </p:nvSpPr>
        <p:spPr bwMode="auto">
          <a:xfrm>
            <a:off x="827088" y="500063"/>
            <a:ext cx="6981825" cy="841375"/>
          </a:xfrm>
          <a:prstGeom prst="rect">
            <a:avLst/>
          </a:prstGeom>
          <a:noFill/>
          <a:ln w="9525">
            <a:noFill/>
            <a:miter lim="800000"/>
            <a:headEnd/>
            <a:tailEnd/>
          </a:ln>
          <a:effectLst/>
        </p:spPr>
        <p:txBody>
          <a:bodyPr anchor="ctr"/>
          <a:lstStyle/>
          <a:p>
            <a:pPr>
              <a:tabLst>
                <a:tab pos="723900" algn="l"/>
              </a:tabLst>
              <a:defRPr/>
            </a:pPr>
            <a:r>
              <a:rPr lang="en-CA" sz="3600" kern="0" dirty="0">
                <a:solidFill>
                  <a:schemeClr val="tx1"/>
                </a:solidFill>
                <a:latin typeface="Helvetica" pitchFamily="34" charset="0"/>
                <a:ea typeface="ＭＳ Ｐゴシック" pitchFamily="-110" charset="-128"/>
                <a:cs typeface="Helvetica"/>
              </a:rPr>
              <a:t>Emergency Contact</a:t>
            </a:r>
          </a:p>
        </p:txBody>
      </p:sp>
      <p:graphicFrame>
        <p:nvGraphicFramePr>
          <p:cNvPr id="8" name="Diagram 7">
            <a:extLst>
              <a:ext uri="{FF2B5EF4-FFF2-40B4-BE49-F238E27FC236}">
                <a16:creationId xmlns:a16="http://schemas.microsoft.com/office/drawing/2014/main" id="{E614138F-351D-49BC-802F-1D95296021E2}"/>
              </a:ext>
            </a:extLst>
          </p:cNvPr>
          <p:cNvGraphicFramePr/>
          <p:nvPr/>
        </p:nvGraphicFramePr>
        <p:xfrm>
          <a:off x="1512048" y="6237312"/>
          <a:ext cx="6228304" cy="5040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sld>
</file>

<file path=ppt/slides/slide10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8418" name="Content Placeholder 2">
            <a:extLst>
              <a:ext uri="{FF2B5EF4-FFF2-40B4-BE49-F238E27FC236}">
                <a16:creationId xmlns:a16="http://schemas.microsoft.com/office/drawing/2014/main" id="{27A379C8-E8CF-41AE-A6DD-EDD6D4A45110}"/>
              </a:ext>
            </a:extLst>
          </p:cNvPr>
          <p:cNvSpPr>
            <a:spLocks noGrp="1"/>
          </p:cNvSpPr>
          <p:nvPr>
            <p:ph idx="1"/>
          </p:nvPr>
        </p:nvSpPr>
        <p:spPr>
          <a:xfrm>
            <a:off x="612775" y="2060575"/>
            <a:ext cx="3959225" cy="3086100"/>
          </a:xfrm>
        </p:spPr>
        <p:txBody>
          <a:bodyPr/>
          <a:lstStyle/>
          <a:p>
            <a:pPr marL="0" indent="0">
              <a:buFontTx/>
              <a:buNone/>
            </a:pPr>
            <a:r>
              <a:rPr lang="en-CA" altLang="en-US" sz="2400">
                <a:ea typeface="ＭＳ Ｐゴシック" panose="020B0600070205080204" pitchFamily="34" charset="-128"/>
              </a:rPr>
              <a:t>Page 2 of the ERG2016 contains a page to be filled by the user that contains local numbers to reach dangerous goods contractors, rail companies, government agencies.</a:t>
            </a:r>
          </a:p>
        </p:txBody>
      </p:sp>
      <p:sp>
        <p:nvSpPr>
          <p:cNvPr id="4" name="Slide Number Placeholder 3">
            <a:extLst>
              <a:ext uri="{FF2B5EF4-FFF2-40B4-BE49-F238E27FC236}">
                <a16:creationId xmlns:a16="http://schemas.microsoft.com/office/drawing/2014/main" id="{D7741B9F-596F-40EC-880C-AF5D77CC7B76}"/>
              </a:ext>
            </a:extLst>
          </p:cNvPr>
          <p:cNvSpPr>
            <a:spLocks noGrp="1"/>
          </p:cNvSpPr>
          <p:nvPr>
            <p:ph type="sldNum" sz="quarter" idx="12"/>
          </p:nvPr>
        </p:nvSpPr>
        <p:spPr>
          <a:xfrm>
            <a:off x="8496300" y="6573838"/>
            <a:ext cx="647700" cy="284162"/>
          </a:xfrm>
        </p:spPr>
        <p:txBody>
          <a:bodyPr/>
          <a:lstStyle>
            <a:lvl1pPr>
              <a:defRPr sz="2400" b="1">
                <a:solidFill>
                  <a:srgbClr val="FF6600"/>
                </a:solidFill>
                <a:latin typeface="Times New Roman" panose="02020603050405020304" pitchFamily="18" charset="0"/>
                <a:cs typeface="Arial" panose="020B0604020202020204" pitchFamily="34" charset="0"/>
              </a:defRPr>
            </a:lvl1pPr>
            <a:lvl2pPr marL="742950" indent="-285750">
              <a:defRPr sz="2400" b="1">
                <a:solidFill>
                  <a:srgbClr val="FF6600"/>
                </a:solidFill>
                <a:latin typeface="Times New Roman" panose="02020603050405020304" pitchFamily="18" charset="0"/>
                <a:cs typeface="Arial" panose="020B0604020202020204" pitchFamily="34" charset="0"/>
              </a:defRPr>
            </a:lvl2pPr>
            <a:lvl3pPr marL="1143000" indent="-228600">
              <a:defRPr sz="2400" b="1">
                <a:solidFill>
                  <a:srgbClr val="FF6600"/>
                </a:solidFill>
                <a:latin typeface="Times New Roman" panose="02020603050405020304" pitchFamily="18" charset="0"/>
                <a:cs typeface="Arial" panose="020B0604020202020204" pitchFamily="34" charset="0"/>
              </a:defRPr>
            </a:lvl3pPr>
            <a:lvl4pPr marL="1600200" indent="-228600">
              <a:defRPr sz="2400" b="1">
                <a:solidFill>
                  <a:srgbClr val="FF6600"/>
                </a:solidFill>
                <a:latin typeface="Times New Roman" panose="02020603050405020304" pitchFamily="18" charset="0"/>
                <a:cs typeface="Arial" panose="020B0604020202020204" pitchFamily="34" charset="0"/>
              </a:defRPr>
            </a:lvl4pPr>
            <a:lvl5pPr marL="2057400" indent="-228600">
              <a:defRPr sz="2400" b="1">
                <a:solidFill>
                  <a:srgbClr val="FF6600"/>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b="1">
                <a:solidFill>
                  <a:srgbClr val="FF6600"/>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b="1">
                <a:solidFill>
                  <a:srgbClr val="FF6600"/>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b="1">
                <a:solidFill>
                  <a:srgbClr val="FF6600"/>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b="1">
                <a:solidFill>
                  <a:srgbClr val="FF6600"/>
                </a:solidFill>
                <a:latin typeface="Times New Roman" panose="02020603050405020304" pitchFamily="18" charset="0"/>
                <a:cs typeface="Arial" panose="020B0604020202020204" pitchFamily="34" charset="0"/>
              </a:defRPr>
            </a:lvl9pPr>
          </a:lstStyle>
          <a:p>
            <a:pPr>
              <a:defRPr/>
            </a:pPr>
            <a:fld id="{8B1397DD-86A5-4D1D-AF0A-C3ED707E39B7}" type="slidenum">
              <a:rPr lang="en-US" altLang="en-US" sz="1400" smtClean="0">
                <a:solidFill>
                  <a:srgbClr val="000000"/>
                </a:solidFill>
                <a:latin typeface="Helvetica" panose="020B0604020202020204" pitchFamily="34" charset="0"/>
              </a:rPr>
              <a:pPr>
                <a:defRPr/>
              </a:pPr>
              <a:t>104</a:t>
            </a:fld>
            <a:endParaRPr lang="en-US" altLang="en-US" sz="1400">
              <a:solidFill>
                <a:srgbClr val="000000"/>
              </a:solidFill>
              <a:latin typeface="Helvetica" panose="020B0604020202020204" pitchFamily="34" charset="0"/>
            </a:endParaRPr>
          </a:p>
        </p:txBody>
      </p:sp>
      <p:pic>
        <p:nvPicPr>
          <p:cNvPr id="188420" name="Picture 2">
            <a:extLst>
              <a:ext uri="{FF2B5EF4-FFF2-40B4-BE49-F238E27FC236}">
                <a16:creationId xmlns:a16="http://schemas.microsoft.com/office/drawing/2014/main" id="{ADA4A2C5-5C82-45F8-B9D8-7E82AF70CCA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51438" y="1470025"/>
            <a:ext cx="3465512" cy="466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6">
            <a:extLst>
              <a:ext uri="{FF2B5EF4-FFF2-40B4-BE49-F238E27FC236}">
                <a16:creationId xmlns:a16="http://schemas.microsoft.com/office/drawing/2014/main" id="{77925EFC-818A-4FE3-A43F-FA77668879A4}"/>
              </a:ext>
            </a:extLst>
          </p:cNvPr>
          <p:cNvSpPr txBox="1">
            <a:spLocks/>
          </p:cNvSpPr>
          <p:nvPr/>
        </p:nvSpPr>
        <p:spPr bwMode="auto">
          <a:xfrm>
            <a:off x="827088" y="503238"/>
            <a:ext cx="6981825" cy="863600"/>
          </a:xfrm>
          <a:prstGeom prst="rect">
            <a:avLst/>
          </a:prstGeom>
          <a:noFill/>
          <a:ln w="9525">
            <a:noFill/>
            <a:miter lim="800000"/>
            <a:headEnd/>
            <a:tailEnd/>
          </a:ln>
          <a:effectLst/>
        </p:spPr>
        <p:txBody>
          <a:bodyPr anchor="ctr"/>
          <a:lstStyle/>
          <a:p>
            <a:pPr>
              <a:tabLst>
                <a:tab pos="723900" algn="l"/>
              </a:tabLst>
              <a:defRPr/>
            </a:pPr>
            <a:r>
              <a:rPr lang="en-CA" sz="3600" kern="0" dirty="0">
                <a:solidFill>
                  <a:schemeClr val="tx1"/>
                </a:solidFill>
                <a:latin typeface="Helvetica" pitchFamily="34" charset="0"/>
                <a:ea typeface="ＭＳ Ｐゴシック" pitchFamily="-110" charset="-128"/>
                <a:cs typeface="Helvetica"/>
              </a:rPr>
              <a:t>Emergency Contact</a:t>
            </a:r>
          </a:p>
        </p:txBody>
      </p:sp>
      <p:graphicFrame>
        <p:nvGraphicFramePr>
          <p:cNvPr id="9" name="Diagram 8">
            <a:extLst>
              <a:ext uri="{FF2B5EF4-FFF2-40B4-BE49-F238E27FC236}">
                <a16:creationId xmlns:a16="http://schemas.microsoft.com/office/drawing/2014/main" id="{ABBB5ED1-AB1B-4646-8310-6F8D689515D5}"/>
              </a:ext>
            </a:extLst>
          </p:cNvPr>
          <p:cNvGraphicFramePr/>
          <p:nvPr/>
        </p:nvGraphicFramePr>
        <p:xfrm>
          <a:off x="1512048" y="6237312"/>
          <a:ext cx="6228304" cy="5040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sld>
</file>

<file path=ppt/slides/slide10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9442" name="Title 1">
            <a:extLst>
              <a:ext uri="{FF2B5EF4-FFF2-40B4-BE49-F238E27FC236}">
                <a16:creationId xmlns:a16="http://schemas.microsoft.com/office/drawing/2014/main" id="{64EB6F71-9977-4B0A-AD56-4B31B424B536}"/>
              </a:ext>
            </a:extLst>
          </p:cNvPr>
          <p:cNvSpPr>
            <a:spLocks noGrp="1"/>
          </p:cNvSpPr>
          <p:nvPr>
            <p:ph type="title"/>
          </p:nvPr>
        </p:nvSpPr>
        <p:spPr bwMode="auto">
          <a:xfrm>
            <a:off x="830263" y="620713"/>
            <a:ext cx="8205787" cy="7921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3600">
                <a:ea typeface="ＭＳ Ｐゴシック" panose="020B0600070205080204" pitchFamily="34" charset="-128"/>
              </a:rPr>
              <a:t>Knowledge – Question 1</a:t>
            </a:r>
          </a:p>
        </p:txBody>
      </p:sp>
      <p:sp>
        <p:nvSpPr>
          <p:cNvPr id="189443" name="Content Placeholder 2">
            <a:extLst>
              <a:ext uri="{FF2B5EF4-FFF2-40B4-BE49-F238E27FC236}">
                <a16:creationId xmlns:a16="http://schemas.microsoft.com/office/drawing/2014/main" id="{A6A758F8-03C8-47E8-8E71-892BE189AF06}"/>
              </a:ext>
            </a:extLst>
          </p:cNvPr>
          <p:cNvSpPr>
            <a:spLocks noGrp="1"/>
          </p:cNvSpPr>
          <p:nvPr>
            <p:ph idx="1"/>
          </p:nvPr>
        </p:nvSpPr>
        <p:spPr>
          <a:xfrm>
            <a:off x="539750" y="1566863"/>
            <a:ext cx="7993063" cy="4238625"/>
          </a:xfrm>
        </p:spPr>
        <p:txBody>
          <a:bodyPr/>
          <a:lstStyle/>
          <a:p>
            <a:pPr marL="0" indent="0">
              <a:buFontTx/>
              <a:buNone/>
            </a:pPr>
            <a:r>
              <a:rPr lang="en-US" altLang="en-US">
                <a:ea typeface="ＭＳ Ｐゴシック" panose="020B0600070205080204" pitchFamily="34" charset="-128"/>
              </a:rPr>
              <a:t>Read page 370-372, and list three indicators of a Chemical, Biological and Radiological Incidents.</a:t>
            </a:r>
          </a:p>
        </p:txBody>
      </p:sp>
      <p:sp>
        <p:nvSpPr>
          <p:cNvPr id="4" name="Slide Number Placeholder 3">
            <a:extLst>
              <a:ext uri="{FF2B5EF4-FFF2-40B4-BE49-F238E27FC236}">
                <a16:creationId xmlns:a16="http://schemas.microsoft.com/office/drawing/2014/main" id="{146EF8A8-26DA-42F3-AC39-127FC77A01E7}"/>
              </a:ext>
            </a:extLst>
          </p:cNvPr>
          <p:cNvSpPr>
            <a:spLocks noGrp="1"/>
          </p:cNvSpPr>
          <p:nvPr>
            <p:ph type="sldNum" sz="quarter" idx="12"/>
          </p:nvPr>
        </p:nvSpPr>
        <p:spPr>
          <a:xfrm>
            <a:off x="8496300" y="6573838"/>
            <a:ext cx="647700" cy="284162"/>
          </a:xfrm>
        </p:spPr>
        <p:txBody>
          <a:bodyPr/>
          <a:lstStyle>
            <a:lvl1pPr>
              <a:defRPr sz="2400" b="1">
                <a:solidFill>
                  <a:srgbClr val="FF6600"/>
                </a:solidFill>
                <a:latin typeface="Times New Roman" panose="02020603050405020304" pitchFamily="18" charset="0"/>
                <a:cs typeface="Arial" panose="020B0604020202020204" pitchFamily="34" charset="0"/>
              </a:defRPr>
            </a:lvl1pPr>
            <a:lvl2pPr marL="742950" indent="-285750">
              <a:defRPr sz="2400" b="1">
                <a:solidFill>
                  <a:srgbClr val="FF6600"/>
                </a:solidFill>
                <a:latin typeface="Times New Roman" panose="02020603050405020304" pitchFamily="18" charset="0"/>
                <a:cs typeface="Arial" panose="020B0604020202020204" pitchFamily="34" charset="0"/>
              </a:defRPr>
            </a:lvl2pPr>
            <a:lvl3pPr marL="1143000" indent="-228600">
              <a:defRPr sz="2400" b="1">
                <a:solidFill>
                  <a:srgbClr val="FF6600"/>
                </a:solidFill>
                <a:latin typeface="Times New Roman" panose="02020603050405020304" pitchFamily="18" charset="0"/>
                <a:cs typeface="Arial" panose="020B0604020202020204" pitchFamily="34" charset="0"/>
              </a:defRPr>
            </a:lvl3pPr>
            <a:lvl4pPr marL="1600200" indent="-228600">
              <a:defRPr sz="2400" b="1">
                <a:solidFill>
                  <a:srgbClr val="FF6600"/>
                </a:solidFill>
                <a:latin typeface="Times New Roman" panose="02020603050405020304" pitchFamily="18" charset="0"/>
                <a:cs typeface="Arial" panose="020B0604020202020204" pitchFamily="34" charset="0"/>
              </a:defRPr>
            </a:lvl4pPr>
            <a:lvl5pPr marL="2057400" indent="-228600">
              <a:defRPr sz="2400" b="1">
                <a:solidFill>
                  <a:srgbClr val="FF6600"/>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b="1">
                <a:solidFill>
                  <a:srgbClr val="FF6600"/>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b="1">
                <a:solidFill>
                  <a:srgbClr val="FF6600"/>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b="1">
                <a:solidFill>
                  <a:srgbClr val="FF6600"/>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b="1">
                <a:solidFill>
                  <a:srgbClr val="FF6600"/>
                </a:solidFill>
                <a:latin typeface="Times New Roman" panose="02020603050405020304" pitchFamily="18" charset="0"/>
                <a:cs typeface="Arial" panose="020B0604020202020204" pitchFamily="34" charset="0"/>
              </a:defRPr>
            </a:lvl9pPr>
          </a:lstStyle>
          <a:p>
            <a:pPr>
              <a:defRPr/>
            </a:pPr>
            <a:fld id="{3F4F1C65-5F0A-4039-A2A5-2BE427A701B5}" type="slidenum">
              <a:rPr lang="en-US" altLang="en-US" sz="1400" smtClean="0">
                <a:solidFill>
                  <a:srgbClr val="000000"/>
                </a:solidFill>
                <a:latin typeface="Helvetica" panose="020B0604020202020204" pitchFamily="34" charset="0"/>
              </a:rPr>
              <a:pPr>
                <a:defRPr/>
              </a:pPr>
              <a:t>105</a:t>
            </a:fld>
            <a:endParaRPr lang="en-US" altLang="en-US" sz="1400">
              <a:solidFill>
                <a:srgbClr val="000000"/>
              </a:solidFill>
              <a:latin typeface="Helvetica" panose="020B0604020202020204" pitchFamily="34" charset="0"/>
            </a:endParaRPr>
          </a:p>
        </p:txBody>
      </p:sp>
      <p:graphicFrame>
        <p:nvGraphicFramePr>
          <p:cNvPr id="6" name="Diagram 5">
            <a:extLst>
              <a:ext uri="{FF2B5EF4-FFF2-40B4-BE49-F238E27FC236}">
                <a16:creationId xmlns:a16="http://schemas.microsoft.com/office/drawing/2014/main" id="{5B91E96B-1886-4DDE-9E5D-F6E22447C768}"/>
              </a:ext>
            </a:extLst>
          </p:cNvPr>
          <p:cNvGraphicFramePr/>
          <p:nvPr/>
        </p:nvGraphicFramePr>
        <p:xfrm>
          <a:off x="1512048" y="6237312"/>
          <a:ext cx="6228304" cy="5040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sld>
</file>

<file path=ppt/slides/slide10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0466" name="Title 1">
            <a:extLst>
              <a:ext uri="{FF2B5EF4-FFF2-40B4-BE49-F238E27FC236}">
                <a16:creationId xmlns:a16="http://schemas.microsoft.com/office/drawing/2014/main" id="{50AD72B2-9AD2-4AE3-B1B2-124A7702A57F}"/>
              </a:ext>
            </a:extLst>
          </p:cNvPr>
          <p:cNvSpPr>
            <a:spLocks noGrp="1"/>
          </p:cNvSpPr>
          <p:nvPr>
            <p:ph type="title"/>
          </p:nvPr>
        </p:nvSpPr>
        <p:spPr bwMode="auto">
          <a:xfrm>
            <a:off x="830263" y="620713"/>
            <a:ext cx="9213850" cy="7921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3600">
                <a:ea typeface="ＭＳ Ｐゴシック" panose="020B0600070205080204" pitchFamily="34" charset="-128"/>
              </a:rPr>
              <a:t>Knowledge – Question 1 (Answer)</a:t>
            </a:r>
          </a:p>
        </p:txBody>
      </p:sp>
      <p:sp>
        <p:nvSpPr>
          <p:cNvPr id="4" name="Slide Number Placeholder 3">
            <a:extLst>
              <a:ext uri="{FF2B5EF4-FFF2-40B4-BE49-F238E27FC236}">
                <a16:creationId xmlns:a16="http://schemas.microsoft.com/office/drawing/2014/main" id="{4A082E4B-25BD-4708-B094-D38D4B10D749}"/>
              </a:ext>
            </a:extLst>
          </p:cNvPr>
          <p:cNvSpPr>
            <a:spLocks noGrp="1"/>
          </p:cNvSpPr>
          <p:nvPr>
            <p:ph type="sldNum" sz="quarter" idx="12"/>
          </p:nvPr>
        </p:nvSpPr>
        <p:spPr>
          <a:xfrm>
            <a:off x="8496300" y="6573838"/>
            <a:ext cx="647700" cy="457200"/>
          </a:xfrm>
        </p:spPr>
        <p:txBody>
          <a:bodyPr/>
          <a:lstStyle>
            <a:lvl1pPr>
              <a:defRPr sz="2400" b="1">
                <a:solidFill>
                  <a:srgbClr val="FF6600"/>
                </a:solidFill>
                <a:latin typeface="Times New Roman" panose="02020603050405020304" pitchFamily="18" charset="0"/>
                <a:cs typeface="Arial" panose="020B0604020202020204" pitchFamily="34" charset="0"/>
              </a:defRPr>
            </a:lvl1pPr>
            <a:lvl2pPr marL="742950" indent="-285750">
              <a:defRPr sz="2400" b="1">
                <a:solidFill>
                  <a:srgbClr val="FF6600"/>
                </a:solidFill>
                <a:latin typeface="Times New Roman" panose="02020603050405020304" pitchFamily="18" charset="0"/>
                <a:cs typeface="Arial" panose="020B0604020202020204" pitchFamily="34" charset="0"/>
              </a:defRPr>
            </a:lvl2pPr>
            <a:lvl3pPr marL="1143000" indent="-228600">
              <a:defRPr sz="2400" b="1">
                <a:solidFill>
                  <a:srgbClr val="FF6600"/>
                </a:solidFill>
                <a:latin typeface="Times New Roman" panose="02020603050405020304" pitchFamily="18" charset="0"/>
                <a:cs typeface="Arial" panose="020B0604020202020204" pitchFamily="34" charset="0"/>
              </a:defRPr>
            </a:lvl3pPr>
            <a:lvl4pPr marL="1600200" indent="-228600">
              <a:defRPr sz="2400" b="1">
                <a:solidFill>
                  <a:srgbClr val="FF6600"/>
                </a:solidFill>
                <a:latin typeface="Times New Roman" panose="02020603050405020304" pitchFamily="18" charset="0"/>
                <a:cs typeface="Arial" panose="020B0604020202020204" pitchFamily="34" charset="0"/>
              </a:defRPr>
            </a:lvl4pPr>
            <a:lvl5pPr marL="2057400" indent="-228600">
              <a:defRPr sz="2400" b="1">
                <a:solidFill>
                  <a:srgbClr val="FF6600"/>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b="1">
                <a:solidFill>
                  <a:srgbClr val="FF6600"/>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b="1">
                <a:solidFill>
                  <a:srgbClr val="FF6600"/>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b="1">
                <a:solidFill>
                  <a:srgbClr val="FF6600"/>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b="1">
                <a:solidFill>
                  <a:srgbClr val="FF6600"/>
                </a:solidFill>
                <a:latin typeface="Times New Roman" panose="02020603050405020304" pitchFamily="18" charset="0"/>
                <a:cs typeface="Arial" panose="020B0604020202020204" pitchFamily="34" charset="0"/>
              </a:defRPr>
            </a:lvl9pPr>
          </a:lstStyle>
          <a:p>
            <a:pPr>
              <a:defRPr/>
            </a:pPr>
            <a:fld id="{F2513FAA-664B-4FBA-98FE-53F7B038F649}" type="slidenum">
              <a:rPr lang="en-US" altLang="en-US" sz="1400" smtClean="0">
                <a:solidFill>
                  <a:srgbClr val="000000"/>
                </a:solidFill>
                <a:latin typeface="Helvetica" panose="020B0604020202020204" pitchFamily="34" charset="0"/>
              </a:rPr>
              <a:pPr>
                <a:defRPr/>
              </a:pPr>
              <a:t>106</a:t>
            </a:fld>
            <a:endParaRPr lang="en-US" altLang="en-US" sz="1400">
              <a:solidFill>
                <a:srgbClr val="000000"/>
              </a:solidFill>
              <a:latin typeface="Helvetica" panose="020B0604020202020204" pitchFamily="34" charset="0"/>
            </a:endParaRPr>
          </a:p>
        </p:txBody>
      </p:sp>
      <p:pic>
        <p:nvPicPr>
          <p:cNvPr id="190468" name="Picture 1">
            <a:extLst>
              <a:ext uri="{FF2B5EF4-FFF2-40B4-BE49-F238E27FC236}">
                <a16:creationId xmlns:a16="http://schemas.microsoft.com/office/drawing/2014/main" id="{5A550F36-8745-4CAB-8C02-15DE3FFDC9D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1516063"/>
            <a:ext cx="4219575" cy="127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0469" name="Picture 2">
            <a:extLst>
              <a:ext uri="{FF2B5EF4-FFF2-40B4-BE49-F238E27FC236}">
                <a16:creationId xmlns:a16="http://schemas.microsoft.com/office/drawing/2014/main" id="{001981D9-AB5B-4629-B9F0-273472E146B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2960688"/>
            <a:ext cx="4246563"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0470" name="Picture 4">
            <a:extLst>
              <a:ext uri="{FF2B5EF4-FFF2-40B4-BE49-F238E27FC236}">
                <a16:creationId xmlns:a16="http://schemas.microsoft.com/office/drawing/2014/main" id="{3CED15E0-2DB6-4809-A7FF-011EDB8F5740}"/>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611688" y="3500438"/>
            <a:ext cx="4352925" cy="1706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0471" name="Picture 5">
            <a:extLst>
              <a:ext uri="{FF2B5EF4-FFF2-40B4-BE49-F238E27FC236}">
                <a16:creationId xmlns:a16="http://schemas.microsoft.com/office/drawing/2014/main" id="{B042F79F-3FAF-4786-B992-E5F756AAC882}"/>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50825" y="1543050"/>
            <a:ext cx="4022725" cy="116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0472" name="Picture 6">
            <a:extLst>
              <a:ext uri="{FF2B5EF4-FFF2-40B4-BE49-F238E27FC236}">
                <a16:creationId xmlns:a16="http://schemas.microsoft.com/office/drawing/2014/main" id="{0ABA9497-9492-4891-AF85-4F118A6305DF}"/>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22250" y="2708275"/>
            <a:ext cx="4113213" cy="349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1" name="Diagram 10">
            <a:extLst>
              <a:ext uri="{FF2B5EF4-FFF2-40B4-BE49-F238E27FC236}">
                <a16:creationId xmlns:a16="http://schemas.microsoft.com/office/drawing/2014/main" id="{6EF37447-F96A-453C-99E4-442832289505}"/>
              </a:ext>
            </a:extLst>
          </p:cNvPr>
          <p:cNvGraphicFramePr/>
          <p:nvPr/>
        </p:nvGraphicFramePr>
        <p:xfrm>
          <a:off x="1512048" y="6237312"/>
          <a:ext cx="6228304" cy="50405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cSld>
  <p:clrMapOvr>
    <a:masterClrMapping/>
  </p:clrMapOvr>
  <p:transition/>
</p:sld>
</file>

<file path=ppt/slides/slide10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1490" name="Title 1">
            <a:extLst>
              <a:ext uri="{FF2B5EF4-FFF2-40B4-BE49-F238E27FC236}">
                <a16:creationId xmlns:a16="http://schemas.microsoft.com/office/drawing/2014/main" id="{D010BDC0-BA35-47DB-BD81-A7248E0663F8}"/>
              </a:ext>
            </a:extLst>
          </p:cNvPr>
          <p:cNvSpPr>
            <a:spLocks noGrp="1"/>
          </p:cNvSpPr>
          <p:nvPr>
            <p:ph type="title"/>
          </p:nvPr>
        </p:nvSpPr>
        <p:spPr bwMode="auto">
          <a:xfrm>
            <a:off x="830263" y="620713"/>
            <a:ext cx="8205787" cy="7921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3600">
                <a:ea typeface="ＭＳ Ｐゴシック" panose="020B0600070205080204" pitchFamily="34" charset="-128"/>
              </a:rPr>
              <a:t>Knowledge – Question 2</a:t>
            </a:r>
          </a:p>
        </p:txBody>
      </p:sp>
      <p:sp>
        <p:nvSpPr>
          <p:cNvPr id="4" name="Slide Number Placeholder 3">
            <a:extLst>
              <a:ext uri="{FF2B5EF4-FFF2-40B4-BE49-F238E27FC236}">
                <a16:creationId xmlns:a16="http://schemas.microsoft.com/office/drawing/2014/main" id="{45EB0A1C-8FFF-41E2-AB93-E64FC2FDCCE5}"/>
              </a:ext>
            </a:extLst>
          </p:cNvPr>
          <p:cNvSpPr>
            <a:spLocks noGrp="1"/>
          </p:cNvSpPr>
          <p:nvPr>
            <p:ph type="sldNum" sz="quarter" idx="12"/>
          </p:nvPr>
        </p:nvSpPr>
        <p:spPr>
          <a:xfrm>
            <a:off x="8496300" y="6573838"/>
            <a:ext cx="647700" cy="284162"/>
          </a:xfrm>
        </p:spPr>
        <p:txBody>
          <a:bodyPr/>
          <a:lstStyle>
            <a:lvl1pPr>
              <a:defRPr sz="2400" b="1">
                <a:solidFill>
                  <a:srgbClr val="FF6600"/>
                </a:solidFill>
                <a:latin typeface="Times New Roman" panose="02020603050405020304" pitchFamily="18" charset="0"/>
                <a:cs typeface="Arial" panose="020B0604020202020204" pitchFamily="34" charset="0"/>
              </a:defRPr>
            </a:lvl1pPr>
            <a:lvl2pPr marL="742950" indent="-285750">
              <a:defRPr sz="2400" b="1">
                <a:solidFill>
                  <a:srgbClr val="FF6600"/>
                </a:solidFill>
                <a:latin typeface="Times New Roman" panose="02020603050405020304" pitchFamily="18" charset="0"/>
                <a:cs typeface="Arial" panose="020B0604020202020204" pitchFamily="34" charset="0"/>
              </a:defRPr>
            </a:lvl2pPr>
            <a:lvl3pPr marL="1143000" indent="-228600">
              <a:defRPr sz="2400" b="1">
                <a:solidFill>
                  <a:srgbClr val="FF6600"/>
                </a:solidFill>
                <a:latin typeface="Times New Roman" panose="02020603050405020304" pitchFamily="18" charset="0"/>
                <a:cs typeface="Arial" panose="020B0604020202020204" pitchFamily="34" charset="0"/>
              </a:defRPr>
            </a:lvl3pPr>
            <a:lvl4pPr marL="1600200" indent="-228600">
              <a:defRPr sz="2400" b="1">
                <a:solidFill>
                  <a:srgbClr val="FF6600"/>
                </a:solidFill>
                <a:latin typeface="Times New Roman" panose="02020603050405020304" pitchFamily="18" charset="0"/>
                <a:cs typeface="Arial" panose="020B0604020202020204" pitchFamily="34" charset="0"/>
              </a:defRPr>
            </a:lvl4pPr>
            <a:lvl5pPr marL="2057400" indent="-228600">
              <a:defRPr sz="2400" b="1">
                <a:solidFill>
                  <a:srgbClr val="FF6600"/>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b="1">
                <a:solidFill>
                  <a:srgbClr val="FF6600"/>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b="1">
                <a:solidFill>
                  <a:srgbClr val="FF6600"/>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b="1">
                <a:solidFill>
                  <a:srgbClr val="FF6600"/>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b="1">
                <a:solidFill>
                  <a:srgbClr val="FF6600"/>
                </a:solidFill>
                <a:latin typeface="Times New Roman" panose="02020603050405020304" pitchFamily="18" charset="0"/>
                <a:cs typeface="Arial" panose="020B0604020202020204" pitchFamily="34" charset="0"/>
              </a:defRPr>
            </a:lvl9pPr>
          </a:lstStyle>
          <a:p>
            <a:pPr>
              <a:defRPr/>
            </a:pPr>
            <a:fld id="{CC111B4D-E635-47D0-89C1-4F2BA82EDE9C}" type="slidenum">
              <a:rPr lang="en-US" altLang="en-US" sz="1400" smtClean="0">
                <a:solidFill>
                  <a:srgbClr val="000000"/>
                </a:solidFill>
                <a:latin typeface="Helvetica" panose="020B0604020202020204" pitchFamily="34" charset="0"/>
              </a:rPr>
              <a:pPr>
                <a:defRPr/>
              </a:pPr>
              <a:t>107</a:t>
            </a:fld>
            <a:endParaRPr lang="en-US" altLang="en-US" sz="1400">
              <a:solidFill>
                <a:srgbClr val="000000"/>
              </a:solidFill>
              <a:latin typeface="Helvetica" panose="020B0604020202020204" pitchFamily="34" charset="0"/>
            </a:endParaRPr>
          </a:p>
        </p:txBody>
      </p:sp>
      <p:sp>
        <p:nvSpPr>
          <p:cNvPr id="191492" name="Content Placeholder 4">
            <a:extLst>
              <a:ext uri="{FF2B5EF4-FFF2-40B4-BE49-F238E27FC236}">
                <a16:creationId xmlns:a16="http://schemas.microsoft.com/office/drawing/2014/main" id="{4A0E8886-B6F9-4D07-81C4-5FCFD2AA3B7D}"/>
              </a:ext>
            </a:extLst>
          </p:cNvPr>
          <p:cNvSpPr>
            <a:spLocks noGrp="1"/>
          </p:cNvSpPr>
          <p:nvPr>
            <p:ph idx="1"/>
          </p:nvPr>
        </p:nvSpPr>
        <p:spPr>
          <a:xfrm>
            <a:off x="468313" y="1566863"/>
            <a:ext cx="7772400" cy="4238625"/>
          </a:xfrm>
        </p:spPr>
        <p:txBody>
          <a:bodyPr/>
          <a:lstStyle/>
          <a:p>
            <a:pPr marL="0" indent="0">
              <a:buFontTx/>
              <a:buNone/>
            </a:pPr>
            <a:r>
              <a:rPr lang="en-US" altLang="en-US">
                <a:ea typeface="ＭＳ Ｐゴシック" panose="020B0600070205080204" pitchFamily="34" charset="-128"/>
              </a:rPr>
              <a:t>Name the four main hazards of an LPG BLEVE.</a:t>
            </a:r>
          </a:p>
        </p:txBody>
      </p:sp>
      <p:graphicFrame>
        <p:nvGraphicFramePr>
          <p:cNvPr id="7" name="Diagram 6">
            <a:extLst>
              <a:ext uri="{FF2B5EF4-FFF2-40B4-BE49-F238E27FC236}">
                <a16:creationId xmlns:a16="http://schemas.microsoft.com/office/drawing/2014/main" id="{16AA5AD3-A6D0-4DB8-A189-D3687E403F21}"/>
              </a:ext>
            </a:extLst>
          </p:cNvPr>
          <p:cNvGraphicFramePr/>
          <p:nvPr/>
        </p:nvGraphicFramePr>
        <p:xfrm>
          <a:off x="1512048" y="6237312"/>
          <a:ext cx="6228304" cy="5040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sld>
</file>

<file path=ppt/slides/slide10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2514" name="Title 1">
            <a:extLst>
              <a:ext uri="{FF2B5EF4-FFF2-40B4-BE49-F238E27FC236}">
                <a16:creationId xmlns:a16="http://schemas.microsoft.com/office/drawing/2014/main" id="{5C856CE7-9565-484E-85F9-FA553E96C201}"/>
              </a:ext>
            </a:extLst>
          </p:cNvPr>
          <p:cNvSpPr>
            <a:spLocks noGrp="1"/>
          </p:cNvSpPr>
          <p:nvPr>
            <p:ph type="title"/>
          </p:nvPr>
        </p:nvSpPr>
        <p:spPr bwMode="auto">
          <a:xfrm>
            <a:off x="830263" y="620713"/>
            <a:ext cx="8205787" cy="7921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3600">
                <a:ea typeface="ＭＳ Ｐゴシック" panose="020B0600070205080204" pitchFamily="34" charset="-128"/>
              </a:rPr>
              <a:t>Knowledge – Question 2 (Answer)</a:t>
            </a:r>
          </a:p>
        </p:txBody>
      </p:sp>
      <p:sp>
        <p:nvSpPr>
          <p:cNvPr id="4" name="Slide Number Placeholder 3">
            <a:extLst>
              <a:ext uri="{FF2B5EF4-FFF2-40B4-BE49-F238E27FC236}">
                <a16:creationId xmlns:a16="http://schemas.microsoft.com/office/drawing/2014/main" id="{D7DB3A86-BD87-4C42-8B96-B71DD7CD5C9F}"/>
              </a:ext>
            </a:extLst>
          </p:cNvPr>
          <p:cNvSpPr>
            <a:spLocks noGrp="1"/>
          </p:cNvSpPr>
          <p:nvPr>
            <p:ph type="sldNum" sz="quarter" idx="12"/>
          </p:nvPr>
        </p:nvSpPr>
        <p:spPr>
          <a:xfrm>
            <a:off x="8496300" y="6573838"/>
            <a:ext cx="647700" cy="284162"/>
          </a:xfrm>
        </p:spPr>
        <p:txBody>
          <a:bodyPr/>
          <a:lstStyle>
            <a:lvl1pPr>
              <a:defRPr sz="2400" b="1">
                <a:solidFill>
                  <a:srgbClr val="FF6600"/>
                </a:solidFill>
                <a:latin typeface="Times New Roman" panose="02020603050405020304" pitchFamily="18" charset="0"/>
                <a:cs typeface="Arial" panose="020B0604020202020204" pitchFamily="34" charset="0"/>
              </a:defRPr>
            </a:lvl1pPr>
            <a:lvl2pPr marL="742950" indent="-285750">
              <a:defRPr sz="2400" b="1">
                <a:solidFill>
                  <a:srgbClr val="FF6600"/>
                </a:solidFill>
                <a:latin typeface="Times New Roman" panose="02020603050405020304" pitchFamily="18" charset="0"/>
                <a:cs typeface="Arial" panose="020B0604020202020204" pitchFamily="34" charset="0"/>
              </a:defRPr>
            </a:lvl2pPr>
            <a:lvl3pPr marL="1143000" indent="-228600">
              <a:defRPr sz="2400" b="1">
                <a:solidFill>
                  <a:srgbClr val="FF6600"/>
                </a:solidFill>
                <a:latin typeface="Times New Roman" panose="02020603050405020304" pitchFamily="18" charset="0"/>
                <a:cs typeface="Arial" panose="020B0604020202020204" pitchFamily="34" charset="0"/>
              </a:defRPr>
            </a:lvl3pPr>
            <a:lvl4pPr marL="1600200" indent="-228600">
              <a:defRPr sz="2400" b="1">
                <a:solidFill>
                  <a:srgbClr val="FF6600"/>
                </a:solidFill>
                <a:latin typeface="Times New Roman" panose="02020603050405020304" pitchFamily="18" charset="0"/>
                <a:cs typeface="Arial" panose="020B0604020202020204" pitchFamily="34" charset="0"/>
              </a:defRPr>
            </a:lvl4pPr>
            <a:lvl5pPr marL="2057400" indent="-228600">
              <a:defRPr sz="2400" b="1">
                <a:solidFill>
                  <a:srgbClr val="FF6600"/>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b="1">
                <a:solidFill>
                  <a:srgbClr val="FF6600"/>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b="1">
                <a:solidFill>
                  <a:srgbClr val="FF6600"/>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b="1">
                <a:solidFill>
                  <a:srgbClr val="FF6600"/>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b="1">
                <a:solidFill>
                  <a:srgbClr val="FF6600"/>
                </a:solidFill>
                <a:latin typeface="Times New Roman" panose="02020603050405020304" pitchFamily="18" charset="0"/>
                <a:cs typeface="Arial" panose="020B0604020202020204" pitchFamily="34" charset="0"/>
              </a:defRPr>
            </a:lvl9pPr>
          </a:lstStyle>
          <a:p>
            <a:pPr>
              <a:defRPr/>
            </a:pPr>
            <a:fld id="{573D9A94-65A6-464A-8B98-1695B37215DC}" type="slidenum">
              <a:rPr lang="en-US" altLang="en-US" sz="1400" smtClean="0">
                <a:solidFill>
                  <a:srgbClr val="000000"/>
                </a:solidFill>
                <a:latin typeface="Helvetica" panose="020B0604020202020204" pitchFamily="34" charset="0"/>
              </a:rPr>
              <a:pPr>
                <a:defRPr/>
              </a:pPr>
              <a:t>108</a:t>
            </a:fld>
            <a:endParaRPr lang="en-US" altLang="en-US" sz="1400">
              <a:solidFill>
                <a:srgbClr val="000000"/>
              </a:solidFill>
              <a:latin typeface="Helvetica" panose="020B0604020202020204" pitchFamily="34" charset="0"/>
            </a:endParaRPr>
          </a:p>
        </p:txBody>
      </p:sp>
      <p:sp>
        <p:nvSpPr>
          <p:cNvPr id="7" name="Rectangle 6">
            <a:extLst>
              <a:ext uri="{FF2B5EF4-FFF2-40B4-BE49-F238E27FC236}">
                <a16:creationId xmlns:a16="http://schemas.microsoft.com/office/drawing/2014/main" id="{40B0369E-970E-453A-94AF-C188991238D7}"/>
              </a:ext>
            </a:extLst>
          </p:cNvPr>
          <p:cNvSpPr/>
          <p:nvPr/>
        </p:nvSpPr>
        <p:spPr>
          <a:xfrm>
            <a:off x="468313" y="1628775"/>
            <a:ext cx="7489825" cy="2092325"/>
          </a:xfrm>
          <a:prstGeom prst="rect">
            <a:avLst/>
          </a:prstGeom>
        </p:spPr>
        <p:txBody>
          <a:bodyPr>
            <a:spAutoFit/>
          </a:bodyPr>
          <a:lstStyle/>
          <a:p>
            <a:pPr marL="0" lvl="1">
              <a:defRPr/>
            </a:pPr>
            <a:r>
              <a:rPr lang="en-US" b="0" dirty="0">
                <a:solidFill>
                  <a:schemeClr val="tx1"/>
                </a:solidFill>
                <a:latin typeface="Helvetica" pitchFamily="34" charset="0"/>
                <a:ea typeface="ＭＳ Ｐゴシック" panose="020B0600070205080204" pitchFamily="34" charset="-128"/>
                <a:cs typeface="Helvetica" pitchFamily="34" charset="0"/>
              </a:rPr>
              <a:t>The four main hazards of an LPG BLEVE are :</a:t>
            </a:r>
          </a:p>
          <a:p>
            <a:pPr marL="800100" lvl="1" indent="-342900">
              <a:spcBef>
                <a:spcPts val="1200"/>
              </a:spcBef>
              <a:buFont typeface="Wingdings" panose="05000000000000000000" pitchFamily="2" charset="2"/>
              <a:buChar char="§"/>
              <a:defRPr/>
            </a:pPr>
            <a:r>
              <a:rPr lang="en-CA" b="0" dirty="0">
                <a:solidFill>
                  <a:schemeClr val="tx1"/>
                </a:solidFill>
                <a:latin typeface="Helvetica" pitchFamily="34" charset="0"/>
                <a:ea typeface="ＭＳ Ｐゴシック" panose="020B0600070205080204" pitchFamily="34" charset="-128"/>
                <a:cs typeface="Helvetica" pitchFamily="34" charset="0"/>
              </a:rPr>
              <a:t>Fire;</a:t>
            </a:r>
          </a:p>
          <a:p>
            <a:pPr marL="800100" lvl="1" indent="-342900">
              <a:buFont typeface="Wingdings" panose="05000000000000000000" pitchFamily="2" charset="2"/>
              <a:buChar char="§"/>
              <a:defRPr/>
            </a:pPr>
            <a:r>
              <a:rPr lang="en-CA" b="0" dirty="0">
                <a:solidFill>
                  <a:schemeClr val="tx1"/>
                </a:solidFill>
                <a:latin typeface="Helvetica" pitchFamily="34" charset="0"/>
                <a:ea typeface="ＭＳ Ｐゴシック" panose="020B0600070205080204" pitchFamily="34" charset="-128"/>
                <a:cs typeface="Helvetica" pitchFamily="34" charset="0"/>
              </a:rPr>
              <a:t>Thermal radiation from the fire;</a:t>
            </a:r>
          </a:p>
          <a:p>
            <a:pPr marL="800100" lvl="1" indent="-342900">
              <a:buFont typeface="Wingdings" panose="05000000000000000000" pitchFamily="2" charset="2"/>
              <a:buChar char="§"/>
              <a:defRPr/>
            </a:pPr>
            <a:r>
              <a:rPr lang="en-CA" b="0" dirty="0">
                <a:solidFill>
                  <a:schemeClr val="tx1"/>
                </a:solidFill>
                <a:latin typeface="Helvetica" pitchFamily="34" charset="0"/>
                <a:ea typeface="ＭＳ Ｐゴシック" panose="020B0600070205080204" pitchFamily="34" charset="-128"/>
                <a:cs typeface="Helvetica" pitchFamily="34" charset="0"/>
              </a:rPr>
              <a:t>Blast; and</a:t>
            </a:r>
          </a:p>
          <a:p>
            <a:pPr marL="800100" lvl="1" indent="-342900">
              <a:buFont typeface="Wingdings" panose="05000000000000000000" pitchFamily="2" charset="2"/>
              <a:buChar char="§"/>
              <a:defRPr/>
            </a:pPr>
            <a:r>
              <a:rPr lang="en-CA" b="0" dirty="0">
                <a:solidFill>
                  <a:schemeClr val="tx1"/>
                </a:solidFill>
                <a:latin typeface="Helvetica" pitchFamily="34" charset="0"/>
                <a:ea typeface="ＭＳ Ｐゴシック" panose="020B0600070205080204" pitchFamily="34" charset="-128"/>
                <a:cs typeface="Helvetica" pitchFamily="34" charset="0"/>
              </a:rPr>
              <a:t>Projectiles. </a:t>
            </a:r>
          </a:p>
        </p:txBody>
      </p:sp>
      <p:graphicFrame>
        <p:nvGraphicFramePr>
          <p:cNvPr id="6" name="Diagram 5">
            <a:extLst>
              <a:ext uri="{FF2B5EF4-FFF2-40B4-BE49-F238E27FC236}">
                <a16:creationId xmlns:a16="http://schemas.microsoft.com/office/drawing/2014/main" id="{500B7356-E7DE-4195-9195-CB5A062917A8}"/>
              </a:ext>
            </a:extLst>
          </p:cNvPr>
          <p:cNvGraphicFramePr/>
          <p:nvPr/>
        </p:nvGraphicFramePr>
        <p:xfrm>
          <a:off x="1512048" y="6237312"/>
          <a:ext cx="6228304" cy="5040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sld>
</file>

<file path=ppt/slides/slide10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3538" name="Title 1">
            <a:extLst>
              <a:ext uri="{FF2B5EF4-FFF2-40B4-BE49-F238E27FC236}">
                <a16:creationId xmlns:a16="http://schemas.microsoft.com/office/drawing/2014/main" id="{5D314D75-1755-4E3B-9EB1-EAF22080AB70}"/>
              </a:ext>
            </a:extLst>
          </p:cNvPr>
          <p:cNvSpPr>
            <a:spLocks noGrp="1"/>
          </p:cNvSpPr>
          <p:nvPr>
            <p:ph type="title"/>
          </p:nvPr>
        </p:nvSpPr>
        <p:spPr bwMode="auto">
          <a:xfrm>
            <a:off x="830263" y="620713"/>
            <a:ext cx="8205787" cy="7921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3600">
                <a:ea typeface="ＭＳ Ｐゴシック" panose="020B0600070205080204" pitchFamily="34" charset="-128"/>
              </a:rPr>
              <a:t>CANUTEC</a:t>
            </a:r>
          </a:p>
        </p:txBody>
      </p:sp>
      <p:sp>
        <p:nvSpPr>
          <p:cNvPr id="4" name="Slide Number Placeholder 3">
            <a:extLst>
              <a:ext uri="{FF2B5EF4-FFF2-40B4-BE49-F238E27FC236}">
                <a16:creationId xmlns:a16="http://schemas.microsoft.com/office/drawing/2014/main" id="{97529807-DE15-4034-ACF3-488332033678}"/>
              </a:ext>
            </a:extLst>
          </p:cNvPr>
          <p:cNvSpPr>
            <a:spLocks noGrp="1"/>
          </p:cNvSpPr>
          <p:nvPr>
            <p:ph type="sldNum" sz="quarter" idx="12"/>
          </p:nvPr>
        </p:nvSpPr>
        <p:spPr>
          <a:xfrm>
            <a:off x="8496300" y="6573838"/>
            <a:ext cx="647700" cy="284162"/>
          </a:xfrm>
        </p:spPr>
        <p:txBody>
          <a:bodyPr/>
          <a:lstStyle>
            <a:lvl1pPr>
              <a:defRPr sz="2400" b="1">
                <a:solidFill>
                  <a:srgbClr val="FF6600"/>
                </a:solidFill>
                <a:latin typeface="Times New Roman" panose="02020603050405020304" pitchFamily="18" charset="0"/>
                <a:cs typeface="Arial" panose="020B0604020202020204" pitchFamily="34" charset="0"/>
              </a:defRPr>
            </a:lvl1pPr>
            <a:lvl2pPr marL="742950" indent="-285750">
              <a:defRPr sz="2400" b="1">
                <a:solidFill>
                  <a:srgbClr val="FF6600"/>
                </a:solidFill>
                <a:latin typeface="Times New Roman" panose="02020603050405020304" pitchFamily="18" charset="0"/>
                <a:cs typeface="Arial" panose="020B0604020202020204" pitchFamily="34" charset="0"/>
              </a:defRPr>
            </a:lvl2pPr>
            <a:lvl3pPr marL="1143000" indent="-228600">
              <a:defRPr sz="2400" b="1">
                <a:solidFill>
                  <a:srgbClr val="FF6600"/>
                </a:solidFill>
                <a:latin typeface="Times New Roman" panose="02020603050405020304" pitchFamily="18" charset="0"/>
                <a:cs typeface="Arial" panose="020B0604020202020204" pitchFamily="34" charset="0"/>
              </a:defRPr>
            </a:lvl3pPr>
            <a:lvl4pPr marL="1600200" indent="-228600">
              <a:defRPr sz="2400" b="1">
                <a:solidFill>
                  <a:srgbClr val="FF6600"/>
                </a:solidFill>
                <a:latin typeface="Times New Roman" panose="02020603050405020304" pitchFamily="18" charset="0"/>
                <a:cs typeface="Arial" panose="020B0604020202020204" pitchFamily="34" charset="0"/>
              </a:defRPr>
            </a:lvl4pPr>
            <a:lvl5pPr marL="2057400" indent="-228600">
              <a:defRPr sz="2400" b="1">
                <a:solidFill>
                  <a:srgbClr val="FF6600"/>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b="1">
                <a:solidFill>
                  <a:srgbClr val="FF6600"/>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b="1">
                <a:solidFill>
                  <a:srgbClr val="FF6600"/>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b="1">
                <a:solidFill>
                  <a:srgbClr val="FF6600"/>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b="1">
                <a:solidFill>
                  <a:srgbClr val="FF6600"/>
                </a:solidFill>
                <a:latin typeface="Times New Roman" panose="02020603050405020304" pitchFamily="18" charset="0"/>
                <a:cs typeface="Arial" panose="020B0604020202020204" pitchFamily="34" charset="0"/>
              </a:defRPr>
            </a:lvl9pPr>
          </a:lstStyle>
          <a:p>
            <a:pPr>
              <a:defRPr/>
            </a:pPr>
            <a:fld id="{161FDD09-84D2-4417-904D-3F91464D10E7}" type="slidenum">
              <a:rPr lang="en-US" altLang="en-US" sz="1400" smtClean="0">
                <a:solidFill>
                  <a:srgbClr val="000000"/>
                </a:solidFill>
                <a:latin typeface="Helvetica" panose="020B0604020202020204" pitchFamily="34" charset="0"/>
              </a:rPr>
              <a:pPr>
                <a:defRPr/>
              </a:pPr>
              <a:t>109</a:t>
            </a:fld>
            <a:endParaRPr lang="en-US" altLang="en-US" sz="1400">
              <a:solidFill>
                <a:srgbClr val="000000"/>
              </a:solidFill>
              <a:latin typeface="Helvetica" panose="020B0604020202020204" pitchFamily="34" charset="0"/>
            </a:endParaRPr>
          </a:p>
        </p:txBody>
      </p:sp>
      <p:graphicFrame>
        <p:nvGraphicFramePr>
          <p:cNvPr id="5" name="Diagram 4">
            <a:extLst>
              <a:ext uri="{FF2B5EF4-FFF2-40B4-BE49-F238E27FC236}">
                <a16:creationId xmlns:a16="http://schemas.microsoft.com/office/drawing/2014/main" id="{85524084-FF27-46B6-A92C-D0A5B54E7A0D}"/>
              </a:ext>
            </a:extLst>
          </p:cNvPr>
          <p:cNvGraphicFramePr/>
          <p:nvPr/>
        </p:nvGraphicFramePr>
        <p:xfrm>
          <a:off x="179512" y="2564904"/>
          <a:ext cx="8820472" cy="17008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8370" name="Picture 5">
            <a:extLst>
              <a:ext uri="{FF2B5EF4-FFF2-40B4-BE49-F238E27FC236}">
                <a16:creationId xmlns:a16="http://schemas.microsoft.com/office/drawing/2014/main" id="{5180C6D3-DFF1-4586-BACA-35EC664DA1B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32025" y="660400"/>
            <a:ext cx="4356100" cy="6145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a:extLst>
              <a:ext uri="{FF2B5EF4-FFF2-40B4-BE49-F238E27FC236}">
                <a16:creationId xmlns:a16="http://schemas.microsoft.com/office/drawing/2014/main" id="{3054E83E-9274-4007-8FE8-71B2B833AFD4}"/>
              </a:ext>
            </a:extLst>
          </p:cNvPr>
          <p:cNvSpPr>
            <a:spLocks noGrp="1"/>
          </p:cNvSpPr>
          <p:nvPr>
            <p:ph type="sldNum" sz="quarter" idx="12"/>
          </p:nvPr>
        </p:nvSpPr>
        <p:spPr>
          <a:xfrm>
            <a:off x="8496300" y="6573838"/>
            <a:ext cx="647700" cy="284162"/>
          </a:xfrm>
        </p:spPr>
        <p:txBody>
          <a:bodyPr/>
          <a:lstStyle>
            <a:lvl1pPr>
              <a:defRPr sz="2400" b="1">
                <a:solidFill>
                  <a:srgbClr val="FF6600"/>
                </a:solidFill>
                <a:latin typeface="Times New Roman" panose="02020603050405020304" pitchFamily="18" charset="0"/>
                <a:cs typeface="Arial" panose="020B0604020202020204" pitchFamily="34" charset="0"/>
              </a:defRPr>
            </a:lvl1pPr>
            <a:lvl2pPr marL="742950" indent="-285750">
              <a:defRPr sz="2400" b="1">
                <a:solidFill>
                  <a:srgbClr val="FF6600"/>
                </a:solidFill>
                <a:latin typeface="Times New Roman" panose="02020603050405020304" pitchFamily="18" charset="0"/>
                <a:cs typeface="Arial" panose="020B0604020202020204" pitchFamily="34" charset="0"/>
              </a:defRPr>
            </a:lvl2pPr>
            <a:lvl3pPr marL="1143000" indent="-228600">
              <a:defRPr sz="2400" b="1">
                <a:solidFill>
                  <a:srgbClr val="FF6600"/>
                </a:solidFill>
                <a:latin typeface="Times New Roman" panose="02020603050405020304" pitchFamily="18" charset="0"/>
                <a:cs typeface="Arial" panose="020B0604020202020204" pitchFamily="34" charset="0"/>
              </a:defRPr>
            </a:lvl3pPr>
            <a:lvl4pPr marL="1600200" indent="-228600">
              <a:defRPr sz="2400" b="1">
                <a:solidFill>
                  <a:srgbClr val="FF6600"/>
                </a:solidFill>
                <a:latin typeface="Times New Roman" panose="02020603050405020304" pitchFamily="18" charset="0"/>
                <a:cs typeface="Arial" panose="020B0604020202020204" pitchFamily="34" charset="0"/>
              </a:defRPr>
            </a:lvl4pPr>
            <a:lvl5pPr marL="2057400" indent="-228600">
              <a:defRPr sz="2400" b="1">
                <a:solidFill>
                  <a:srgbClr val="FF6600"/>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b="1">
                <a:solidFill>
                  <a:srgbClr val="FF6600"/>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b="1">
                <a:solidFill>
                  <a:srgbClr val="FF6600"/>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b="1">
                <a:solidFill>
                  <a:srgbClr val="FF6600"/>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b="1">
                <a:solidFill>
                  <a:srgbClr val="FF6600"/>
                </a:solidFill>
                <a:latin typeface="Times New Roman" panose="02020603050405020304" pitchFamily="18" charset="0"/>
                <a:cs typeface="Arial" panose="020B0604020202020204" pitchFamily="34" charset="0"/>
              </a:defRPr>
            </a:lvl9pPr>
          </a:lstStyle>
          <a:p>
            <a:pPr>
              <a:defRPr/>
            </a:pPr>
            <a:fld id="{E7A66CA9-AFE7-48BB-A2BA-B49FBEC1B7A6}" type="slidenum">
              <a:rPr lang="en-US" altLang="en-US" sz="1400" smtClean="0">
                <a:solidFill>
                  <a:srgbClr val="000000"/>
                </a:solidFill>
                <a:latin typeface="Helvetica" panose="020B0604020202020204" pitchFamily="34" charset="0"/>
              </a:rPr>
              <a:pPr>
                <a:defRPr/>
              </a:pPr>
              <a:t>11</a:t>
            </a:fld>
            <a:endParaRPr lang="en-US" altLang="en-US" sz="1400">
              <a:solidFill>
                <a:srgbClr val="000000"/>
              </a:solidFill>
              <a:latin typeface="Helvetica" panose="020B0604020202020204" pitchFamily="34" charset="0"/>
            </a:endParaRPr>
          </a:p>
        </p:txBody>
      </p:sp>
      <p:sp>
        <p:nvSpPr>
          <p:cNvPr id="4" name="Frame 3">
            <a:extLst>
              <a:ext uri="{FF2B5EF4-FFF2-40B4-BE49-F238E27FC236}">
                <a16:creationId xmlns:a16="http://schemas.microsoft.com/office/drawing/2014/main" id="{3AA1C38F-D57F-4ABE-86DB-6CB44EA1EA7D}"/>
              </a:ext>
            </a:extLst>
          </p:cNvPr>
          <p:cNvSpPr/>
          <p:nvPr/>
        </p:nvSpPr>
        <p:spPr>
          <a:xfrm>
            <a:off x="2427288" y="692150"/>
            <a:ext cx="1497012" cy="5905500"/>
          </a:xfrm>
          <a:prstGeom prst="frame">
            <a:avLst>
              <a:gd name="adj1" fmla="val 3414"/>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solidFill>
            </a:endParaRPr>
          </a:p>
        </p:txBody>
      </p:sp>
      <p:sp>
        <p:nvSpPr>
          <p:cNvPr id="5" name="Frame 4">
            <a:extLst>
              <a:ext uri="{FF2B5EF4-FFF2-40B4-BE49-F238E27FC236}">
                <a16:creationId xmlns:a16="http://schemas.microsoft.com/office/drawing/2014/main" id="{8CCAE3E7-2193-4E81-88AC-D6EAFA0A9502}"/>
              </a:ext>
            </a:extLst>
          </p:cNvPr>
          <p:cNvSpPr/>
          <p:nvPr/>
        </p:nvSpPr>
        <p:spPr>
          <a:xfrm>
            <a:off x="5724525" y="652463"/>
            <a:ext cx="719138" cy="5921375"/>
          </a:xfrm>
          <a:prstGeom prst="frame">
            <a:avLst>
              <a:gd name="adj1" fmla="val 3414"/>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solidFill>
            </a:endParaRPr>
          </a:p>
        </p:txBody>
      </p:sp>
      <p:cxnSp>
        <p:nvCxnSpPr>
          <p:cNvPr id="7" name="Straight Arrow Connector 6">
            <a:extLst>
              <a:ext uri="{FF2B5EF4-FFF2-40B4-BE49-F238E27FC236}">
                <a16:creationId xmlns:a16="http://schemas.microsoft.com/office/drawing/2014/main" id="{5DC207CE-3F9E-494F-B9FF-044A1A93817B}"/>
              </a:ext>
            </a:extLst>
          </p:cNvPr>
          <p:cNvCxnSpPr/>
          <p:nvPr/>
        </p:nvCxnSpPr>
        <p:spPr>
          <a:xfrm flipH="1">
            <a:off x="6300788" y="3716338"/>
            <a:ext cx="1204912" cy="576262"/>
          </a:xfrm>
          <a:prstGeom prst="straightConnector1">
            <a:avLst/>
          </a:prstGeom>
          <a:ln>
            <a:solidFill>
              <a:srgbClr val="00CC00"/>
            </a:solidFill>
            <a:tailEnd type="arrow"/>
          </a:ln>
        </p:spPr>
        <p:style>
          <a:lnRef idx="2">
            <a:schemeClr val="accent1"/>
          </a:lnRef>
          <a:fillRef idx="0">
            <a:schemeClr val="accent1"/>
          </a:fillRef>
          <a:effectRef idx="1">
            <a:schemeClr val="accent1"/>
          </a:effectRef>
          <a:fontRef idx="minor">
            <a:schemeClr val="tx1"/>
          </a:fontRef>
        </p:style>
      </p:cxnSp>
      <p:cxnSp>
        <p:nvCxnSpPr>
          <p:cNvPr id="8" name="Straight Arrow Connector 7">
            <a:extLst>
              <a:ext uri="{FF2B5EF4-FFF2-40B4-BE49-F238E27FC236}">
                <a16:creationId xmlns:a16="http://schemas.microsoft.com/office/drawing/2014/main" id="{0BA3AE8D-1FA2-43F3-BB0E-236DEE61A9EA}"/>
              </a:ext>
            </a:extLst>
          </p:cNvPr>
          <p:cNvCxnSpPr/>
          <p:nvPr/>
        </p:nvCxnSpPr>
        <p:spPr>
          <a:xfrm flipH="1">
            <a:off x="6300788" y="3716338"/>
            <a:ext cx="1239837" cy="792162"/>
          </a:xfrm>
          <a:prstGeom prst="straightConnector1">
            <a:avLst/>
          </a:prstGeom>
          <a:ln>
            <a:solidFill>
              <a:srgbClr val="00CC00"/>
            </a:solidFill>
            <a:tailEnd type="arrow"/>
          </a:ln>
        </p:spPr>
        <p:style>
          <a:lnRef idx="2">
            <a:schemeClr val="accent1"/>
          </a:lnRef>
          <a:fillRef idx="0">
            <a:schemeClr val="accent1"/>
          </a:fillRef>
          <a:effectRef idx="1">
            <a:schemeClr val="accent1"/>
          </a:effectRef>
          <a:fontRef idx="minor">
            <a:schemeClr val="tx1"/>
          </a:fontRef>
        </p:style>
      </p:cxnSp>
      <p:sp>
        <p:nvSpPr>
          <p:cNvPr id="10" name="TextBox 9">
            <a:extLst>
              <a:ext uri="{FF2B5EF4-FFF2-40B4-BE49-F238E27FC236}">
                <a16:creationId xmlns:a16="http://schemas.microsoft.com/office/drawing/2014/main" id="{146AF9D9-7537-45FA-A733-6CA52FD4D054}"/>
              </a:ext>
            </a:extLst>
          </p:cNvPr>
          <p:cNvSpPr txBox="1"/>
          <p:nvPr/>
        </p:nvSpPr>
        <p:spPr>
          <a:xfrm>
            <a:off x="7235825" y="3008313"/>
            <a:ext cx="1908175" cy="1200150"/>
          </a:xfrm>
          <a:prstGeom prst="rect">
            <a:avLst/>
          </a:prstGeom>
          <a:noFill/>
        </p:spPr>
        <p:txBody>
          <a:bodyPr>
            <a:spAutoFit/>
          </a:bodyPr>
          <a:lstStyle/>
          <a:p>
            <a:pPr algn="ctr">
              <a:defRPr/>
            </a:pPr>
            <a:r>
              <a:rPr lang="en-US" b="0" dirty="0">
                <a:solidFill>
                  <a:schemeClr val="tx1"/>
                </a:solidFill>
                <a:latin typeface="Helvetica" pitchFamily="34" charset="0"/>
                <a:cs typeface="Helvetica" panose="020B0604020202020204" pitchFamily="34" charset="0"/>
              </a:rPr>
              <a:t>Refer to the </a:t>
            </a:r>
            <a:r>
              <a:rPr lang="en-CA" dirty="0">
                <a:solidFill>
                  <a:srgbClr val="33CC33"/>
                </a:solidFill>
                <a:effectLst>
                  <a:outerShdw blurRad="38100" dist="38100" dir="2700000" algn="tl">
                    <a:srgbClr val="000000"/>
                  </a:outerShdw>
                </a:effectLst>
                <a:latin typeface="Helvetica" panose="020B0604020202020204" pitchFamily="34" charset="0"/>
                <a:cs typeface="Helvetica" panose="020B0604020202020204" pitchFamily="34" charset="0"/>
              </a:rPr>
              <a:t>GREEN </a:t>
            </a:r>
            <a:r>
              <a:rPr lang="en-CA" b="0" dirty="0">
                <a:solidFill>
                  <a:schemeClr val="tx1"/>
                </a:solidFill>
                <a:latin typeface="Helvetica" panose="020B0604020202020204" pitchFamily="34" charset="0"/>
                <a:cs typeface="Helvetica" panose="020B0604020202020204" pitchFamily="34" charset="0"/>
              </a:rPr>
              <a:t>Section</a:t>
            </a:r>
            <a:endParaRPr lang="en-US" b="0" dirty="0">
              <a:solidFill>
                <a:schemeClr val="tx1"/>
              </a:solidFill>
              <a:latin typeface="Helvetica" pitchFamily="34" charset="0"/>
              <a:cs typeface="Helvetica" panose="020B060402020202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0.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7171" name="Rectangle 3">
            <a:extLst>
              <a:ext uri="{FF2B5EF4-FFF2-40B4-BE49-F238E27FC236}">
                <a16:creationId xmlns:a16="http://schemas.microsoft.com/office/drawing/2014/main" id="{62D5F801-0D48-49F0-B5D3-FD2A45100464}"/>
              </a:ext>
            </a:extLst>
          </p:cNvPr>
          <p:cNvSpPr>
            <a:spLocks noGrp="1" noChangeArrowheads="1"/>
          </p:cNvSpPr>
          <p:nvPr>
            <p:ph idx="1"/>
          </p:nvPr>
        </p:nvSpPr>
        <p:spPr>
          <a:xfrm>
            <a:off x="539750" y="1614488"/>
            <a:ext cx="8208963" cy="4191000"/>
          </a:xfrm>
        </p:spPr>
        <p:txBody>
          <a:bodyPr lIns="90488" tIns="44450" rIns="90488" bIns="44450"/>
          <a:lstStyle/>
          <a:p>
            <a:pPr>
              <a:buFont typeface="Wingdings" pitchFamily="2" charset="2"/>
              <a:buChar char="§"/>
              <a:defRPr/>
            </a:pPr>
            <a:r>
              <a:rPr lang="en-CA" sz="2400" b="1" dirty="0"/>
              <a:t>CANUTEC</a:t>
            </a:r>
            <a:r>
              <a:rPr lang="en-CA" sz="2400" dirty="0"/>
              <a:t> is the </a:t>
            </a:r>
            <a:r>
              <a:rPr lang="en-CA" sz="2400" b="1" dirty="0">
                <a:solidFill>
                  <a:srgbClr val="FF0000"/>
                </a:solidFill>
                <a:effectLst>
                  <a:outerShdw blurRad="38100" dist="38100" dir="2700000" algn="tl">
                    <a:srgbClr val="000000"/>
                  </a:outerShdw>
                </a:effectLst>
              </a:rPr>
              <a:t>Canadian Transport Emergency Centre</a:t>
            </a:r>
            <a:r>
              <a:rPr lang="en-CA" sz="2400" dirty="0"/>
              <a:t> and is operated by the Transportation of Dangerous Goods Directorate at Transport Canada.</a:t>
            </a:r>
          </a:p>
          <a:p>
            <a:pPr marL="284400" indent="-284400">
              <a:buFont typeface="Wingdings" pitchFamily="2" charset="2"/>
              <a:buChar char="§"/>
              <a:defRPr/>
            </a:pPr>
            <a:endParaRPr lang="fr-CA" sz="2400" dirty="0"/>
          </a:p>
          <a:p>
            <a:pPr>
              <a:buFont typeface="Wingdings" pitchFamily="2" charset="2"/>
              <a:buChar char="§"/>
              <a:defRPr/>
            </a:pPr>
            <a:r>
              <a:rPr lang="en-CA" sz="2400" b="1" dirty="0"/>
              <a:t>CANUTEC</a:t>
            </a:r>
            <a:r>
              <a:rPr lang="en-CA" sz="2400" dirty="0"/>
              <a:t> provides a national bilingual advisory service. It is staffed by </a:t>
            </a:r>
            <a:r>
              <a:rPr lang="en-CA" sz="2400" b="1" i="1" dirty="0"/>
              <a:t>professional scientists experienced and trained</a:t>
            </a:r>
            <a:r>
              <a:rPr lang="en-CA" sz="2400" dirty="0"/>
              <a:t> to provide technical information and </a:t>
            </a:r>
            <a:r>
              <a:rPr lang="en-CA" sz="2400" b="1" i="1" dirty="0"/>
              <a:t>emergency response advice</a:t>
            </a:r>
            <a:r>
              <a:rPr lang="en-CA" sz="2400" dirty="0"/>
              <a:t>.</a:t>
            </a:r>
          </a:p>
        </p:txBody>
      </p:sp>
      <p:sp>
        <p:nvSpPr>
          <p:cNvPr id="194563" name="Line 11">
            <a:extLst>
              <a:ext uri="{FF2B5EF4-FFF2-40B4-BE49-F238E27FC236}">
                <a16:creationId xmlns:a16="http://schemas.microsoft.com/office/drawing/2014/main" id="{C924A27C-123F-4EDE-8D8B-1789CDAEEDF6}"/>
              </a:ext>
            </a:extLst>
          </p:cNvPr>
          <p:cNvSpPr>
            <a:spLocks noChangeShapeType="1"/>
          </p:cNvSpPr>
          <p:nvPr/>
        </p:nvSpPr>
        <p:spPr bwMode="auto">
          <a:xfrm>
            <a:off x="152400" y="1390650"/>
            <a:ext cx="8686800" cy="0"/>
          </a:xfrm>
          <a:prstGeom prst="line">
            <a:avLst/>
          </a:prstGeom>
          <a:noFill/>
          <a:ln w="9525">
            <a:solidFill>
              <a:srgbClr val="B2B2B2"/>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5" name="Slide Number Placeholder 4">
            <a:extLst>
              <a:ext uri="{FF2B5EF4-FFF2-40B4-BE49-F238E27FC236}">
                <a16:creationId xmlns:a16="http://schemas.microsoft.com/office/drawing/2014/main" id="{553E7B18-B611-4465-9F54-77689634665C}"/>
              </a:ext>
            </a:extLst>
          </p:cNvPr>
          <p:cNvSpPr>
            <a:spLocks noGrp="1"/>
          </p:cNvSpPr>
          <p:nvPr>
            <p:ph type="sldNum" sz="quarter" idx="12"/>
          </p:nvPr>
        </p:nvSpPr>
        <p:spPr>
          <a:xfrm>
            <a:off x="8496300" y="6573838"/>
            <a:ext cx="647700" cy="284162"/>
          </a:xfrm>
        </p:spPr>
        <p:txBody>
          <a:bodyPr/>
          <a:lstStyle>
            <a:lvl1pPr>
              <a:defRPr sz="2400" b="1">
                <a:solidFill>
                  <a:srgbClr val="FF6600"/>
                </a:solidFill>
                <a:latin typeface="Times New Roman" panose="02020603050405020304" pitchFamily="18" charset="0"/>
                <a:cs typeface="Arial" panose="020B0604020202020204" pitchFamily="34" charset="0"/>
              </a:defRPr>
            </a:lvl1pPr>
            <a:lvl2pPr marL="742950" indent="-285750">
              <a:defRPr sz="2400" b="1">
                <a:solidFill>
                  <a:srgbClr val="FF6600"/>
                </a:solidFill>
                <a:latin typeface="Times New Roman" panose="02020603050405020304" pitchFamily="18" charset="0"/>
                <a:cs typeface="Arial" panose="020B0604020202020204" pitchFamily="34" charset="0"/>
              </a:defRPr>
            </a:lvl2pPr>
            <a:lvl3pPr marL="1143000" indent="-228600">
              <a:defRPr sz="2400" b="1">
                <a:solidFill>
                  <a:srgbClr val="FF6600"/>
                </a:solidFill>
                <a:latin typeface="Times New Roman" panose="02020603050405020304" pitchFamily="18" charset="0"/>
                <a:cs typeface="Arial" panose="020B0604020202020204" pitchFamily="34" charset="0"/>
              </a:defRPr>
            </a:lvl3pPr>
            <a:lvl4pPr marL="1600200" indent="-228600">
              <a:defRPr sz="2400" b="1">
                <a:solidFill>
                  <a:srgbClr val="FF6600"/>
                </a:solidFill>
                <a:latin typeface="Times New Roman" panose="02020603050405020304" pitchFamily="18" charset="0"/>
                <a:cs typeface="Arial" panose="020B0604020202020204" pitchFamily="34" charset="0"/>
              </a:defRPr>
            </a:lvl4pPr>
            <a:lvl5pPr marL="2057400" indent="-228600">
              <a:defRPr sz="2400" b="1">
                <a:solidFill>
                  <a:srgbClr val="FF6600"/>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b="1">
                <a:solidFill>
                  <a:srgbClr val="FF6600"/>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b="1">
                <a:solidFill>
                  <a:srgbClr val="FF6600"/>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b="1">
                <a:solidFill>
                  <a:srgbClr val="FF6600"/>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b="1">
                <a:solidFill>
                  <a:srgbClr val="FF6600"/>
                </a:solidFill>
                <a:latin typeface="Times New Roman" panose="02020603050405020304" pitchFamily="18" charset="0"/>
                <a:cs typeface="Arial" panose="020B0604020202020204" pitchFamily="34" charset="0"/>
              </a:defRPr>
            </a:lvl9pPr>
          </a:lstStyle>
          <a:p>
            <a:pPr>
              <a:defRPr/>
            </a:pPr>
            <a:fld id="{5AF0AC38-F88A-4462-B437-CFAEECBE737A}" type="slidenum">
              <a:rPr lang="en-US" altLang="en-US" sz="1400" smtClean="0">
                <a:solidFill>
                  <a:srgbClr val="000000"/>
                </a:solidFill>
                <a:latin typeface="Helvetica" panose="020B0604020202020204" pitchFamily="34" charset="0"/>
              </a:rPr>
              <a:pPr>
                <a:defRPr/>
              </a:pPr>
              <a:t>110</a:t>
            </a:fld>
            <a:endParaRPr lang="en-US" altLang="en-US" sz="1400">
              <a:solidFill>
                <a:srgbClr val="000000"/>
              </a:solidFill>
              <a:latin typeface="Helvetica" panose="020B0604020202020204" pitchFamily="34" charset="0"/>
            </a:endParaRPr>
          </a:p>
        </p:txBody>
      </p:sp>
      <p:sp>
        <p:nvSpPr>
          <p:cNvPr id="194565" name="Title 6">
            <a:extLst>
              <a:ext uri="{FF2B5EF4-FFF2-40B4-BE49-F238E27FC236}">
                <a16:creationId xmlns:a16="http://schemas.microsoft.com/office/drawing/2014/main" id="{1C61D435-3FCF-4B7D-867F-A2F09DD6C41F}"/>
              </a:ext>
            </a:extLst>
          </p:cNvPr>
          <p:cNvSpPr>
            <a:spLocks noGrp="1"/>
          </p:cNvSpPr>
          <p:nvPr>
            <p:ph type="title"/>
          </p:nvPr>
        </p:nvSpPr>
        <p:spPr bwMode="auto">
          <a:xfrm>
            <a:off x="827088" y="620713"/>
            <a:ext cx="6945312" cy="7334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tabLst>
                <a:tab pos="723900" algn="l"/>
              </a:tabLst>
            </a:pPr>
            <a:r>
              <a:rPr lang="fr-CA" altLang="en-US" sz="3600">
                <a:ea typeface="ＭＳ Ｐゴシック" panose="020B0600070205080204" pitchFamily="34" charset="-128"/>
              </a:rPr>
              <a:t>CANUTEC</a:t>
            </a:r>
          </a:p>
        </p:txBody>
      </p:sp>
      <p:graphicFrame>
        <p:nvGraphicFramePr>
          <p:cNvPr id="9" name="Diagram 8">
            <a:extLst>
              <a:ext uri="{FF2B5EF4-FFF2-40B4-BE49-F238E27FC236}">
                <a16:creationId xmlns:a16="http://schemas.microsoft.com/office/drawing/2014/main" id="{DDC4FC0F-4DFD-4DCD-990C-1313811D6743}"/>
              </a:ext>
            </a:extLst>
          </p:cNvPr>
          <p:cNvGraphicFramePr/>
          <p:nvPr/>
        </p:nvGraphicFramePr>
        <p:xfrm>
          <a:off x="1182414" y="6227379"/>
          <a:ext cx="6413922" cy="58599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sld>
</file>

<file path=ppt/slides/slide111.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8195" name="Rectangle 3">
            <a:extLst>
              <a:ext uri="{FF2B5EF4-FFF2-40B4-BE49-F238E27FC236}">
                <a16:creationId xmlns:a16="http://schemas.microsoft.com/office/drawing/2014/main" id="{42EAD7DA-277F-49EB-AB51-223170C50290}"/>
              </a:ext>
            </a:extLst>
          </p:cNvPr>
          <p:cNvSpPr>
            <a:spLocks noGrp="1" noChangeArrowheads="1"/>
          </p:cNvSpPr>
          <p:nvPr>
            <p:ph idx="1"/>
          </p:nvPr>
        </p:nvSpPr>
        <p:spPr>
          <a:xfrm>
            <a:off x="504825" y="1628775"/>
            <a:ext cx="8315325" cy="4184650"/>
          </a:xfrm>
        </p:spPr>
        <p:txBody>
          <a:bodyPr lIns="90488" tIns="44450" rIns="90488" bIns="44450"/>
          <a:lstStyle/>
          <a:p>
            <a:pPr>
              <a:lnSpc>
                <a:spcPct val="90000"/>
              </a:lnSpc>
              <a:buFont typeface="Wingdings" pitchFamily="2" charset="2"/>
              <a:buChar char="§"/>
              <a:defRPr/>
            </a:pPr>
            <a:r>
              <a:rPr lang="en-CA" sz="2400" dirty="0"/>
              <a:t>In case of an emergency, dial, 24 hours a day, 7 days a week:</a:t>
            </a:r>
          </a:p>
          <a:p>
            <a:pPr lvl="1">
              <a:lnSpc>
                <a:spcPct val="90000"/>
              </a:lnSpc>
              <a:buFont typeface="Wingdings" pitchFamily="2" charset="2"/>
              <a:buChar char="§"/>
              <a:defRPr/>
            </a:pPr>
            <a:r>
              <a:rPr lang="en-CA" b="1" dirty="0">
                <a:solidFill>
                  <a:srgbClr val="FF0000"/>
                </a:solidFill>
                <a:effectLst>
                  <a:outerShdw blurRad="38100" dist="38100" dir="2700000" algn="tl">
                    <a:srgbClr val="000000"/>
                  </a:outerShdw>
                </a:effectLst>
              </a:rPr>
              <a:t>1-888-CAN-UTEC (1-800-226-8832)</a:t>
            </a:r>
            <a:r>
              <a:rPr lang="en-CA" dirty="0"/>
              <a:t>,</a:t>
            </a:r>
            <a:r>
              <a:rPr lang="en-CA" b="1" dirty="0">
                <a:solidFill>
                  <a:srgbClr val="FF0000"/>
                </a:solidFill>
                <a:effectLst>
                  <a:outerShdw blurRad="38100" dist="38100" dir="2700000" algn="tl">
                    <a:srgbClr val="000000"/>
                  </a:outerShdw>
                </a:effectLst>
              </a:rPr>
              <a:t> </a:t>
            </a:r>
            <a:r>
              <a:rPr lang="en-CA" dirty="0"/>
              <a:t>or </a:t>
            </a:r>
          </a:p>
          <a:p>
            <a:pPr lvl="1">
              <a:lnSpc>
                <a:spcPct val="90000"/>
              </a:lnSpc>
              <a:buFont typeface="Wingdings" pitchFamily="2" charset="2"/>
              <a:buChar char="§"/>
              <a:defRPr/>
            </a:pPr>
            <a:r>
              <a:rPr lang="en-CA" b="1" dirty="0">
                <a:solidFill>
                  <a:srgbClr val="FF0000"/>
                </a:solidFill>
                <a:effectLst>
                  <a:outerShdw blurRad="38100" dist="38100" dir="2700000" algn="tl">
                    <a:srgbClr val="000000"/>
                  </a:outerShdw>
                </a:effectLst>
              </a:rPr>
              <a:t>(613) 996-6666</a:t>
            </a:r>
            <a:r>
              <a:rPr lang="en-CA" dirty="0"/>
              <a:t>, or </a:t>
            </a:r>
          </a:p>
          <a:p>
            <a:pPr lvl="1">
              <a:lnSpc>
                <a:spcPct val="90000"/>
              </a:lnSpc>
              <a:buFont typeface="Wingdings" pitchFamily="2" charset="2"/>
              <a:buChar char="§"/>
              <a:defRPr/>
            </a:pPr>
            <a:r>
              <a:rPr lang="en-CA" b="1" dirty="0">
                <a:solidFill>
                  <a:srgbClr val="FF0000"/>
                </a:solidFill>
                <a:effectLst>
                  <a:outerShdw blurRad="38100" dist="38100" dir="2700000" algn="tl">
                    <a:srgbClr val="000000">
                      <a:alpha val="43137"/>
                    </a:srgbClr>
                  </a:outerShdw>
                </a:effectLst>
              </a:rPr>
              <a:t> *</a:t>
            </a:r>
            <a:r>
              <a:rPr lang="en-CA" b="1" dirty="0">
                <a:solidFill>
                  <a:srgbClr val="FF0000"/>
                </a:solidFill>
                <a:effectLst>
                  <a:outerShdw blurRad="38100" dist="38100" dir="2700000" algn="tl">
                    <a:srgbClr val="000000"/>
                  </a:outerShdw>
                </a:effectLst>
              </a:rPr>
              <a:t>666</a:t>
            </a:r>
            <a:r>
              <a:rPr lang="en-CA" dirty="0">
                <a:solidFill>
                  <a:srgbClr val="FF0000"/>
                </a:solidFill>
              </a:rPr>
              <a:t> </a:t>
            </a:r>
            <a:r>
              <a:rPr lang="en-CA" dirty="0"/>
              <a:t>on a cellular phone (Canada only).</a:t>
            </a:r>
          </a:p>
          <a:p>
            <a:pPr>
              <a:lnSpc>
                <a:spcPct val="90000"/>
              </a:lnSpc>
              <a:buFont typeface="Wingdings" pitchFamily="2" charset="2"/>
              <a:buChar char="§"/>
              <a:defRPr/>
            </a:pPr>
            <a:endParaRPr lang="en-CA" sz="2400" dirty="0"/>
          </a:p>
          <a:p>
            <a:pPr>
              <a:lnSpc>
                <a:spcPct val="90000"/>
              </a:lnSpc>
              <a:buFont typeface="Wingdings" pitchFamily="2" charset="2"/>
              <a:buChar char="§"/>
              <a:defRPr/>
            </a:pPr>
            <a:r>
              <a:rPr lang="en-CA" sz="2400" dirty="0"/>
              <a:t>In a non-emergency situation, please call the information line available 24 hours a day, 7 days a week at           </a:t>
            </a:r>
            <a:r>
              <a:rPr lang="en-CA" sz="2400" b="1" dirty="0">
                <a:solidFill>
                  <a:srgbClr val="0000FF"/>
                </a:solidFill>
                <a:effectLst>
                  <a:outerShdw blurRad="38100" dist="38100" dir="2700000" algn="tl">
                    <a:srgbClr val="000000"/>
                  </a:outerShdw>
                </a:effectLst>
              </a:rPr>
              <a:t>(613) 992-4624</a:t>
            </a:r>
            <a:r>
              <a:rPr lang="en-CA" sz="2400" dirty="0"/>
              <a:t>, </a:t>
            </a:r>
          </a:p>
          <a:p>
            <a:pPr>
              <a:lnSpc>
                <a:spcPct val="90000"/>
              </a:lnSpc>
              <a:buFont typeface="Wingdings" pitchFamily="2" charset="2"/>
              <a:buChar char="§"/>
              <a:defRPr/>
            </a:pPr>
            <a:endParaRPr lang="en-CA" sz="2400" dirty="0"/>
          </a:p>
          <a:p>
            <a:pPr>
              <a:lnSpc>
                <a:spcPct val="90000"/>
              </a:lnSpc>
              <a:buFont typeface="Wingdings" pitchFamily="2" charset="2"/>
              <a:buChar char="§"/>
              <a:defRPr/>
            </a:pPr>
            <a:r>
              <a:rPr lang="en-CA" sz="2400" dirty="0"/>
              <a:t>By email: </a:t>
            </a:r>
            <a:r>
              <a:rPr lang="en-CA" sz="2400" b="1" dirty="0">
                <a:solidFill>
                  <a:srgbClr val="0000FF"/>
                </a:solidFill>
                <a:effectLst>
                  <a:outerShdw blurRad="38100" dist="38100" dir="2700000" algn="tl">
                    <a:srgbClr val="000000"/>
                  </a:outerShdw>
                </a:effectLst>
              </a:rPr>
              <a:t>CANUTEC@tc.gc.ca</a:t>
            </a:r>
          </a:p>
        </p:txBody>
      </p:sp>
      <p:sp>
        <p:nvSpPr>
          <p:cNvPr id="195587" name="Line 11">
            <a:extLst>
              <a:ext uri="{FF2B5EF4-FFF2-40B4-BE49-F238E27FC236}">
                <a16:creationId xmlns:a16="http://schemas.microsoft.com/office/drawing/2014/main" id="{1EF260BD-81A0-4DB0-B790-6B8D3CCC4F6F}"/>
              </a:ext>
            </a:extLst>
          </p:cNvPr>
          <p:cNvSpPr>
            <a:spLocks noChangeShapeType="1"/>
          </p:cNvSpPr>
          <p:nvPr/>
        </p:nvSpPr>
        <p:spPr bwMode="auto">
          <a:xfrm>
            <a:off x="152400" y="1390650"/>
            <a:ext cx="8686800" cy="0"/>
          </a:xfrm>
          <a:prstGeom prst="line">
            <a:avLst/>
          </a:prstGeom>
          <a:noFill/>
          <a:ln w="9525">
            <a:solidFill>
              <a:srgbClr val="B2B2B2"/>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5" name="Slide Number Placeholder 4">
            <a:extLst>
              <a:ext uri="{FF2B5EF4-FFF2-40B4-BE49-F238E27FC236}">
                <a16:creationId xmlns:a16="http://schemas.microsoft.com/office/drawing/2014/main" id="{BE4E8A16-168F-4FBA-B2F5-297490DE3C4C}"/>
              </a:ext>
            </a:extLst>
          </p:cNvPr>
          <p:cNvSpPr>
            <a:spLocks noGrp="1"/>
          </p:cNvSpPr>
          <p:nvPr>
            <p:ph type="sldNum" sz="quarter" idx="12"/>
          </p:nvPr>
        </p:nvSpPr>
        <p:spPr>
          <a:xfrm>
            <a:off x="8496300" y="6573838"/>
            <a:ext cx="647700" cy="284162"/>
          </a:xfrm>
        </p:spPr>
        <p:txBody>
          <a:bodyPr/>
          <a:lstStyle>
            <a:lvl1pPr>
              <a:defRPr sz="2400" b="1">
                <a:solidFill>
                  <a:srgbClr val="FF6600"/>
                </a:solidFill>
                <a:latin typeface="Times New Roman" panose="02020603050405020304" pitchFamily="18" charset="0"/>
                <a:cs typeface="Arial" panose="020B0604020202020204" pitchFamily="34" charset="0"/>
              </a:defRPr>
            </a:lvl1pPr>
            <a:lvl2pPr marL="742950" indent="-285750">
              <a:defRPr sz="2400" b="1">
                <a:solidFill>
                  <a:srgbClr val="FF6600"/>
                </a:solidFill>
                <a:latin typeface="Times New Roman" panose="02020603050405020304" pitchFamily="18" charset="0"/>
                <a:cs typeface="Arial" panose="020B0604020202020204" pitchFamily="34" charset="0"/>
              </a:defRPr>
            </a:lvl2pPr>
            <a:lvl3pPr marL="1143000" indent="-228600">
              <a:defRPr sz="2400" b="1">
                <a:solidFill>
                  <a:srgbClr val="FF6600"/>
                </a:solidFill>
                <a:latin typeface="Times New Roman" panose="02020603050405020304" pitchFamily="18" charset="0"/>
                <a:cs typeface="Arial" panose="020B0604020202020204" pitchFamily="34" charset="0"/>
              </a:defRPr>
            </a:lvl3pPr>
            <a:lvl4pPr marL="1600200" indent="-228600">
              <a:defRPr sz="2400" b="1">
                <a:solidFill>
                  <a:srgbClr val="FF6600"/>
                </a:solidFill>
                <a:latin typeface="Times New Roman" panose="02020603050405020304" pitchFamily="18" charset="0"/>
                <a:cs typeface="Arial" panose="020B0604020202020204" pitchFamily="34" charset="0"/>
              </a:defRPr>
            </a:lvl4pPr>
            <a:lvl5pPr marL="2057400" indent="-228600">
              <a:defRPr sz="2400" b="1">
                <a:solidFill>
                  <a:srgbClr val="FF6600"/>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b="1">
                <a:solidFill>
                  <a:srgbClr val="FF6600"/>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b="1">
                <a:solidFill>
                  <a:srgbClr val="FF6600"/>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b="1">
                <a:solidFill>
                  <a:srgbClr val="FF6600"/>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b="1">
                <a:solidFill>
                  <a:srgbClr val="FF6600"/>
                </a:solidFill>
                <a:latin typeface="Times New Roman" panose="02020603050405020304" pitchFamily="18" charset="0"/>
                <a:cs typeface="Arial" panose="020B0604020202020204" pitchFamily="34" charset="0"/>
              </a:defRPr>
            </a:lvl9pPr>
          </a:lstStyle>
          <a:p>
            <a:pPr>
              <a:defRPr/>
            </a:pPr>
            <a:fld id="{12CA4EF9-B367-4AE1-BA82-0A44DCFDE9B2}" type="slidenum">
              <a:rPr lang="en-US" altLang="en-US" sz="1400" smtClean="0">
                <a:solidFill>
                  <a:srgbClr val="000000"/>
                </a:solidFill>
                <a:latin typeface="Helvetica" panose="020B0604020202020204" pitchFamily="34" charset="0"/>
              </a:rPr>
              <a:pPr>
                <a:defRPr/>
              </a:pPr>
              <a:t>111</a:t>
            </a:fld>
            <a:endParaRPr lang="en-US" altLang="en-US" sz="1400">
              <a:solidFill>
                <a:srgbClr val="000000"/>
              </a:solidFill>
              <a:latin typeface="Helvetica" panose="020B0604020202020204" pitchFamily="34" charset="0"/>
            </a:endParaRPr>
          </a:p>
        </p:txBody>
      </p:sp>
      <p:sp>
        <p:nvSpPr>
          <p:cNvPr id="195589" name="Title 6">
            <a:extLst>
              <a:ext uri="{FF2B5EF4-FFF2-40B4-BE49-F238E27FC236}">
                <a16:creationId xmlns:a16="http://schemas.microsoft.com/office/drawing/2014/main" id="{E33E9FD1-CF09-41A0-A072-0CBFDF3B32AE}"/>
              </a:ext>
            </a:extLst>
          </p:cNvPr>
          <p:cNvSpPr>
            <a:spLocks noGrp="1"/>
          </p:cNvSpPr>
          <p:nvPr>
            <p:ph type="title"/>
          </p:nvPr>
        </p:nvSpPr>
        <p:spPr bwMode="auto">
          <a:xfrm>
            <a:off x="827088" y="620713"/>
            <a:ext cx="6873875" cy="6985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tabLst>
                <a:tab pos="723900" algn="l"/>
              </a:tabLst>
            </a:pPr>
            <a:r>
              <a:rPr lang="fr-CA" altLang="en-US" sz="3600">
                <a:ea typeface="ＭＳ Ｐゴシック" panose="020B0600070205080204" pitchFamily="34" charset="-128"/>
              </a:rPr>
              <a:t>CANUTEC</a:t>
            </a:r>
          </a:p>
        </p:txBody>
      </p:sp>
      <p:graphicFrame>
        <p:nvGraphicFramePr>
          <p:cNvPr id="8" name="Diagram 7">
            <a:extLst>
              <a:ext uri="{FF2B5EF4-FFF2-40B4-BE49-F238E27FC236}">
                <a16:creationId xmlns:a16="http://schemas.microsoft.com/office/drawing/2014/main" id="{3680C388-B817-4DF0-B3F2-71BF3AEAA7F3}"/>
              </a:ext>
            </a:extLst>
          </p:cNvPr>
          <p:cNvGraphicFramePr/>
          <p:nvPr/>
        </p:nvGraphicFramePr>
        <p:xfrm>
          <a:off x="1182414" y="6227379"/>
          <a:ext cx="6413922" cy="58599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sld>
</file>

<file path=ppt/slides/slide112.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22883" name="Rectangle 3">
            <a:extLst>
              <a:ext uri="{FF2B5EF4-FFF2-40B4-BE49-F238E27FC236}">
                <a16:creationId xmlns:a16="http://schemas.microsoft.com/office/drawing/2014/main" id="{6EE8DFFE-4371-4913-9975-8B05B77F2C53}"/>
              </a:ext>
            </a:extLst>
          </p:cNvPr>
          <p:cNvSpPr>
            <a:spLocks noGrp="1" noChangeArrowheads="1"/>
          </p:cNvSpPr>
          <p:nvPr>
            <p:ph idx="1"/>
          </p:nvPr>
        </p:nvSpPr>
        <p:spPr>
          <a:xfrm>
            <a:off x="508000" y="1654175"/>
            <a:ext cx="7921625" cy="4175125"/>
          </a:xfrm>
        </p:spPr>
        <p:txBody>
          <a:bodyPr lIns="90488" tIns="44450" rIns="90488" bIns="44450"/>
          <a:lstStyle/>
          <a:p>
            <a:pPr marL="0" indent="0">
              <a:lnSpc>
                <a:spcPct val="90000"/>
              </a:lnSpc>
              <a:buFont typeface="Wingdings" pitchFamily="2" charset="2"/>
              <a:buNone/>
              <a:defRPr/>
            </a:pPr>
            <a:r>
              <a:rPr lang="en-CA" sz="2400" dirty="0"/>
              <a:t>This presentation was produced by </a:t>
            </a:r>
            <a:r>
              <a:rPr lang="en-CA" sz="2400" b="1" dirty="0"/>
              <a:t>CANUTEC</a:t>
            </a:r>
            <a:r>
              <a:rPr lang="en-CA" sz="2400" dirty="0"/>
              <a:t> personnel and is made available to any user / trainer of the Emergency Response Guidebook. </a:t>
            </a:r>
          </a:p>
          <a:p>
            <a:pPr marL="0" indent="0">
              <a:lnSpc>
                <a:spcPct val="90000"/>
              </a:lnSpc>
              <a:buFont typeface="Wingdings" pitchFamily="2" charset="2"/>
              <a:buNone/>
              <a:defRPr/>
            </a:pPr>
            <a:endParaRPr lang="en-CA" sz="2400" dirty="0"/>
          </a:p>
          <a:p>
            <a:pPr marL="0" indent="0">
              <a:lnSpc>
                <a:spcPct val="90000"/>
              </a:lnSpc>
              <a:buFont typeface="Wingdings" pitchFamily="2" charset="2"/>
              <a:buNone/>
              <a:defRPr/>
            </a:pPr>
            <a:r>
              <a:rPr lang="en-CA" sz="2400" dirty="0"/>
              <a:t>Permission is given to use and modify this presentation if needed. But all mentions of Transport Canada / Transportation of Dangerous Goods Directorate must be removed (except for slide 112 - CANUTEC).</a:t>
            </a:r>
          </a:p>
          <a:p>
            <a:pPr marL="0" indent="0">
              <a:lnSpc>
                <a:spcPct val="90000"/>
              </a:lnSpc>
              <a:buFont typeface="Wingdings" pitchFamily="2" charset="2"/>
              <a:buNone/>
              <a:defRPr/>
            </a:pPr>
            <a:endParaRPr lang="en-CA" sz="2400" dirty="0"/>
          </a:p>
          <a:p>
            <a:pPr marL="0" indent="0">
              <a:lnSpc>
                <a:spcPct val="90000"/>
              </a:lnSpc>
              <a:buFont typeface="Wingdings" pitchFamily="2" charset="2"/>
              <a:buNone/>
              <a:defRPr/>
            </a:pPr>
            <a:r>
              <a:rPr lang="en-CA" sz="2400" dirty="0"/>
              <a:t>Any comments should be directed to </a:t>
            </a:r>
            <a:r>
              <a:rPr lang="en-CA" sz="2400" b="1" dirty="0"/>
              <a:t>CANUTEC</a:t>
            </a:r>
            <a:r>
              <a:rPr lang="en-CA" sz="2400" dirty="0"/>
              <a:t> through the information line </a:t>
            </a:r>
            <a:r>
              <a:rPr lang="fr-CA" sz="2400" b="1" kern="1200" dirty="0">
                <a:solidFill>
                  <a:srgbClr val="0000FF"/>
                </a:solidFill>
                <a:effectLst>
                  <a:outerShdw blurRad="38100" dist="38100" dir="2700000" algn="tl">
                    <a:schemeClr val="tx1"/>
                  </a:outerShdw>
                </a:effectLst>
                <a:ea typeface="ＭＳ Ｐゴシック"/>
              </a:rPr>
              <a:t>(613-992-4624) </a:t>
            </a:r>
            <a:r>
              <a:rPr lang="en-CA" sz="2400" dirty="0"/>
              <a:t>or by email at </a:t>
            </a:r>
            <a:r>
              <a:rPr lang="fr-CA" sz="2400" b="1" kern="1200" dirty="0">
                <a:solidFill>
                  <a:srgbClr val="0000FF"/>
                </a:solidFill>
                <a:effectLst>
                  <a:outerShdw blurRad="38100" dist="38100" dir="2700000" algn="tl">
                    <a:schemeClr val="tx1"/>
                  </a:outerShdw>
                </a:effectLst>
                <a:ea typeface="ＭＳ Ｐゴシック"/>
              </a:rPr>
              <a:t>CANUTEC@tc.gc.ca</a:t>
            </a:r>
            <a:r>
              <a:rPr lang="fr-CA" sz="2400" dirty="0">
                <a:solidFill>
                  <a:srgbClr val="0000FF"/>
                </a:solidFill>
              </a:rPr>
              <a:t> </a:t>
            </a:r>
            <a:endParaRPr lang="en-CA" sz="2400" dirty="0"/>
          </a:p>
        </p:txBody>
      </p:sp>
      <p:sp>
        <p:nvSpPr>
          <p:cNvPr id="196611" name="Line 11">
            <a:extLst>
              <a:ext uri="{FF2B5EF4-FFF2-40B4-BE49-F238E27FC236}">
                <a16:creationId xmlns:a16="http://schemas.microsoft.com/office/drawing/2014/main" id="{FAB56F82-9E47-494A-9A79-6AD614694F8A}"/>
              </a:ext>
            </a:extLst>
          </p:cNvPr>
          <p:cNvSpPr>
            <a:spLocks noChangeShapeType="1"/>
          </p:cNvSpPr>
          <p:nvPr/>
        </p:nvSpPr>
        <p:spPr bwMode="auto">
          <a:xfrm>
            <a:off x="152400" y="1390650"/>
            <a:ext cx="8686800" cy="0"/>
          </a:xfrm>
          <a:prstGeom prst="line">
            <a:avLst/>
          </a:prstGeom>
          <a:noFill/>
          <a:ln w="9525">
            <a:solidFill>
              <a:srgbClr val="B2B2B2"/>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8" name="Title 6">
            <a:extLst>
              <a:ext uri="{FF2B5EF4-FFF2-40B4-BE49-F238E27FC236}">
                <a16:creationId xmlns:a16="http://schemas.microsoft.com/office/drawing/2014/main" id="{0779ACA5-2583-411B-BD7D-C6A70C60D96D}"/>
              </a:ext>
            </a:extLst>
          </p:cNvPr>
          <p:cNvSpPr txBox="1">
            <a:spLocks/>
          </p:cNvSpPr>
          <p:nvPr/>
        </p:nvSpPr>
        <p:spPr bwMode="auto">
          <a:xfrm>
            <a:off x="107950" y="757238"/>
            <a:ext cx="7772400" cy="1143000"/>
          </a:xfrm>
          <a:prstGeom prst="rect">
            <a:avLst/>
          </a:prstGeom>
          <a:noFill/>
          <a:ln w="9525">
            <a:noFill/>
            <a:miter lim="800000"/>
            <a:headEnd/>
            <a:tailEnd/>
          </a:ln>
        </p:spPr>
        <p:txBody>
          <a:bodyPr/>
          <a:lstStyle/>
          <a:p>
            <a:pPr marL="1257300" lvl="2" indent="-342900">
              <a:spcBef>
                <a:spcPct val="20000"/>
              </a:spcBef>
              <a:defRPr/>
            </a:pPr>
            <a:endParaRPr lang="fr-CA" sz="4000" kern="0" dirty="0">
              <a:solidFill>
                <a:schemeClr val="tx1"/>
              </a:solidFill>
              <a:latin typeface="Helvetica" pitchFamily="34" charset="0"/>
              <a:ea typeface="ＭＳ Ｐゴシック" pitchFamily="-110" charset="-128"/>
              <a:cs typeface="Helvetica"/>
            </a:endParaRPr>
          </a:p>
        </p:txBody>
      </p:sp>
      <p:sp>
        <p:nvSpPr>
          <p:cNvPr id="5" name="Slide Number Placeholder 4">
            <a:extLst>
              <a:ext uri="{FF2B5EF4-FFF2-40B4-BE49-F238E27FC236}">
                <a16:creationId xmlns:a16="http://schemas.microsoft.com/office/drawing/2014/main" id="{018697CD-C05A-48AE-88FE-F75AF5BEA0FA}"/>
              </a:ext>
            </a:extLst>
          </p:cNvPr>
          <p:cNvSpPr>
            <a:spLocks noGrp="1"/>
          </p:cNvSpPr>
          <p:nvPr>
            <p:ph type="sldNum" sz="quarter" idx="12"/>
          </p:nvPr>
        </p:nvSpPr>
        <p:spPr>
          <a:xfrm>
            <a:off x="8496300" y="6573838"/>
            <a:ext cx="647700" cy="284162"/>
          </a:xfrm>
        </p:spPr>
        <p:txBody>
          <a:bodyPr/>
          <a:lstStyle>
            <a:lvl1pPr>
              <a:defRPr sz="2400" b="1">
                <a:solidFill>
                  <a:srgbClr val="FF6600"/>
                </a:solidFill>
                <a:latin typeface="Times New Roman" panose="02020603050405020304" pitchFamily="18" charset="0"/>
                <a:cs typeface="Arial" panose="020B0604020202020204" pitchFamily="34" charset="0"/>
              </a:defRPr>
            </a:lvl1pPr>
            <a:lvl2pPr marL="742950" indent="-285750">
              <a:defRPr sz="2400" b="1">
                <a:solidFill>
                  <a:srgbClr val="FF6600"/>
                </a:solidFill>
                <a:latin typeface="Times New Roman" panose="02020603050405020304" pitchFamily="18" charset="0"/>
                <a:cs typeface="Arial" panose="020B0604020202020204" pitchFamily="34" charset="0"/>
              </a:defRPr>
            </a:lvl2pPr>
            <a:lvl3pPr marL="1143000" indent="-228600">
              <a:defRPr sz="2400" b="1">
                <a:solidFill>
                  <a:srgbClr val="FF6600"/>
                </a:solidFill>
                <a:latin typeface="Times New Roman" panose="02020603050405020304" pitchFamily="18" charset="0"/>
                <a:cs typeface="Arial" panose="020B0604020202020204" pitchFamily="34" charset="0"/>
              </a:defRPr>
            </a:lvl3pPr>
            <a:lvl4pPr marL="1600200" indent="-228600">
              <a:defRPr sz="2400" b="1">
                <a:solidFill>
                  <a:srgbClr val="FF6600"/>
                </a:solidFill>
                <a:latin typeface="Times New Roman" panose="02020603050405020304" pitchFamily="18" charset="0"/>
                <a:cs typeface="Arial" panose="020B0604020202020204" pitchFamily="34" charset="0"/>
              </a:defRPr>
            </a:lvl4pPr>
            <a:lvl5pPr marL="2057400" indent="-228600">
              <a:defRPr sz="2400" b="1">
                <a:solidFill>
                  <a:srgbClr val="FF6600"/>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b="1">
                <a:solidFill>
                  <a:srgbClr val="FF6600"/>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b="1">
                <a:solidFill>
                  <a:srgbClr val="FF6600"/>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b="1">
                <a:solidFill>
                  <a:srgbClr val="FF6600"/>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b="1">
                <a:solidFill>
                  <a:srgbClr val="FF6600"/>
                </a:solidFill>
                <a:latin typeface="Times New Roman" panose="02020603050405020304" pitchFamily="18" charset="0"/>
                <a:cs typeface="Arial" panose="020B0604020202020204" pitchFamily="34" charset="0"/>
              </a:defRPr>
            </a:lvl9pPr>
          </a:lstStyle>
          <a:p>
            <a:pPr>
              <a:defRPr/>
            </a:pPr>
            <a:fld id="{C06A3924-2E02-413D-89E4-05315E3BB9A5}" type="slidenum">
              <a:rPr lang="en-US" altLang="en-US" sz="1400" smtClean="0">
                <a:solidFill>
                  <a:srgbClr val="000000"/>
                </a:solidFill>
                <a:latin typeface="Helvetica" panose="020B0604020202020204" pitchFamily="34" charset="0"/>
              </a:rPr>
              <a:pPr>
                <a:defRPr/>
              </a:pPr>
              <a:t>112</a:t>
            </a:fld>
            <a:endParaRPr lang="en-US" altLang="en-US" sz="1400">
              <a:solidFill>
                <a:srgbClr val="000000"/>
              </a:solidFill>
              <a:latin typeface="Helvetica" panose="020B0604020202020204" pitchFamily="34" charset="0"/>
            </a:endParaRPr>
          </a:p>
        </p:txBody>
      </p:sp>
      <p:sp>
        <p:nvSpPr>
          <p:cNvPr id="6" name="Title 6">
            <a:extLst>
              <a:ext uri="{FF2B5EF4-FFF2-40B4-BE49-F238E27FC236}">
                <a16:creationId xmlns:a16="http://schemas.microsoft.com/office/drawing/2014/main" id="{5820ADC6-01B0-4D7E-A791-DE3D2A97F961}"/>
              </a:ext>
            </a:extLst>
          </p:cNvPr>
          <p:cNvSpPr txBox="1">
            <a:spLocks/>
          </p:cNvSpPr>
          <p:nvPr/>
        </p:nvSpPr>
        <p:spPr bwMode="auto">
          <a:xfrm>
            <a:off x="827088" y="500063"/>
            <a:ext cx="7053262" cy="841375"/>
          </a:xfrm>
          <a:prstGeom prst="rect">
            <a:avLst/>
          </a:prstGeom>
          <a:noFill/>
          <a:ln w="9525">
            <a:noFill/>
            <a:miter lim="800000"/>
            <a:headEnd/>
            <a:tailEnd/>
          </a:ln>
          <a:effectLst/>
        </p:spPr>
        <p:txBody>
          <a:bodyPr anchor="ctr"/>
          <a:lstStyle/>
          <a:p>
            <a:pPr>
              <a:tabLst>
                <a:tab pos="723900" algn="l"/>
              </a:tabLst>
              <a:defRPr/>
            </a:pPr>
            <a:r>
              <a:rPr lang="fr-CA" sz="3600" kern="0" dirty="0">
                <a:solidFill>
                  <a:schemeClr val="tx1"/>
                </a:solidFill>
                <a:latin typeface="Helvetica" pitchFamily="34" charset="0"/>
                <a:ea typeface="ＭＳ Ｐゴシック"/>
                <a:cs typeface="Helvetica" pitchFamily="34" charset="0"/>
              </a:rPr>
              <a:t>ERG2016</a:t>
            </a:r>
          </a:p>
        </p:txBody>
      </p:sp>
    </p:spTree>
  </p:cSld>
  <p:clrMapOvr>
    <a:masterClrMapping/>
  </p:clrMapOvr>
  <p:transition/>
</p:sld>
</file>

<file path=ppt/slides/slide1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7634" name="Title 1">
            <a:extLst>
              <a:ext uri="{FF2B5EF4-FFF2-40B4-BE49-F238E27FC236}">
                <a16:creationId xmlns:a16="http://schemas.microsoft.com/office/drawing/2014/main" id="{61D583F5-CBF1-4A02-8FA3-8854C49FEBEE}"/>
              </a:ext>
            </a:extLst>
          </p:cNvPr>
          <p:cNvSpPr>
            <a:spLocks noGrp="1"/>
          </p:cNvSpPr>
          <p:nvPr>
            <p:ph type="title"/>
          </p:nvPr>
        </p:nvSpPr>
        <p:spPr bwMode="auto">
          <a:xfrm>
            <a:off x="827088" y="620713"/>
            <a:ext cx="8205787" cy="7921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3600">
                <a:ea typeface="ＭＳ Ｐゴシック" panose="020B0600070205080204" pitchFamily="34" charset="-128"/>
              </a:rPr>
              <a:t>Questions?</a:t>
            </a:r>
          </a:p>
        </p:txBody>
      </p:sp>
      <p:sp>
        <p:nvSpPr>
          <p:cNvPr id="4" name="Slide Number Placeholder 3">
            <a:extLst>
              <a:ext uri="{FF2B5EF4-FFF2-40B4-BE49-F238E27FC236}">
                <a16:creationId xmlns:a16="http://schemas.microsoft.com/office/drawing/2014/main" id="{7925EF8B-C792-42D9-B534-ABD22DC2D7BC}"/>
              </a:ext>
            </a:extLst>
          </p:cNvPr>
          <p:cNvSpPr>
            <a:spLocks noGrp="1"/>
          </p:cNvSpPr>
          <p:nvPr>
            <p:ph type="sldNum" sz="quarter" idx="12"/>
          </p:nvPr>
        </p:nvSpPr>
        <p:spPr>
          <a:xfrm>
            <a:off x="8496300" y="6573838"/>
            <a:ext cx="647700" cy="284162"/>
          </a:xfrm>
        </p:spPr>
        <p:txBody>
          <a:bodyPr/>
          <a:lstStyle>
            <a:lvl1pPr>
              <a:defRPr sz="2400" b="1">
                <a:solidFill>
                  <a:srgbClr val="FF6600"/>
                </a:solidFill>
                <a:latin typeface="Times New Roman" panose="02020603050405020304" pitchFamily="18" charset="0"/>
                <a:cs typeface="Arial" panose="020B0604020202020204" pitchFamily="34" charset="0"/>
              </a:defRPr>
            </a:lvl1pPr>
            <a:lvl2pPr marL="742950" indent="-285750">
              <a:defRPr sz="2400" b="1">
                <a:solidFill>
                  <a:srgbClr val="FF6600"/>
                </a:solidFill>
                <a:latin typeface="Times New Roman" panose="02020603050405020304" pitchFamily="18" charset="0"/>
                <a:cs typeface="Arial" panose="020B0604020202020204" pitchFamily="34" charset="0"/>
              </a:defRPr>
            </a:lvl2pPr>
            <a:lvl3pPr marL="1143000" indent="-228600">
              <a:defRPr sz="2400" b="1">
                <a:solidFill>
                  <a:srgbClr val="FF6600"/>
                </a:solidFill>
                <a:latin typeface="Times New Roman" panose="02020603050405020304" pitchFamily="18" charset="0"/>
                <a:cs typeface="Arial" panose="020B0604020202020204" pitchFamily="34" charset="0"/>
              </a:defRPr>
            </a:lvl3pPr>
            <a:lvl4pPr marL="1600200" indent="-228600">
              <a:defRPr sz="2400" b="1">
                <a:solidFill>
                  <a:srgbClr val="FF6600"/>
                </a:solidFill>
                <a:latin typeface="Times New Roman" panose="02020603050405020304" pitchFamily="18" charset="0"/>
                <a:cs typeface="Arial" panose="020B0604020202020204" pitchFamily="34" charset="0"/>
              </a:defRPr>
            </a:lvl4pPr>
            <a:lvl5pPr marL="2057400" indent="-228600">
              <a:defRPr sz="2400" b="1">
                <a:solidFill>
                  <a:srgbClr val="FF6600"/>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b="1">
                <a:solidFill>
                  <a:srgbClr val="FF6600"/>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b="1">
                <a:solidFill>
                  <a:srgbClr val="FF6600"/>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b="1">
                <a:solidFill>
                  <a:srgbClr val="FF6600"/>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b="1">
                <a:solidFill>
                  <a:srgbClr val="FF6600"/>
                </a:solidFill>
                <a:latin typeface="Times New Roman" panose="02020603050405020304" pitchFamily="18" charset="0"/>
                <a:cs typeface="Arial" panose="020B0604020202020204" pitchFamily="34" charset="0"/>
              </a:defRPr>
            </a:lvl9pPr>
          </a:lstStyle>
          <a:p>
            <a:pPr>
              <a:defRPr/>
            </a:pPr>
            <a:fld id="{3B594138-748B-4BAA-9373-FE9387CA5B57}" type="slidenum">
              <a:rPr lang="en-US" altLang="en-US" sz="1400" smtClean="0">
                <a:solidFill>
                  <a:srgbClr val="000000"/>
                </a:solidFill>
                <a:latin typeface="Helvetica" panose="020B0604020202020204" pitchFamily="34" charset="0"/>
              </a:rPr>
              <a:pPr>
                <a:defRPr/>
              </a:pPr>
              <a:t>113</a:t>
            </a:fld>
            <a:endParaRPr lang="en-US" altLang="en-US" sz="1400">
              <a:solidFill>
                <a:srgbClr val="000000"/>
              </a:solidFill>
              <a:latin typeface="Helvetica" panose="020B0604020202020204" pitchFamily="34" charset="0"/>
            </a:endParaRPr>
          </a:p>
        </p:txBody>
      </p:sp>
      <p:pic>
        <p:nvPicPr>
          <p:cNvPr id="197636" name="Picture 5">
            <a:extLst>
              <a:ext uri="{FF2B5EF4-FFF2-40B4-BE49-F238E27FC236}">
                <a16:creationId xmlns:a16="http://schemas.microsoft.com/office/drawing/2014/main" id="{87D848D3-1C92-470A-8D6A-1263C9FC056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0275" y="1628775"/>
            <a:ext cx="4760913" cy="477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74754" name="Text Box 10">
            <a:extLst>
              <a:ext uri="{FF2B5EF4-FFF2-40B4-BE49-F238E27FC236}">
                <a16:creationId xmlns:a16="http://schemas.microsoft.com/office/drawing/2014/main" id="{1CA11F01-7DD7-4F7D-95F4-7D5EA41ADDF6}"/>
              </a:ext>
            </a:extLst>
          </p:cNvPr>
          <p:cNvSpPr txBox="1">
            <a:spLocks noChangeArrowheads="1"/>
          </p:cNvSpPr>
          <p:nvPr/>
        </p:nvSpPr>
        <p:spPr bwMode="auto">
          <a:xfrm>
            <a:off x="468313" y="1628775"/>
            <a:ext cx="8135937" cy="3632200"/>
          </a:xfrm>
          <a:prstGeom prst="rect">
            <a:avLst/>
          </a:prstGeom>
          <a:noFill/>
          <a:ln w="12700">
            <a:noFill/>
            <a:miter lim="800000"/>
            <a:headEnd type="none" w="sm" len="sm"/>
            <a:tailEnd type="none" w="sm" len="sm"/>
          </a:ln>
        </p:spPr>
        <p:txBody>
          <a:bodyPr>
            <a:spAutoFit/>
          </a:bodyPr>
          <a:lstStyle/>
          <a:p>
            <a:pPr marL="342900" indent="-342900">
              <a:spcBef>
                <a:spcPct val="50000"/>
              </a:spcBef>
              <a:buFont typeface="Wingdings" panose="05000000000000000000" pitchFamily="2" charset="2"/>
              <a:buChar char="§"/>
              <a:defRPr/>
            </a:pPr>
            <a:r>
              <a:rPr lang="en-CA" altLang="en-US" b="0" dirty="0">
                <a:solidFill>
                  <a:srgbClr val="000000"/>
                </a:solidFill>
                <a:latin typeface="Helvetica" pitchFamily="34" charset="0"/>
                <a:ea typeface="ＭＳ Ｐゴシック" pitchFamily="34" charset="-128"/>
                <a:cs typeface="Arial" charset="0"/>
              </a:rPr>
              <a:t>In this section, the substances are grouped into different categories. Each guide in the </a:t>
            </a:r>
            <a:r>
              <a:rPr lang="en-CA" dirty="0">
                <a:solidFill>
                  <a:srgbClr val="FF5008"/>
                </a:solidFill>
                <a:effectLst>
                  <a:outerShdw blurRad="38100" dist="38100" dir="2700000" algn="tl">
                    <a:srgbClr val="000000"/>
                  </a:outerShdw>
                </a:effectLst>
                <a:latin typeface="Helvetica" panose="020B0604020202020204" pitchFamily="34" charset="0"/>
                <a:cs typeface="Helvetica" panose="020B0604020202020204" pitchFamily="34" charset="0"/>
              </a:rPr>
              <a:t>ORANGE </a:t>
            </a:r>
            <a:r>
              <a:rPr lang="en-CA" b="0" dirty="0">
                <a:solidFill>
                  <a:srgbClr val="000000"/>
                </a:solidFill>
                <a:latin typeface="Helvetica" pitchFamily="34" charset="0"/>
                <a:ea typeface="ＭＳ Ｐゴシック" pitchFamily="34" charset="-128"/>
                <a:cs typeface="Arial" charset="0"/>
              </a:rPr>
              <a:t>S</a:t>
            </a:r>
            <a:r>
              <a:rPr lang="en-CA" altLang="en-US" b="0" dirty="0">
                <a:solidFill>
                  <a:srgbClr val="000000"/>
                </a:solidFill>
                <a:latin typeface="Helvetica" pitchFamily="34" charset="0"/>
                <a:ea typeface="ＭＳ Ｐゴシック" pitchFamily="34" charset="-128"/>
                <a:cs typeface="Arial" charset="0"/>
              </a:rPr>
              <a:t>ection represents a category with appropriate response measures.</a:t>
            </a:r>
          </a:p>
          <a:p>
            <a:pPr marL="342900" indent="-342900">
              <a:spcBef>
                <a:spcPts val="2400"/>
              </a:spcBef>
              <a:buFont typeface="Wingdings" panose="05000000000000000000" pitchFamily="2" charset="2"/>
              <a:buChar char="§"/>
              <a:defRPr/>
            </a:pPr>
            <a:r>
              <a:rPr lang="en-CA" altLang="en-US" b="0" dirty="0">
                <a:solidFill>
                  <a:srgbClr val="000000"/>
                </a:solidFill>
                <a:latin typeface="Helvetica" pitchFamily="34" charset="0"/>
                <a:ea typeface="ＭＳ Ｐゴシック" pitchFamily="34" charset="-128"/>
                <a:cs typeface="Arial" charset="0"/>
              </a:rPr>
              <a:t>There are three main parts in each guide:</a:t>
            </a:r>
          </a:p>
          <a:p>
            <a:pPr marL="800100" lvl="1" indent="-342900">
              <a:spcBef>
                <a:spcPct val="50000"/>
              </a:spcBef>
              <a:buFont typeface="Wingdings" panose="05000000000000000000" pitchFamily="2" charset="2"/>
              <a:buChar char="§"/>
              <a:defRPr/>
            </a:pPr>
            <a:r>
              <a:rPr lang="en-CA" altLang="en-US" sz="2000" dirty="0">
                <a:solidFill>
                  <a:srgbClr val="000000"/>
                </a:solidFill>
                <a:latin typeface="Helvetica" pitchFamily="34" charset="0"/>
                <a:ea typeface="ＭＳ Ｐゴシック" pitchFamily="34" charset="-128"/>
                <a:cs typeface="Arial" charset="0"/>
              </a:rPr>
              <a:t>Potential Hazards</a:t>
            </a:r>
            <a:endParaRPr lang="en-CA" altLang="en-US" sz="2000" b="0" dirty="0">
              <a:solidFill>
                <a:srgbClr val="000000"/>
              </a:solidFill>
              <a:latin typeface="Helvetica" pitchFamily="34" charset="0"/>
              <a:ea typeface="ＭＳ Ｐゴシック" pitchFamily="34" charset="-128"/>
              <a:cs typeface="Arial" charset="0"/>
            </a:endParaRPr>
          </a:p>
          <a:p>
            <a:pPr marL="800100" lvl="1" indent="-342900">
              <a:spcBef>
                <a:spcPct val="50000"/>
              </a:spcBef>
              <a:buFont typeface="Wingdings" panose="05000000000000000000" pitchFamily="2" charset="2"/>
              <a:buChar char="§"/>
              <a:defRPr/>
            </a:pPr>
            <a:r>
              <a:rPr lang="en-CA" altLang="en-US" sz="2000" dirty="0">
                <a:solidFill>
                  <a:srgbClr val="000000"/>
                </a:solidFill>
                <a:latin typeface="Helvetica" pitchFamily="34" charset="0"/>
                <a:ea typeface="ＭＳ Ｐゴシック" pitchFamily="34" charset="-128"/>
                <a:cs typeface="Arial" charset="0"/>
              </a:rPr>
              <a:t>Public Safety</a:t>
            </a:r>
            <a:r>
              <a:rPr lang="en-CA" altLang="en-US" sz="2000" b="0" dirty="0">
                <a:solidFill>
                  <a:srgbClr val="000000"/>
                </a:solidFill>
                <a:latin typeface="Helvetica" pitchFamily="34" charset="0"/>
                <a:ea typeface="ＭＳ Ｐゴシック" pitchFamily="34" charset="-128"/>
                <a:cs typeface="Arial" charset="0"/>
              </a:rPr>
              <a:t> </a:t>
            </a:r>
          </a:p>
          <a:p>
            <a:pPr marL="800100" lvl="1" indent="-342900">
              <a:spcBef>
                <a:spcPct val="50000"/>
              </a:spcBef>
              <a:buFont typeface="Wingdings" panose="05000000000000000000" pitchFamily="2" charset="2"/>
              <a:buChar char="§"/>
              <a:defRPr/>
            </a:pPr>
            <a:r>
              <a:rPr lang="en-CA" altLang="en-US" sz="2000" dirty="0">
                <a:solidFill>
                  <a:srgbClr val="000000"/>
                </a:solidFill>
                <a:latin typeface="Helvetica" pitchFamily="34" charset="0"/>
                <a:ea typeface="ＭＳ Ｐゴシック" pitchFamily="34" charset="-128"/>
                <a:cs typeface="Arial" charset="0"/>
              </a:rPr>
              <a:t>Emergency Response</a:t>
            </a:r>
          </a:p>
        </p:txBody>
      </p:sp>
      <p:sp>
        <p:nvSpPr>
          <p:cNvPr id="59395" name="Line 11">
            <a:extLst>
              <a:ext uri="{FF2B5EF4-FFF2-40B4-BE49-F238E27FC236}">
                <a16:creationId xmlns:a16="http://schemas.microsoft.com/office/drawing/2014/main" id="{5D6FAE86-E9EB-4381-AD42-E4FC1FA9ED08}"/>
              </a:ext>
            </a:extLst>
          </p:cNvPr>
          <p:cNvSpPr>
            <a:spLocks noChangeShapeType="1"/>
          </p:cNvSpPr>
          <p:nvPr/>
        </p:nvSpPr>
        <p:spPr bwMode="auto">
          <a:xfrm>
            <a:off x="152400" y="1390650"/>
            <a:ext cx="8686800" cy="0"/>
          </a:xfrm>
          <a:prstGeom prst="line">
            <a:avLst/>
          </a:prstGeom>
          <a:noFill/>
          <a:ln w="9525">
            <a:solidFill>
              <a:srgbClr val="B2B2B2"/>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65" name="Title 6">
            <a:extLst>
              <a:ext uri="{FF2B5EF4-FFF2-40B4-BE49-F238E27FC236}">
                <a16:creationId xmlns:a16="http://schemas.microsoft.com/office/drawing/2014/main" id="{9232D71B-7CD4-4817-A207-8AE163A7AFD0}"/>
              </a:ext>
            </a:extLst>
          </p:cNvPr>
          <p:cNvSpPr>
            <a:spLocks noGrp="1"/>
          </p:cNvSpPr>
          <p:nvPr>
            <p:ph type="title"/>
          </p:nvPr>
        </p:nvSpPr>
        <p:spPr>
          <a:xfrm>
            <a:off x="831850" y="619125"/>
            <a:ext cx="7053263" cy="754063"/>
          </a:xfrm>
        </p:spPr>
        <p:txBody>
          <a:bodyPr/>
          <a:lstStyle/>
          <a:p>
            <a:pPr>
              <a:tabLst>
                <a:tab pos="723900" algn="l"/>
              </a:tabLst>
              <a:defRPr/>
            </a:pPr>
            <a:r>
              <a:rPr lang="en-CA" sz="3600" dirty="0">
                <a:solidFill>
                  <a:srgbClr val="FF6600"/>
                </a:solidFill>
                <a:effectLst>
                  <a:outerShdw blurRad="38100" dist="38100" dir="2700000" algn="tl">
                    <a:srgbClr val="000000"/>
                  </a:outerShdw>
                </a:effectLst>
              </a:rPr>
              <a:t>ORANGE</a:t>
            </a:r>
            <a:r>
              <a:rPr lang="en-CA" sz="3600" dirty="0"/>
              <a:t> Section</a:t>
            </a:r>
          </a:p>
        </p:txBody>
      </p:sp>
      <p:sp>
        <p:nvSpPr>
          <p:cNvPr id="29" name="Slide Number Placeholder 28">
            <a:extLst>
              <a:ext uri="{FF2B5EF4-FFF2-40B4-BE49-F238E27FC236}">
                <a16:creationId xmlns:a16="http://schemas.microsoft.com/office/drawing/2014/main" id="{D83A5AFA-6391-4E0C-9307-EB471750FF97}"/>
              </a:ext>
            </a:extLst>
          </p:cNvPr>
          <p:cNvSpPr>
            <a:spLocks noGrp="1"/>
          </p:cNvSpPr>
          <p:nvPr>
            <p:ph type="sldNum" sz="quarter" idx="12"/>
          </p:nvPr>
        </p:nvSpPr>
        <p:spPr>
          <a:xfrm>
            <a:off x="8496300" y="6573838"/>
            <a:ext cx="647700" cy="284162"/>
          </a:xfrm>
        </p:spPr>
        <p:txBody>
          <a:bodyPr/>
          <a:lstStyle>
            <a:lvl1pPr>
              <a:defRPr sz="2400" b="1">
                <a:solidFill>
                  <a:srgbClr val="FF6600"/>
                </a:solidFill>
                <a:latin typeface="Times New Roman" panose="02020603050405020304" pitchFamily="18" charset="0"/>
                <a:cs typeface="Arial" panose="020B0604020202020204" pitchFamily="34" charset="0"/>
              </a:defRPr>
            </a:lvl1pPr>
            <a:lvl2pPr marL="742950" indent="-285750">
              <a:defRPr sz="2400" b="1">
                <a:solidFill>
                  <a:srgbClr val="FF6600"/>
                </a:solidFill>
                <a:latin typeface="Times New Roman" panose="02020603050405020304" pitchFamily="18" charset="0"/>
                <a:cs typeface="Arial" panose="020B0604020202020204" pitchFamily="34" charset="0"/>
              </a:defRPr>
            </a:lvl2pPr>
            <a:lvl3pPr marL="1143000" indent="-228600">
              <a:defRPr sz="2400" b="1">
                <a:solidFill>
                  <a:srgbClr val="FF6600"/>
                </a:solidFill>
                <a:latin typeface="Times New Roman" panose="02020603050405020304" pitchFamily="18" charset="0"/>
                <a:cs typeface="Arial" panose="020B0604020202020204" pitchFamily="34" charset="0"/>
              </a:defRPr>
            </a:lvl3pPr>
            <a:lvl4pPr marL="1600200" indent="-228600">
              <a:defRPr sz="2400" b="1">
                <a:solidFill>
                  <a:srgbClr val="FF6600"/>
                </a:solidFill>
                <a:latin typeface="Times New Roman" panose="02020603050405020304" pitchFamily="18" charset="0"/>
                <a:cs typeface="Arial" panose="020B0604020202020204" pitchFamily="34" charset="0"/>
              </a:defRPr>
            </a:lvl4pPr>
            <a:lvl5pPr marL="2057400" indent="-228600">
              <a:defRPr sz="2400" b="1">
                <a:solidFill>
                  <a:srgbClr val="FF6600"/>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b="1">
                <a:solidFill>
                  <a:srgbClr val="FF6600"/>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b="1">
                <a:solidFill>
                  <a:srgbClr val="FF6600"/>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b="1">
                <a:solidFill>
                  <a:srgbClr val="FF6600"/>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b="1">
                <a:solidFill>
                  <a:srgbClr val="FF6600"/>
                </a:solidFill>
                <a:latin typeface="Times New Roman" panose="02020603050405020304" pitchFamily="18" charset="0"/>
                <a:cs typeface="Arial" panose="020B0604020202020204" pitchFamily="34" charset="0"/>
              </a:defRPr>
            </a:lvl9pPr>
          </a:lstStyle>
          <a:p>
            <a:pPr>
              <a:defRPr/>
            </a:pPr>
            <a:fld id="{F4DA006F-EF3B-49B0-98B9-B6B7B2A69542}" type="slidenum">
              <a:rPr lang="en-CA" altLang="en-US" sz="1400" smtClean="0">
                <a:solidFill>
                  <a:srgbClr val="000000"/>
                </a:solidFill>
                <a:latin typeface="Helvetica" panose="020B0604020202020204" pitchFamily="34" charset="0"/>
              </a:rPr>
              <a:pPr>
                <a:defRPr/>
              </a:pPr>
              <a:t>12</a:t>
            </a:fld>
            <a:endParaRPr lang="en-CA" altLang="en-US" sz="1400">
              <a:solidFill>
                <a:srgbClr val="000000"/>
              </a:solidFill>
              <a:latin typeface="Helvetica" panose="020B0604020202020204" pitchFamily="34" charset="0"/>
            </a:endParaRPr>
          </a:p>
        </p:txBody>
      </p:sp>
      <p:graphicFrame>
        <p:nvGraphicFramePr>
          <p:cNvPr id="8" name="Diagram 7">
            <a:extLst>
              <a:ext uri="{FF2B5EF4-FFF2-40B4-BE49-F238E27FC236}">
                <a16:creationId xmlns:a16="http://schemas.microsoft.com/office/drawing/2014/main" id="{75143150-F458-44A0-9B84-282F811AAC52}"/>
              </a:ext>
            </a:extLst>
          </p:cNvPr>
          <p:cNvGraphicFramePr/>
          <p:nvPr/>
        </p:nvGraphicFramePr>
        <p:xfrm>
          <a:off x="1440040" y="6093296"/>
          <a:ext cx="5940272" cy="7200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0418" name="Text Box 10">
            <a:extLst>
              <a:ext uri="{FF2B5EF4-FFF2-40B4-BE49-F238E27FC236}">
                <a16:creationId xmlns:a16="http://schemas.microsoft.com/office/drawing/2014/main" id="{B8C3D08B-8A34-4ADE-92D1-EA432F709FAB}"/>
              </a:ext>
            </a:extLst>
          </p:cNvPr>
          <p:cNvSpPr txBox="1">
            <a:spLocks noChangeArrowheads="1"/>
          </p:cNvSpPr>
          <p:nvPr/>
        </p:nvSpPr>
        <p:spPr bwMode="auto">
          <a:xfrm>
            <a:off x="395288" y="5168900"/>
            <a:ext cx="83534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har char="•"/>
              <a:defRPr sz="28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1pPr>
            <a:lvl2pPr marL="742950" indent="-285750">
              <a:spcBef>
                <a:spcPct val="20000"/>
              </a:spcBef>
              <a:buChar char="–"/>
              <a:defRPr sz="24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2pPr>
            <a:lvl3pPr marL="1143000" indent="-228600">
              <a:spcBef>
                <a:spcPct val="20000"/>
              </a:spcBef>
              <a:buChar char="•"/>
              <a:defRPr sz="2400">
                <a:solidFill>
                  <a:schemeClr val="tx1"/>
                </a:solidFill>
                <a:latin typeface="Helvetica" panose="020B0604020202020204" pitchFamily="34" charset="0"/>
                <a:ea typeface="Helvetica" panose="020B0604020202020204" pitchFamily="34" charset="0"/>
                <a:cs typeface="Helvetica" panose="020B0604020202020204" pitchFamily="34" charset="0"/>
              </a:defRPr>
            </a:lvl3pPr>
            <a:lvl4pPr marL="1600200" indent="-228600">
              <a:spcBef>
                <a:spcPct val="20000"/>
              </a:spcBef>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4pPr>
            <a:lvl5pPr marL="2057400" indent="-228600">
              <a:spcBef>
                <a:spcPct val="20000"/>
              </a:spcBef>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9pPr>
          </a:lstStyle>
          <a:p>
            <a:pPr algn="ctr">
              <a:spcBef>
                <a:spcPct val="50000"/>
              </a:spcBef>
              <a:buFontTx/>
              <a:buNone/>
            </a:pPr>
            <a:r>
              <a:rPr lang="en-CA" altLang="en-US" sz="2000" b="0">
                <a:solidFill>
                  <a:srgbClr val="000000"/>
                </a:solidFill>
                <a:cs typeface="Arial" panose="020B0604020202020204" pitchFamily="34" charset="0"/>
              </a:rPr>
              <a:t>In </a:t>
            </a:r>
            <a:r>
              <a:rPr lang="en-CA" altLang="en-US" sz="2000">
                <a:solidFill>
                  <a:srgbClr val="000000"/>
                </a:solidFill>
                <a:cs typeface="Arial" panose="020B0604020202020204" pitchFamily="34" charset="0"/>
              </a:rPr>
              <a:t>Potential Hazards</a:t>
            </a:r>
            <a:r>
              <a:rPr lang="en-CA" altLang="en-US" sz="2000" b="0">
                <a:solidFill>
                  <a:srgbClr val="000000"/>
                </a:solidFill>
                <a:cs typeface="Arial" panose="020B0604020202020204" pitchFamily="34" charset="0"/>
              </a:rPr>
              <a:t>, the subsection </a:t>
            </a:r>
            <a:r>
              <a:rPr lang="en-CA" altLang="en-US" sz="2000" i="1">
                <a:solidFill>
                  <a:srgbClr val="000000"/>
                </a:solidFill>
                <a:cs typeface="Arial" panose="020B0604020202020204" pitchFamily="34" charset="0"/>
              </a:rPr>
              <a:t>Fire or Explosion </a:t>
            </a:r>
            <a:r>
              <a:rPr lang="en-CA" altLang="en-US" sz="2000" b="0">
                <a:solidFill>
                  <a:srgbClr val="000000"/>
                </a:solidFill>
                <a:cs typeface="Arial" panose="020B0604020202020204" pitchFamily="34" charset="0"/>
              </a:rPr>
              <a:t>or </a:t>
            </a:r>
            <a:r>
              <a:rPr lang="en-CA" altLang="en-US" sz="2000" i="1">
                <a:solidFill>
                  <a:srgbClr val="000000"/>
                </a:solidFill>
                <a:cs typeface="Arial" panose="020B0604020202020204" pitchFamily="34" charset="0"/>
              </a:rPr>
              <a:t>Health </a:t>
            </a:r>
            <a:r>
              <a:rPr lang="en-CA" altLang="en-US" sz="2000" b="0">
                <a:solidFill>
                  <a:srgbClr val="000000"/>
                </a:solidFill>
                <a:cs typeface="Arial" panose="020B0604020202020204" pitchFamily="34" charset="0"/>
              </a:rPr>
              <a:t>will appear first depending on the primary hazards of the type of substance.</a:t>
            </a:r>
          </a:p>
        </p:txBody>
      </p:sp>
      <p:grpSp>
        <p:nvGrpSpPr>
          <p:cNvPr id="60419" name="Group 61">
            <a:extLst>
              <a:ext uri="{FF2B5EF4-FFF2-40B4-BE49-F238E27FC236}">
                <a16:creationId xmlns:a16="http://schemas.microsoft.com/office/drawing/2014/main" id="{BD1EE3D0-96BC-47EF-8E96-5332D89ECE23}"/>
              </a:ext>
            </a:extLst>
          </p:cNvPr>
          <p:cNvGrpSpPr>
            <a:grpSpLocks/>
          </p:cNvGrpSpPr>
          <p:nvPr/>
        </p:nvGrpSpPr>
        <p:grpSpPr bwMode="auto">
          <a:xfrm>
            <a:off x="2203450" y="1484313"/>
            <a:ext cx="4816475" cy="3597275"/>
            <a:chOff x="2968831" y="2060849"/>
            <a:chExt cx="5404724" cy="3965144"/>
          </a:xfrm>
        </p:grpSpPr>
        <p:sp>
          <p:nvSpPr>
            <p:cNvPr id="60424" name="TextBox 11">
              <a:extLst>
                <a:ext uri="{FF2B5EF4-FFF2-40B4-BE49-F238E27FC236}">
                  <a16:creationId xmlns:a16="http://schemas.microsoft.com/office/drawing/2014/main" id="{8097A2D0-0AA3-4F83-824E-AB7F6BFA1787}"/>
                </a:ext>
              </a:extLst>
            </p:cNvPr>
            <p:cNvSpPr txBox="1">
              <a:spLocks noChangeArrowheads="1"/>
            </p:cNvSpPr>
            <p:nvPr/>
          </p:nvSpPr>
          <p:spPr bwMode="auto">
            <a:xfrm>
              <a:off x="5005574" y="2060849"/>
              <a:ext cx="1149647" cy="644576"/>
            </a:xfrm>
            <a:prstGeom prst="rect">
              <a:avLst/>
            </a:prstGeom>
            <a:solidFill>
              <a:srgbClr val="FF781D"/>
            </a:solidFill>
            <a:ln w="19050">
              <a:solidFill>
                <a:schemeClr val="tx1"/>
              </a:solidFill>
              <a:miter lim="800000"/>
              <a:headEnd/>
              <a:tailEnd/>
            </a:ln>
          </p:spPr>
          <p:txBody>
            <a:bodyPr>
              <a:spAutoFit/>
            </a:bodyPr>
            <a:lstStyle>
              <a:lvl1pPr>
                <a:spcBef>
                  <a:spcPct val="20000"/>
                </a:spcBef>
                <a:buChar char="•"/>
                <a:defRPr sz="28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1pPr>
              <a:lvl2pPr marL="742950" indent="-285750">
                <a:spcBef>
                  <a:spcPct val="20000"/>
                </a:spcBef>
                <a:buChar char="–"/>
                <a:defRPr sz="24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2pPr>
              <a:lvl3pPr marL="1143000" indent="-228600">
                <a:spcBef>
                  <a:spcPct val="20000"/>
                </a:spcBef>
                <a:buChar char="•"/>
                <a:defRPr sz="2400">
                  <a:solidFill>
                    <a:schemeClr val="tx1"/>
                  </a:solidFill>
                  <a:latin typeface="Helvetica" panose="020B0604020202020204" pitchFamily="34" charset="0"/>
                  <a:ea typeface="Helvetica" panose="020B0604020202020204" pitchFamily="34" charset="0"/>
                  <a:cs typeface="Helvetica" panose="020B0604020202020204" pitchFamily="34" charset="0"/>
                </a:defRPr>
              </a:lvl3pPr>
              <a:lvl4pPr marL="1600200" indent="-228600">
                <a:spcBef>
                  <a:spcPct val="20000"/>
                </a:spcBef>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4pPr>
              <a:lvl5pPr marL="2057400" indent="-228600">
                <a:spcBef>
                  <a:spcPct val="20000"/>
                </a:spcBef>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9pPr>
            </a:lstStyle>
            <a:p>
              <a:pPr algn="ctr">
                <a:spcBef>
                  <a:spcPct val="50000"/>
                </a:spcBef>
                <a:buFontTx/>
                <a:buNone/>
              </a:pPr>
              <a:r>
                <a:rPr lang="en-CA" altLang="en-US" sz="1600">
                  <a:cs typeface="Arial" panose="020B0604020202020204" pitchFamily="34" charset="0"/>
                </a:rPr>
                <a:t>Guide 112</a:t>
              </a:r>
            </a:p>
          </p:txBody>
        </p:sp>
        <p:sp>
          <p:nvSpPr>
            <p:cNvPr id="60425" name="TextBox 12">
              <a:extLst>
                <a:ext uri="{FF2B5EF4-FFF2-40B4-BE49-F238E27FC236}">
                  <a16:creationId xmlns:a16="http://schemas.microsoft.com/office/drawing/2014/main" id="{3181635D-321C-4952-904C-8A326FCC7516}"/>
                </a:ext>
              </a:extLst>
            </p:cNvPr>
            <p:cNvSpPr txBox="1">
              <a:spLocks noChangeArrowheads="1"/>
            </p:cNvSpPr>
            <p:nvPr/>
          </p:nvSpPr>
          <p:spPr bwMode="auto">
            <a:xfrm>
              <a:off x="2968831" y="3068621"/>
              <a:ext cx="1440234" cy="523133"/>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1pPr>
              <a:lvl2pPr marL="742950" indent="-285750">
                <a:spcBef>
                  <a:spcPct val="20000"/>
                </a:spcBef>
                <a:buChar char="–"/>
                <a:defRPr sz="24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2pPr>
              <a:lvl3pPr marL="1143000" indent="-228600">
                <a:spcBef>
                  <a:spcPct val="20000"/>
                </a:spcBef>
                <a:buChar char="•"/>
                <a:defRPr sz="2400">
                  <a:solidFill>
                    <a:schemeClr val="tx1"/>
                  </a:solidFill>
                  <a:latin typeface="Helvetica" panose="020B0604020202020204" pitchFamily="34" charset="0"/>
                  <a:ea typeface="Helvetica" panose="020B0604020202020204" pitchFamily="34" charset="0"/>
                  <a:cs typeface="Helvetica" panose="020B0604020202020204" pitchFamily="34" charset="0"/>
                </a:defRPr>
              </a:lvl3pPr>
              <a:lvl4pPr marL="1600200" indent="-228600">
                <a:spcBef>
                  <a:spcPct val="20000"/>
                </a:spcBef>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4pPr>
              <a:lvl5pPr marL="2057400" indent="-228600">
                <a:spcBef>
                  <a:spcPct val="20000"/>
                </a:spcBef>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9pPr>
            </a:lstStyle>
            <a:p>
              <a:pPr algn="ctr">
                <a:spcBef>
                  <a:spcPct val="50000"/>
                </a:spcBef>
                <a:buFontTx/>
                <a:buNone/>
              </a:pPr>
              <a:r>
                <a:rPr lang="en-CA" altLang="en-US" sz="1400">
                  <a:solidFill>
                    <a:schemeClr val="bg1"/>
                  </a:solidFill>
                  <a:cs typeface="Arial" panose="020B0604020202020204" pitchFamily="34" charset="0"/>
                </a:rPr>
                <a:t>Potential Hazards</a:t>
              </a:r>
            </a:p>
          </p:txBody>
        </p:sp>
        <p:sp>
          <p:nvSpPr>
            <p:cNvPr id="60426" name="TextBox 13">
              <a:extLst>
                <a:ext uri="{FF2B5EF4-FFF2-40B4-BE49-F238E27FC236}">
                  <a16:creationId xmlns:a16="http://schemas.microsoft.com/office/drawing/2014/main" id="{D4A15AD7-CBA2-418D-91EB-B4D2AD007917}"/>
                </a:ext>
              </a:extLst>
            </p:cNvPr>
            <p:cNvSpPr txBox="1">
              <a:spLocks noChangeArrowheads="1"/>
            </p:cNvSpPr>
            <p:nvPr/>
          </p:nvSpPr>
          <p:spPr bwMode="auto">
            <a:xfrm>
              <a:off x="4861074" y="3068621"/>
              <a:ext cx="1438647" cy="523133"/>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1pPr>
              <a:lvl2pPr marL="742950" indent="-285750">
                <a:spcBef>
                  <a:spcPct val="20000"/>
                </a:spcBef>
                <a:buChar char="–"/>
                <a:defRPr sz="24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2pPr>
              <a:lvl3pPr marL="1143000" indent="-228600">
                <a:spcBef>
                  <a:spcPct val="20000"/>
                </a:spcBef>
                <a:buChar char="•"/>
                <a:defRPr sz="2400">
                  <a:solidFill>
                    <a:schemeClr val="tx1"/>
                  </a:solidFill>
                  <a:latin typeface="Helvetica" panose="020B0604020202020204" pitchFamily="34" charset="0"/>
                  <a:ea typeface="Helvetica" panose="020B0604020202020204" pitchFamily="34" charset="0"/>
                  <a:cs typeface="Helvetica" panose="020B0604020202020204" pitchFamily="34" charset="0"/>
                </a:defRPr>
              </a:lvl3pPr>
              <a:lvl4pPr marL="1600200" indent="-228600">
                <a:spcBef>
                  <a:spcPct val="20000"/>
                </a:spcBef>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4pPr>
              <a:lvl5pPr marL="2057400" indent="-228600">
                <a:spcBef>
                  <a:spcPct val="20000"/>
                </a:spcBef>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9pPr>
            </a:lstStyle>
            <a:p>
              <a:pPr algn="ctr">
                <a:spcBef>
                  <a:spcPct val="0"/>
                </a:spcBef>
                <a:buFontTx/>
                <a:buNone/>
              </a:pPr>
              <a:r>
                <a:rPr lang="en-CA" altLang="en-US" sz="1400">
                  <a:solidFill>
                    <a:schemeClr val="bg1"/>
                  </a:solidFill>
                  <a:cs typeface="Arial" panose="020B0604020202020204" pitchFamily="34" charset="0"/>
                </a:rPr>
                <a:t>Public</a:t>
              </a:r>
            </a:p>
            <a:p>
              <a:pPr algn="ctr">
                <a:spcBef>
                  <a:spcPct val="0"/>
                </a:spcBef>
                <a:buFontTx/>
                <a:buNone/>
              </a:pPr>
              <a:r>
                <a:rPr lang="en-CA" altLang="en-US" sz="1400">
                  <a:solidFill>
                    <a:schemeClr val="bg1"/>
                  </a:solidFill>
                  <a:cs typeface="Arial" panose="020B0604020202020204" pitchFamily="34" charset="0"/>
                </a:rPr>
                <a:t>Safety</a:t>
              </a:r>
            </a:p>
          </p:txBody>
        </p:sp>
        <p:sp>
          <p:nvSpPr>
            <p:cNvPr id="60427" name="TextBox 14">
              <a:extLst>
                <a:ext uri="{FF2B5EF4-FFF2-40B4-BE49-F238E27FC236}">
                  <a16:creationId xmlns:a16="http://schemas.microsoft.com/office/drawing/2014/main" id="{776B3AC8-358A-44DC-AA54-850C4F5563BA}"/>
                </a:ext>
              </a:extLst>
            </p:cNvPr>
            <p:cNvSpPr txBox="1">
              <a:spLocks noChangeArrowheads="1"/>
            </p:cNvSpPr>
            <p:nvPr/>
          </p:nvSpPr>
          <p:spPr bwMode="auto">
            <a:xfrm>
              <a:off x="6731632" y="3068621"/>
              <a:ext cx="1440235" cy="523133"/>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1pPr>
              <a:lvl2pPr marL="742950" indent="-285750">
                <a:spcBef>
                  <a:spcPct val="20000"/>
                </a:spcBef>
                <a:buChar char="–"/>
                <a:defRPr sz="24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2pPr>
              <a:lvl3pPr marL="1143000" indent="-228600">
                <a:spcBef>
                  <a:spcPct val="20000"/>
                </a:spcBef>
                <a:buChar char="•"/>
                <a:defRPr sz="2400">
                  <a:solidFill>
                    <a:schemeClr val="tx1"/>
                  </a:solidFill>
                  <a:latin typeface="Helvetica" panose="020B0604020202020204" pitchFamily="34" charset="0"/>
                  <a:ea typeface="Helvetica" panose="020B0604020202020204" pitchFamily="34" charset="0"/>
                  <a:cs typeface="Helvetica" panose="020B0604020202020204" pitchFamily="34" charset="0"/>
                </a:defRPr>
              </a:lvl3pPr>
              <a:lvl4pPr marL="1600200" indent="-228600">
                <a:spcBef>
                  <a:spcPct val="20000"/>
                </a:spcBef>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4pPr>
              <a:lvl5pPr marL="2057400" indent="-228600">
                <a:spcBef>
                  <a:spcPct val="20000"/>
                </a:spcBef>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9pPr>
            </a:lstStyle>
            <a:p>
              <a:pPr algn="ctr">
                <a:spcBef>
                  <a:spcPct val="50000"/>
                </a:spcBef>
                <a:buFontTx/>
                <a:buNone/>
              </a:pPr>
              <a:r>
                <a:rPr lang="en-CA" altLang="en-US" sz="1400">
                  <a:solidFill>
                    <a:schemeClr val="bg1"/>
                  </a:solidFill>
                  <a:cs typeface="Arial" panose="020B0604020202020204" pitchFamily="34" charset="0"/>
                </a:rPr>
                <a:t>Emergency Response</a:t>
              </a:r>
            </a:p>
          </p:txBody>
        </p:sp>
        <p:sp>
          <p:nvSpPr>
            <p:cNvPr id="61451" name="TextBox 15">
              <a:extLst>
                <a:ext uri="{FF2B5EF4-FFF2-40B4-BE49-F238E27FC236}">
                  <a16:creationId xmlns:a16="http://schemas.microsoft.com/office/drawing/2014/main" id="{B69B12F8-1A2C-4B41-ABC1-5741AFE1EF8D}"/>
                </a:ext>
              </a:extLst>
            </p:cNvPr>
            <p:cNvSpPr txBox="1">
              <a:spLocks noChangeArrowheads="1"/>
            </p:cNvSpPr>
            <p:nvPr/>
          </p:nvSpPr>
          <p:spPr bwMode="auto">
            <a:xfrm>
              <a:off x="3184379" y="3789694"/>
              <a:ext cx="1426889" cy="523202"/>
            </a:xfrm>
            <a:prstGeom prst="rect">
              <a:avLst/>
            </a:prstGeom>
            <a:solidFill>
              <a:schemeClr val="bg1">
                <a:lumMod val="85000"/>
              </a:schemeClr>
            </a:solidFill>
            <a:ln w="19050">
              <a:solidFill>
                <a:schemeClr val="tx1"/>
              </a:solidFill>
              <a:miter lim="800000"/>
              <a:headEnd/>
              <a:tailEnd/>
            </a:ln>
          </p:spPr>
          <p:txBody>
            <a:bodyPr>
              <a:spAutoFit/>
            </a:bodyPr>
            <a:lstStyle/>
            <a:p>
              <a:pPr algn="ctr">
                <a:spcBef>
                  <a:spcPts val="0"/>
                </a:spcBef>
                <a:defRPr/>
              </a:pPr>
              <a:r>
                <a:rPr lang="en-CA" sz="1400" dirty="0">
                  <a:solidFill>
                    <a:schemeClr val="tx1"/>
                  </a:solidFill>
                  <a:latin typeface="Helvetica" pitchFamily="34" charset="0"/>
                </a:rPr>
                <a:t>Fire or</a:t>
              </a:r>
            </a:p>
            <a:p>
              <a:pPr algn="ctr">
                <a:spcBef>
                  <a:spcPts val="0"/>
                </a:spcBef>
                <a:defRPr/>
              </a:pPr>
              <a:r>
                <a:rPr lang="en-CA" sz="1400" dirty="0">
                  <a:solidFill>
                    <a:schemeClr val="tx1"/>
                  </a:solidFill>
                  <a:latin typeface="Helvetica" pitchFamily="34" charset="0"/>
                </a:rPr>
                <a:t> Explosion</a:t>
              </a:r>
            </a:p>
          </p:txBody>
        </p:sp>
        <p:sp>
          <p:nvSpPr>
            <p:cNvPr id="61452" name="TextBox 16">
              <a:extLst>
                <a:ext uri="{FF2B5EF4-FFF2-40B4-BE49-F238E27FC236}">
                  <a16:creationId xmlns:a16="http://schemas.microsoft.com/office/drawing/2014/main" id="{35A1FD80-94C9-4A54-8DA6-8B06D59C41D3}"/>
                </a:ext>
              </a:extLst>
            </p:cNvPr>
            <p:cNvSpPr txBox="1">
              <a:spLocks noChangeArrowheads="1"/>
            </p:cNvSpPr>
            <p:nvPr/>
          </p:nvSpPr>
          <p:spPr bwMode="auto">
            <a:xfrm>
              <a:off x="3184379" y="4510629"/>
              <a:ext cx="1426889" cy="307972"/>
            </a:xfrm>
            <a:prstGeom prst="rect">
              <a:avLst/>
            </a:prstGeom>
            <a:solidFill>
              <a:schemeClr val="bg1">
                <a:lumMod val="85000"/>
              </a:schemeClr>
            </a:solidFill>
            <a:ln w="19050">
              <a:solidFill>
                <a:schemeClr val="tx1"/>
              </a:solidFill>
              <a:miter lim="800000"/>
              <a:headEnd/>
              <a:tailEnd/>
            </a:ln>
          </p:spPr>
          <p:txBody>
            <a:bodyPr>
              <a:spAutoFit/>
            </a:bodyPr>
            <a:lstStyle/>
            <a:p>
              <a:pPr algn="ctr">
                <a:spcBef>
                  <a:spcPct val="50000"/>
                </a:spcBef>
                <a:defRPr/>
              </a:pPr>
              <a:r>
                <a:rPr lang="en-CA" sz="1400" dirty="0">
                  <a:solidFill>
                    <a:schemeClr val="tx1"/>
                  </a:solidFill>
                  <a:latin typeface="Helvetica" pitchFamily="34" charset="0"/>
                </a:rPr>
                <a:t>Health</a:t>
              </a:r>
            </a:p>
          </p:txBody>
        </p:sp>
        <p:sp>
          <p:nvSpPr>
            <p:cNvPr id="61453" name="TextBox 17">
              <a:extLst>
                <a:ext uri="{FF2B5EF4-FFF2-40B4-BE49-F238E27FC236}">
                  <a16:creationId xmlns:a16="http://schemas.microsoft.com/office/drawing/2014/main" id="{FA864D54-5459-401F-A82D-2444847BA798}"/>
                </a:ext>
              </a:extLst>
            </p:cNvPr>
            <p:cNvSpPr txBox="1">
              <a:spLocks noChangeArrowheads="1"/>
            </p:cNvSpPr>
            <p:nvPr/>
          </p:nvSpPr>
          <p:spPr bwMode="auto">
            <a:xfrm>
              <a:off x="5077992" y="3789694"/>
              <a:ext cx="1423328" cy="523202"/>
            </a:xfrm>
            <a:prstGeom prst="rect">
              <a:avLst/>
            </a:prstGeom>
            <a:solidFill>
              <a:schemeClr val="bg1">
                <a:lumMod val="85000"/>
              </a:schemeClr>
            </a:solidFill>
            <a:ln w="19050">
              <a:solidFill>
                <a:schemeClr val="tx1"/>
              </a:solidFill>
              <a:miter lim="800000"/>
              <a:headEnd/>
              <a:tailEnd/>
            </a:ln>
          </p:spPr>
          <p:txBody>
            <a:bodyPr>
              <a:spAutoFit/>
            </a:bodyPr>
            <a:lstStyle/>
            <a:p>
              <a:pPr algn="ctr">
                <a:spcBef>
                  <a:spcPct val="50000"/>
                </a:spcBef>
                <a:defRPr/>
              </a:pPr>
              <a:r>
                <a:rPr lang="en-CA" sz="1400" dirty="0">
                  <a:solidFill>
                    <a:schemeClr val="tx1"/>
                  </a:solidFill>
                  <a:latin typeface="Helvetica" pitchFamily="34" charset="0"/>
                </a:rPr>
                <a:t>Primary Information</a:t>
              </a:r>
            </a:p>
          </p:txBody>
        </p:sp>
        <p:sp>
          <p:nvSpPr>
            <p:cNvPr id="61454" name="TextBox 18">
              <a:extLst>
                <a:ext uri="{FF2B5EF4-FFF2-40B4-BE49-F238E27FC236}">
                  <a16:creationId xmlns:a16="http://schemas.microsoft.com/office/drawing/2014/main" id="{AEEBBEEA-45B0-4E92-9FAD-88561B69C6BF}"/>
                </a:ext>
              </a:extLst>
            </p:cNvPr>
            <p:cNvSpPr txBox="1">
              <a:spLocks noChangeArrowheads="1"/>
            </p:cNvSpPr>
            <p:nvPr/>
          </p:nvSpPr>
          <p:spPr bwMode="auto">
            <a:xfrm>
              <a:off x="5077992" y="4510629"/>
              <a:ext cx="1423328" cy="523202"/>
            </a:xfrm>
            <a:prstGeom prst="rect">
              <a:avLst/>
            </a:prstGeom>
            <a:solidFill>
              <a:schemeClr val="bg1">
                <a:lumMod val="85000"/>
              </a:schemeClr>
            </a:solidFill>
            <a:ln w="19050">
              <a:solidFill>
                <a:schemeClr val="tx1"/>
              </a:solidFill>
              <a:miter lim="800000"/>
              <a:headEnd/>
              <a:tailEnd/>
            </a:ln>
          </p:spPr>
          <p:txBody>
            <a:bodyPr>
              <a:spAutoFit/>
            </a:bodyPr>
            <a:lstStyle/>
            <a:p>
              <a:pPr algn="ctr">
                <a:spcBef>
                  <a:spcPct val="50000"/>
                </a:spcBef>
                <a:defRPr/>
              </a:pPr>
              <a:r>
                <a:rPr lang="en-CA" sz="1400" dirty="0">
                  <a:solidFill>
                    <a:schemeClr val="tx1"/>
                  </a:solidFill>
                  <a:latin typeface="Helvetica" pitchFamily="34" charset="0"/>
                </a:rPr>
                <a:t>Protective Clothing</a:t>
              </a:r>
            </a:p>
          </p:txBody>
        </p:sp>
        <p:sp>
          <p:nvSpPr>
            <p:cNvPr id="61455" name="TextBox 19">
              <a:extLst>
                <a:ext uri="{FF2B5EF4-FFF2-40B4-BE49-F238E27FC236}">
                  <a16:creationId xmlns:a16="http://schemas.microsoft.com/office/drawing/2014/main" id="{D5FCB0FB-56C4-4270-B1DA-F7933EE0963F}"/>
                </a:ext>
              </a:extLst>
            </p:cNvPr>
            <p:cNvSpPr txBox="1">
              <a:spLocks noChangeArrowheads="1"/>
            </p:cNvSpPr>
            <p:nvPr/>
          </p:nvSpPr>
          <p:spPr bwMode="auto">
            <a:xfrm>
              <a:off x="5077992" y="5212316"/>
              <a:ext cx="1423328" cy="813677"/>
            </a:xfrm>
            <a:prstGeom prst="rect">
              <a:avLst/>
            </a:prstGeom>
            <a:solidFill>
              <a:schemeClr val="bg1">
                <a:lumMod val="85000"/>
              </a:schemeClr>
            </a:solidFill>
            <a:ln w="19050">
              <a:solidFill>
                <a:schemeClr val="tx1"/>
              </a:solidFill>
              <a:miter lim="800000"/>
              <a:headEnd/>
              <a:tailEnd/>
            </a:ln>
          </p:spPr>
          <p:txBody>
            <a:bodyPr>
              <a:spAutoFit/>
            </a:bodyPr>
            <a:lstStyle/>
            <a:p>
              <a:pPr algn="ctr">
                <a:defRPr/>
              </a:pPr>
              <a:r>
                <a:rPr lang="en-CA" sz="1400" dirty="0">
                  <a:solidFill>
                    <a:schemeClr val="tx1"/>
                  </a:solidFill>
                  <a:latin typeface="Helvetica" pitchFamily="34" charset="0"/>
                </a:rPr>
                <a:t>Evacuation</a:t>
              </a:r>
            </a:p>
            <a:p>
              <a:pPr algn="ctr">
                <a:defRPr/>
              </a:pPr>
              <a:r>
                <a:rPr lang="en-CA" sz="1400" dirty="0">
                  <a:solidFill>
                    <a:schemeClr val="tx1"/>
                  </a:solidFill>
                  <a:latin typeface="Helvetica" pitchFamily="34" charset="0"/>
                </a:rPr>
                <a:t>- Spill</a:t>
              </a:r>
            </a:p>
            <a:p>
              <a:pPr algn="ctr">
                <a:tabLst>
                  <a:tab pos="361950" algn="l"/>
                </a:tabLst>
                <a:defRPr/>
              </a:pPr>
              <a:r>
                <a:rPr lang="en-CA" sz="1400" dirty="0">
                  <a:solidFill>
                    <a:schemeClr val="tx1"/>
                  </a:solidFill>
                  <a:latin typeface="Helvetica" pitchFamily="34" charset="0"/>
                </a:rPr>
                <a:t>- Fire</a:t>
              </a:r>
            </a:p>
          </p:txBody>
        </p:sp>
        <p:sp>
          <p:nvSpPr>
            <p:cNvPr id="61456" name="TextBox 20">
              <a:extLst>
                <a:ext uri="{FF2B5EF4-FFF2-40B4-BE49-F238E27FC236}">
                  <a16:creationId xmlns:a16="http://schemas.microsoft.com/office/drawing/2014/main" id="{9D4E25C3-7533-4762-A9A0-1C2FA885C903}"/>
                </a:ext>
              </a:extLst>
            </p:cNvPr>
            <p:cNvSpPr txBox="1">
              <a:spLocks noChangeArrowheads="1"/>
            </p:cNvSpPr>
            <p:nvPr/>
          </p:nvSpPr>
          <p:spPr bwMode="auto">
            <a:xfrm>
              <a:off x="6948446" y="3789694"/>
              <a:ext cx="1425109" cy="307972"/>
            </a:xfrm>
            <a:prstGeom prst="rect">
              <a:avLst/>
            </a:prstGeom>
            <a:solidFill>
              <a:schemeClr val="bg1">
                <a:lumMod val="85000"/>
              </a:schemeClr>
            </a:solidFill>
            <a:ln w="19050">
              <a:solidFill>
                <a:schemeClr val="tx1"/>
              </a:solidFill>
              <a:miter lim="800000"/>
              <a:headEnd/>
              <a:tailEnd/>
            </a:ln>
          </p:spPr>
          <p:txBody>
            <a:bodyPr>
              <a:spAutoFit/>
            </a:bodyPr>
            <a:lstStyle/>
            <a:p>
              <a:pPr algn="ctr">
                <a:spcBef>
                  <a:spcPct val="50000"/>
                </a:spcBef>
                <a:defRPr/>
              </a:pPr>
              <a:r>
                <a:rPr lang="en-CA" sz="1400">
                  <a:solidFill>
                    <a:schemeClr val="tx1"/>
                  </a:solidFill>
                  <a:latin typeface="Helvetica" pitchFamily="34" charset="0"/>
                </a:rPr>
                <a:t>Fire</a:t>
              </a:r>
            </a:p>
          </p:txBody>
        </p:sp>
        <p:sp>
          <p:nvSpPr>
            <p:cNvPr id="61457" name="TextBox 21">
              <a:extLst>
                <a:ext uri="{FF2B5EF4-FFF2-40B4-BE49-F238E27FC236}">
                  <a16:creationId xmlns:a16="http://schemas.microsoft.com/office/drawing/2014/main" id="{FD79CFA7-58FF-4FE3-B745-27C10D3FDDEF}"/>
                </a:ext>
              </a:extLst>
            </p:cNvPr>
            <p:cNvSpPr txBox="1">
              <a:spLocks noChangeArrowheads="1"/>
            </p:cNvSpPr>
            <p:nvPr/>
          </p:nvSpPr>
          <p:spPr bwMode="auto">
            <a:xfrm>
              <a:off x="6948446" y="4293649"/>
              <a:ext cx="1425109" cy="524953"/>
            </a:xfrm>
            <a:prstGeom prst="rect">
              <a:avLst/>
            </a:prstGeom>
            <a:solidFill>
              <a:schemeClr val="bg1">
                <a:lumMod val="85000"/>
              </a:schemeClr>
            </a:solidFill>
            <a:ln w="19050">
              <a:solidFill>
                <a:schemeClr val="tx1"/>
              </a:solidFill>
              <a:miter lim="800000"/>
              <a:headEnd/>
              <a:tailEnd/>
            </a:ln>
          </p:spPr>
          <p:txBody>
            <a:bodyPr>
              <a:spAutoFit/>
            </a:bodyPr>
            <a:lstStyle/>
            <a:p>
              <a:pPr algn="ctr">
                <a:spcBef>
                  <a:spcPts val="0"/>
                </a:spcBef>
                <a:defRPr/>
              </a:pPr>
              <a:r>
                <a:rPr lang="en-CA" sz="1400">
                  <a:solidFill>
                    <a:schemeClr val="tx1"/>
                  </a:solidFill>
                  <a:latin typeface="Helvetica" pitchFamily="34" charset="0"/>
                </a:rPr>
                <a:t>Spill or</a:t>
              </a:r>
            </a:p>
            <a:p>
              <a:pPr algn="ctr">
                <a:spcBef>
                  <a:spcPts val="0"/>
                </a:spcBef>
                <a:defRPr/>
              </a:pPr>
              <a:r>
                <a:rPr lang="en-CA" sz="1400">
                  <a:solidFill>
                    <a:schemeClr val="tx1"/>
                  </a:solidFill>
                  <a:latin typeface="Helvetica" pitchFamily="34" charset="0"/>
                </a:rPr>
                <a:t>Leak</a:t>
              </a:r>
            </a:p>
          </p:txBody>
        </p:sp>
        <p:sp>
          <p:nvSpPr>
            <p:cNvPr id="61458" name="TextBox 22">
              <a:extLst>
                <a:ext uri="{FF2B5EF4-FFF2-40B4-BE49-F238E27FC236}">
                  <a16:creationId xmlns:a16="http://schemas.microsoft.com/office/drawing/2014/main" id="{B8AF46A4-57F6-4EFB-8FB4-7268636D541B}"/>
                </a:ext>
              </a:extLst>
            </p:cNvPr>
            <p:cNvSpPr txBox="1">
              <a:spLocks noChangeArrowheads="1"/>
            </p:cNvSpPr>
            <p:nvPr/>
          </p:nvSpPr>
          <p:spPr bwMode="auto">
            <a:xfrm>
              <a:off x="6948446" y="5012833"/>
              <a:ext cx="1425109" cy="307972"/>
            </a:xfrm>
            <a:prstGeom prst="rect">
              <a:avLst/>
            </a:prstGeom>
            <a:solidFill>
              <a:schemeClr val="bg1">
                <a:lumMod val="85000"/>
              </a:schemeClr>
            </a:solidFill>
            <a:ln w="19050">
              <a:solidFill>
                <a:schemeClr val="tx1"/>
              </a:solidFill>
              <a:miter lim="800000"/>
              <a:headEnd/>
              <a:tailEnd/>
            </a:ln>
          </p:spPr>
          <p:txBody>
            <a:bodyPr>
              <a:spAutoFit/>
            </a:bodyPr>
            <a:lstStyle/>
            <a:p>
              <a:pPr algn="ctr">
                <a:spcBef>
                  <a:spcPct val="50000"/>
                </a:spcBef>
                <a:defRPr/>
              </a:pPr>
              <a:r>
                <a:rPr lang="en-CA" sz="1400">
                  <a:solidFill>
                    <a:schemeClr val="tx1"/>
                  </a:solidFill>
                  <a:latin typeface="Helvetica" pitchFamily="34" charset="0"/>
                </a:rPr>
                <a:t>First Aid</a:t>
              </a:r>
            </a:p>
          </p:txBody>
        </p:sp>
        <p:cxnSp>
          <p:nvCxnSpPr>
            <p:cNvPr id="60436" name="Elbow Connector 24">
              <a:extLst>
                <a:ext uri="{FF2B5EF4-FFF2-40B4-BE49-F238E27FC236}">
                  <a16:creationId xmlns:a16="http://schemas.microsoft.com/office/drawing/2014/main" id="{EFFF36B6-3A23-412B-80B0-4AAFAECF4EF7}"/>
                </a:ext>
              </a:extLst>
            </p:cNvPr>
            <p:cNvCxnSpPr>
              <a:cxnSpLocks noChangeShapeType="1"/>
              <a:stCxn id="60424" idx="2"/>
              <a:endCxn id="60426" idx="0"/>
            </p:cNvCxnSpPr>
            <p:nvPr/>
          </p:nvCxnSpPr>
          <p:spPr bwMode="auto">
            <a:xfrm rot="16200000" flipH="1">
              <a:off x="5398799" y="2887022"/>
              <a:ext cx="363196" cy="1"/>
            </a:xfrm>
            <a:prstGeom prst="bentConnector3">
              <a:avLst>
                <a:gd name="adj1" fmla="val 50000"/>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60437" name="Elbow Connector 35">
              <a:extLst>
                <a:ext uri="{FF2B5EF4-FFF2-40B4-BE49-F238E27FC236}">
                  <a16:creationId xmlns:a16="http://schemas.microsoft.com/office/drawing/2014/main" id="{A11C56F7-3B7A-4DD8-8189-0BE19E6539C4}"/>
                </a:ext>
              </a:extLst>
            </p:cNvPr>
            <p:cNvCxnSpPr>
              <a:cxnSpLocks noChangeShapeType="1"/>
              <a:stCxn id="60425" idx="0"/>
              <a:endCxn id="60427" idx="0"/>
            </p:cNvCxnSpPr>
            <p:nvPr/>
          </p:nvCxnSpPr>
          <p:spPr bwMode="auto">
            <a:xfrm rot="5400000" flipH="1" flipV="1">
              <a:off x="5570351" y="1187221"/>
              <a:ext cx="12698" cy="3762801"/>
            </a:xfrm>
            <a:prstGeom prst="bentConnector3">
              <a:avLst>
                <a:gd name="adj1" fmla="val 1800000"/>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60438" name="Elbow Connector 38">
              <a:extLst>
                <a:ext uri="{FF2B5EF4-FFF2-40B4-BE49-F238E27FC236}">
                  <a16:creationId xmlns:a16="http://schemas.microsoft.com/office/drawing/2014/main" id="{D1BF91D0-D4CC-44DE-84EF-E761C47C546D}"/>
                </a:ext>
              </a:extLst>
            </p:cNvPr>
            <p:cNvCxnSpPr>
              <a:cxnSpLocks noChangeShapeType="1"/>
              <a:endCxn id="61451" idx="1"/>
            </p:cNvCxnSpPr>
            <p:nvPr/>
          </p:nvCxnSpPr>
          <p:spPr bwMode="auto">
            <a:xfrm rot="16200000" flipH="1">
              <a:off x="2801838" y="3667989"/>
              <a:ext cx="621931" cy="143925"/>
            </a:xfrm>
            <a:prstGeom prst="bentConnector2">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60439" name="Elbow Connector 44">
              <a:extLst>
                <a:ext uri="{FF2B5EF4-FFF2-40B4-BE49-F238E27FC236}">
                  <a16:creationId xmlns:a16="http://schemas.microsoft.com/office/drawing/2014/main" id="{F152E162-BA2C-4AD4-B91D-8E04D3C54257}"/>
                </a:ext>
              </a:extLst>
            </p:cNvPr>
            <p:cNvCxnSpPr>
              <a:cxnSpLocks noChangeShapeType="1"/>
              <a:endCxn id="61452" idx="1"/>
            </p:cNvCxnSpPr>
            <p:nvPr/>
          </p:nvCxnSpPr>
          <p:spPr bwMode="auto">
            <a:xfrm rot="16200000" flipH="1">
              <a:off x="2351899" y="3831007"/>
              <a:ext cx="1521827" cy="143946"/>
            </a:xfrm>
            <a:prstGeom prst="bentConnector2">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60440" name="Elbow Connector 47">
              <a:extLst>
                <a:ext uri="{FF2B5EF4-FFF2-40B4-BE49-F238E27FC236}">
                  <a16:creationId xmlns:a16="http://schemas.microsoft.com/office/drawing/2014/main" id="{6C435E30-BD8C-4565-B52E-3B58861C2842}"/>
                </a:ext>
              </a:extLst>
            </p:cNvPr>
            <p:cNvCxnSpPr>
              <a:cxnSpLocks noChangeShapeType="1"/>
              <a:endCxn id="61453" idx="1"/>
            </p:cNvCxnSpPr>
            <p:nvPr/>
          </p:nvCxnSpPr>
          <p:spPr bwMode="auto">
            <a:xfrm rot="16200000" flipH="1">
              <a:off x="4693747" y="3667291"/>
              <a:ext cx="621920" cy="145331"/>
            </a:xfrm>
            <a:prstGeom prst="bentConnector2">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60441" name="Shape 51">
              <a:extLst>
                <a:ext uri="{FF2B5EF4-FFF2-40B4-BE49-F238E27FC236}">
                  <a16:creationId xmlns:a16="http://schemas.microsoft.com/office/drawing/2014/main" id="{BA0E9768-F5F1-4765-96B2-6F7FB083C1EF}"/>
                </a:ext>
              </a:extLst>
            </p:cNvPr>
            <p:cNvCxnSpPr>
              <a:cxnSpLocks noChangeShapeType="1"/>
              <a:endCxn id="61454" idx="1"/>
            </p:cNvCxnSpPr>
            <p:nvPr/>
          </p:nvCxnSpPr>
          <p:spPr bwMode="auto">
            <a:xfrm rot="16200000" flipH="1">
              <a:off x="4297439" y="3991589"/>
              <a:ext cx="1414533" cy="145334"/>
            </a:xfrm>
            <a:prstGeom prst="bentConnector2">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60442" name="Shape 53">
              <a:extLst>
                <a:ext uri="{FF2B5EF4-FFF2-40B4-BE49-F238E27FC236}">
                  <a16:creationId xmlns:a16="http://schemas.microsoft.com/office/drawing/2014/main" id="{FA31A606-0AD8-4931-AB31-1A92F214F05A}"/>
                </a:ext>
              </a:extLst>
            </p:cNvPr>
            <p:cNvCxnSpPr>
              <a:cxnSpLocks noChangeShapeType="1"/>
              <a:endCxn id="61455" idx="1"/>
            </p:cNvCxnSpPr>
            <p:nvPr/>
          </p:nvCxnSpPr>
          <p:spPr bwMode="auto">
            <a:xfrm rot="16200000" flipH="1">
              <a:off x="3828428" y="4370003"/>
              <a:ext cx="2352554" cy="145334"/>
            </a:xfrm>
            <a:prstGeom prst="bentConnector2">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60443" name="Shape 55">
              <a:extLst>
                <a:ext uri="{FF2B5EF4-FFF2-40B4-BE49-F238E27FC236}">
                  <a16:creationId xmlns:a16="http://schemas.microsoft.com/office/drawing/2014/main" id="{D95D14E8-458E-45B1-A4E5-EF3B8866ACF4}"/>
                </a:ext>
              </a:extLst>
            </p:cNvPr>
            <p:cNvCxnSpPr>
              <a:cxnSpLocks noChangeShapeType="1"/>
              <a:endCxn id="61456" idx="1"/>
            </p:cNvCxnSpPr>
            <p:nvPr/>
          </p:nvCxnSpPr>
          <p:spPr bwMode="auto">
            <a:xfrm rot="16200000" flipH="1">
              <a:off x="6618587" y="3614083"/>
              <a:ext cx="514082" cy="143916"/>
            </a:xfrm>
            <a:prstGeom prst="bentConnector2">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60444" name="Shape 58">
              <a:extLst>
                <a:ext uri="{FF2B5EF4-FFF2-40B4-BE49-F238E27FC236}">
                  <a16:creationId xmlns:a16="http://schemas.microsoft.com/office/drawing/2014/main" id="{C5E21D8C-BABA-43DA-8E49-1F184C5B1854}"/>
                </a:ext>
              </a:extLst>
            </p:cNvPr>
            <p:cNvCxnSpPr>
              <a:cxnSpLocks noChangeShapeType="1"/>
              <a:endCxn id="61457" idx="1"/>
            </p:cNvCxnSpPr>
            <p:nvPr/>
          </p:nvCxnSpPr>
          <p:spPr bwMode="auto">
            <a:xfrm rot="16200000" flipH="1">
              <a:off x="6240370" y="3848278"/>
              <a:ext cx="1270679" cy="144081"/>
            </a:xfrm>
            <a:prstGeom prst="bentConnector2">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60445" name="Shape 60">
              <a:extLst>
                <a:ext uri="{FF2B5EF4-FFF2-40B4-BE49-F238E27FC236}">
                  <a16:creationId xmlns:a16="http://schemas.microsoft.com/office/drawing/2014/main" id="{C0739B88-4820-4255-AFC3-A91D4F338187}"/>
                </a:ext>
              </a:extLst>
            </p:cNvPr>
            <p:cNvCxnSpPr>
              <a:cxnSpLocks noChangeShapeType="1"/>
              <a:endCxn id="61458" idx="1"/>
            </p:cNvCxnSpPr>
            <p:nvPr/>
          </p:nvCxnSpPr>
          <p:spPr bwMode="auto">
            <a:xfrm rot="16200000" flipH="1">
              <a:off x="5862816" y="4081821"/>
              <a:ext cx="2025623" cy="143919"/>
            </a:xfrm>
            <a:prstGeom prst="bentConnector2">
              <a:avLst/>
            </a:prstGeom>
            <a:noFill/>
            <a:ln w="19050" algn="ctr">
              <a:solidFill>
                <a:schemeClr val="tx1"/>
              </a:solidFill>
              <a:round/>
              <a:headEnd/>
              <a:tailEnd/>
            </a:ln>
            <a:extLst>
              <a:ext uri="{909E8E84-426E-40DD-AFC4-6F175D3DCCD1}">
                <a14:hiddenFill xmlns:a14="http://schemas.microsoft.com/office/drawing/2010/main">
                  <a:noFill/>
                </a14:hiddenFill>
              </a:ext>
            </a:extLst>
          </p:spPr>
        </p:cxnSp>
      </p:grpSp>
      <p:sp>
        <p:nvSpPr>
          <p:cNvPr id="60420" name="Line 11">
            <a:extLst>
              <a:ext uri="{FF2B5EF4-FFF2-40B4-BE49-F238E27FC236}">
                <a16:creationId xmlns:a16="http://schemas.microsoft.com/office/drawing/2014/main" id="{A170161B-F713-45B1-BC3C-7608E0C23971}"/>
              </a:ext>
            </a:extLst>
          </p:cNvPr>
          <p:cNvSpPr>
            <a:spLocks noChangeShapeType="1"/>
          </p:cNvSpPr>
          <p:nvPr/>
        </p:nvSpPr>
        <p:spPr bwMode="auto">
          <a:xfrm>
            <a:off x="152400" y="1390650"/>
            <a:ext cx="8686800" cy="0"/>
          </a:xfrm>
          <a:prstGeom prst="line">
            <a:avLst/>
          </a:prstGeom>
          <a:noFill/>
          <a:ln w="9525">
            <a:solidFill>
              <a:srgbClr val="B2B2B2"/>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65" name="Title 6">
            <a:extLst>
              <a:ext uri="{FF2B5EF4-FFF2-40B4-BE49-F238E27FC236}">
                <a16:creationId xmlns:a16="http://schemas.microsoft.com/office/drawing/2014/main" id="{1B46A234-1170-480C-9A0E-6F9FD94D44C9}"/>
              </a:ext>
            </a:extLst>
          </p:cNvPr>
          <p:cNvSpPr>
            <a:spLocks noGrp="1"/>
          </p:cNvSpPr>
          <p:nvPr>
            <p:ph type="title"/>
          </p:nvPr>
        </p:nvSpPr>
        <p:spPr>
          <a:xfrm>
            <a:off x="831850" y="620713"/>
            <a:ext cx="7772400" cy="742950"/>
          </a:xfrm>
        </p:spPr>
        <p:txBody>
          <a:bodyPr/>
          <a:lstStyle/>
          <a:p>
            <a:pPr>
              <a:tabLst>
                <a:tab pos="723900" algn="l"/>
              </a:tabLst>
              <a:defRPr/>
            </a:pPr>
            <a:r>
              <a:rPr lang="en-CA" sz="3600" dirty="0">
                <a:solidFill>
                  <a:srgbClr val="FF6600"/>
                </a:solidFill>
                <a:effectLst>
                  <a:outerShdw blurRad="38100" dist="38100" dir="2700000" algn="tl">
                    <a:srgbClr val="000000"/>
                  </a:outerShdw>
                </a:effectLst>
              </a:rPr>
              <a:t>ORANGE</a:t>
            </a:r>
            <a:r>
              <a:rPr lang="en-CA" sz="3600" dirty="0"/>
              <a:t> Section</a:t>
            </a:r>
          </a:p>
        </p:txBody>
      </p:sp>
      <p:sp>
        <p:nvSpPr>
          <p:cNvPr id="29" name="Slide Number Placeholder 28">
            <a:extLst>
              <a:ext uri="{FF2B5EF4-FFF2-40B4-BE49-F238E27FC236}">
                <a16:creationId xmlns:a16="http://schemas.microsoft.com/office/drawing/2014/main" id="{8531A8B8-94E0-4A11-956C-66142A973BE1}"/>
              </a:ext>
            </a:extLst>
          </p:cNvPr>
          <p:cNvSpPr>
            <a:spLocks noGrp="1"/>
          </p:cNvSpPr>
          <p:nvPr>
            <p:ph type="sldNum" sz="quarter" idx="12"/>
          </p:nvPr>
        </p:nvSpPr>
        <p:spPr>
          <a:xfrm>
            <a:off x="8496300" y="6573838"/>
            <a:ext cx="647700" cy="284162"/>
          </a:xfrm>
        </p:spPr>
        <p:txBody>
          <a:bodyPr/>
          <a:lstStyle>
            <a:lvl1pPr>
              <a:defRPr sz="2400" b="1">
                <a:solidFill>
                  <a:srgbClr val="FF6600"/>
                </a:solidFill>
                <a:latin typeface="Times New Roman" panose="02020603050405020304" pitchFamily="18" charset="0"/>
                <a:cs typeface="Arial" panose="020B0604020202020204" pitchFamily="34" charset="0"/>
              </a:defRPr>
            </a:lvl1pPr>
            <a:lvl2pPr marL="742950" indent="-285750">
              <a:defRPr sz="2400" b="1">
                <a:solidFill>
                  <a:srgbClr val="FF6600"/>
                </a:solidFill>
                <a:latin typeface="Times New Roman" panose="02020603050405020304" pitchFamily="18" charset="0"/>
                <a:cs typeface="Arial" panose="020B0604020202020204" pitchFamily="34" charset="0"/>
              </a:defRPr>
            </a:lvl2pPr>
            <a:lvl3pPr marL="1143000" indent="-228600">
              <a:defRPr sz="2400" b="1">
                <a:solidFill>
                  <a:srgbClr val="FF6600"/>
                </a:solidFill>
                <a:latin typeface="Times New Roman" panose="02020603050405020304" pitchFamily="18" charset="0"/>
                <a:cs typeface="Arial" panose="020B0604020202020204" pitchFamily="34" charset="0"/>
              </a:defRPr>
            </a:lvl3pPr>
            <a:lvl4pPr marL="1600200" indent="-228600">
              <a:defRPr sz="2400" b="1">
                <a:solidFill>
                  <a:srgbClr val="FF6600"/>
                </a:solidFill>
                <a:latin typeface="Times New Roman" panose="02020603050405020304" pitchFamily="18" charset="0"/>
                <a:cs typeface="Arial" panose="020B0604020202020204" pitchFamily="34" charset="0"/>
              </a:defRPr>
            </a:lvl4pPr>
            <a:lvl5pPr marL="2057400" indent="-228600">
              <a:defRPr sz="2400" b="1">
                <a:solidFill>
                  <a:srgbClr val="FF6600"/>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b="1">
                <a:solidFill>
                  <a:srgbClr val="FF6600"/>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b="1">
                <a:solidFill>
                  <a:srgbClr val="FF6600"/>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b="1">
                <a:solidFill>
                  <a:srgbClr val="FF6600"/>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b="1">
                <a:solidFill>
                  <a:srgbClr val="FF6600"/>
                </a:solidFill>
                <a:latin typeface="Times New Roman" panose="02020603050405020304" pitchFamily="18" charset="0"/>
                <a:cs typeface="Arial" panose="020B0604020202020204" pitchFamily="34" charset="0"/>
              </a:defRPr>
            </a:lvl9pPr>
          </a:lstStyle>
          <a:p>
            <a:pPr>
              <a:defRPr/>
            </a:pPr>
            <a:fld id="{5834FA7D-4427-4B72-91AC-6E3451F0EB69}" type="slidenum">
              <a:rPr lang="en-CA" altLang="en-US" sz="1400" smtClean="0">
                <a:solidFill>
                  <a:srgbClr val="000000"/>
                </a:solidFill>
                <a:latin typeface="Helvetica" panose="020B0604020202020204" pitchFamily="34" charset="0"/>
              </a:rPr>
              <a:pPr>
                <a:defRPr/>
              </a:pPr>
              <a:t>13</a:t>
            </a:fld>
            <a:endParaRPr lang="en-CA" altLang="en-US" sz="1400">
              <a:solidFill>
                <a:srgbClr val="000000"/>
              </a:solidFill>
              <a:latin typeface="Helvetica" panose="020B0604020202020204" pitchFamily="34" charset="0"/>
            </a:endParaRPr>
          </a:p>
        </p:txBody>
      </p:sp>
      <p:graphicFrame>
        <p:nvGraphicFramePr>
          <p:cNvPr id="31" name="Diagram 30">
            <a:extLst>
              <a:ext uri="{FF2B5EF4-FFF2-40B4-BE49-F238E27FC236}">
                <a16:creationId xmlns:a16="http://schemas.microsoft.com/office/drawing/2014/main" id="{EB30125F-457A-4450-BC0D-338C3ED5CBA8}"/>
              </a:ext>
            </a:extLst>
          </p:cNvPr>
          <p:cNvGraphicFramePr/>
          <p:nvPr/>
        </p:nvGraphicFramePr>
        <p:xfrm>
          <a:off x="1440040" y="6093296"/>
          <a:ext cx="5940272" cy="7200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42" name="Title 1">
            <a:extLst>
              <a:ext uri="{FF2B5EF4-FFF2-40B4-BE49-F238E27FC236}">
                <a16:creationId xmlns:a16="http://schemas.microsoft.com/office/drawing/2014/main" id="{93CD090D-1035-422D-B8D2-ABD236A3999A}"/>
              </a:ext>
            </a:extLst>
          </p:cNvPr>
          <p:cNvSpPr>
            <a:spLocks noGrp="1"/>
          </p:cNvSpPr>
          <p:nvPr>
            <p:ph type="title"/>
          </p:nvPr>
        </p:nvSpPr>
        <p:spPr bwMode="auto">
          <a:xfrm>
            <a:off x="830263" y="620713"/>
            <a:ext cx="8205787" cy="7921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ltLang="en-US">
              <a:ea typeface="ＭＳ Ｐゴシック" panose="020B0600070205080204" pitchFamily="34" charset="-128"/>
            </a:endParaRPr>
          </a:p>
        </p:txBody>
      </p:sp>
      <p:sp>
        <p:nvSpPr>
          <p:cNvPr id="61443" name="Content Placeholder 2">
            <a:extLst>
              <a:ext uri="{FF2B5EF4-FFF2-40B4-BE49-F238E27FC236}">
                <a16:creationId xmlns:a16="http://schemas.microsoft.com/office/drawing/2014/main" id="{E8A9F1B2-89B2-4D06-B62E-8D091E099669}"/>
              </a:ext>
            </a:extLst>
          </p:cNvPr>
          <p:cNvSpPr>
            <a:spLocks noGrp="1"/>
          </p:cNvSpPr>
          <p:nvPr>
            <p:ph idx="1"/>
          </p:nvPr>
        </p:nvSpPr>
        <p:spPr>
          <a:xfrm>
            <a:off x="685800" y="1628775"/>
            <a:ext cx="7772400" cy="4238625"/>
          </a:xfrm>
        </p:spPr>
        <p:txBody>
          <a:bodyPr/>
          <a:lstStyle/>
          <a:p>
            <a:endParaRPr lang="en-CA" altLang="en-US">
              <a:ea typeface="ＭＳ Ｐゴシック" panose="020B0600070205080204" pitchFamily="34" charset="-128"/>
            </a:endParaRPr>
          </a:p>
        </p:txBody>
      </p:sp>
      <p:sp>
        <p:nvSpPr>
          <p:cNvPr id="4" name="Slide Number Placeholder 3">
            <a:extLst>
              <a:ext uri="{FF2B5EF4-FFF2-40B4-BE49-F238E27FC236}">
                <a16:creationId xmlns:a16="http://schemas.microsoft.com/office/drawing/2014/main" id="{A605FB9D-C1F2-4D7E-B7D8-DBC419141F72}"/>
              </a:ext>
            </a:extLst>
          </p:cNvPr>
          <p:cNvSpPr>
            <a:spLocks noGrp="1"/>
          </p:cNvSpPr>
          <p:nvPr>
            <p:ph type="sldNum" sz="quarter" idx="12"/>
          </p:nvPr>
        </p:nvSpPr>
        <p:spPr>
          <a:xfrm>
            <a:off x="8496300" y="6573838"/>
            <a:ext cx="647700" cy="284162"/>
          </a:xfrm>
        </p:spPr>
        <p:txBody>
          <a:bodyPr/>
          <a:lstStyle>
            <a:lvl1pPr>
              <a:defRPr sz="2400" b="1">
                <a:solidFill>
                  <a:srgbClr val="FF6600"/>
                </a:solidFill>
                <a:latin typeface="Times New Roman" panose="02020603050405020304" pitchFamily="18" charset="0"/>
                <a:cs typeface="Arial" panose="020B0604020202020204" pitchFamily="34" charset="0"/>
              </a:defRPr>
            </a:lvl1pPr>
            <a:lvl2pPr marL="742950" indent="-285750">
              <a:defRPr sz="2400" b="1">
                <a:solidFill>
                  <a:srgbClr val="FF6600"/>
                </a:solidFill>
                <a:latin typeface="Times New Roman" panose="02020603050405020304" pitchFamily="18" charset="0"/>
                <a:cs typeface="Arial" panose="020B0604020202020204" pitchFamily="34" charset="0"/>
              </a:defRPr>
            </a:lvl2pPr>
            <a:lvl3pPr marL="1143000" indent="-228600">
              <a:defRPr sz="2400" b="1">
                <a:solidFill>
                  <a:srgbClr val="FF6600"/>
                </a:solidFill>
                <a:latin typeface="Times New Roman" panose="02020603050405020304" pitchFamily="18" charset="0"/>
                <a:cs typeface="Arial" panose="020B0604020202020204" pitchFamily="34" charset="0"/>
              </a:defRPr>
            </a:lvl3pPr>
            <a:lvl4pPr marL="1600200" indent="-228600">
              <a:defRPr sz="2400" b="1">
                <a:solidFill>
                  <a:srgbClr val="FF6600"/>
                </a:solidFill>
                <a:latin typeface="Times New Roman" panose="02020603050405020304" pitchFamily="18" charset="0"/>
                <a:cs typeface="Arial" panose="020B0604020202020204" pitchFamily="34" charset="0"/>
              </a:defRPr>
            </a:lvl4pPr>
            <a:lvl5pPr marL="2057400" indent="-228600">
              <a:defRPr sz="2400" b="1">
                <a:solidFill>
                  <a:srgbClr val="FF6600"/>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b="1">
                <a:solidFill>
                  <a:srgbClr val="FF6600"/>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b="1">
                <a:solidFill>
                  <a:srgbClr val="FF6600"/>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b="1">
                <a:solidFill>
                  <a:srgbClr val="FF6600"/>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b="1">
                <a:solidFill>
                  <a:srgbClr val="FF6600"/>
                </a:solidFill>
                <a:latin typeface="Times New Roman" panose="02020603050405020304" pitchFamily="18" charset="0"/>
                <a:cs typeface="Arial" panose="020B0604020202020204" pitchFamily="34" charset="0"/>
              </a:defRPr>
            </a:lvl9pPr>
          </a:lstStyle>
          <a:p>
            <a:pPr>
              <a:defRPr/>
            </a:pPr>
            <a:fld id="{5B618BA9-62F4-4A1D-9A26-0047CB7A3BD4}" type="slidenum">
              <a:rPr lang="en-US" altLang="en-US" sz="1400" smtClean="0">
                <a:solidFill>
                  <a:srgbClr val="000000"/>
                </a:solidFill>
                <a:latin typeface="Helvetica" panose="020B0604020202020204" pitchFamily="34" charset="0"/>
              </a:rPr>
              <a:pPr>
                <a:defRPr/>
              </a:pPr>
              <a:t>14</a:t>
            </a:fld>
            <a:endParaRPr lang="en-US" altLang="en-US" sz="1400">
              <a:solidFill>
                <a:srgbClr val="000000"/>
              </a:solidFill>
              <a:latin typeface="Helvetica" panose="020B0604020202020204" pitchFamily="34" charset="0"/>
            </a:endParaRPr>
          </a:p>
        </p:txBody>
      </p:sp>
      <p:pic>
        <p:nvPicPr>
          <p:cNvPr id="61445" name="Picture 2">
            <a:extLst>
              <a:ext uri="{FF2B5EF4-FFF2-40B4-BE49-F238E27FC236}">
                <a16:creationId xmlns:a16="http://schemas.microsoft.com/office/drawing/2014/main" id="{839E5959-4E90-4F38-B80D-9B06CC363F3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50863"/>
            <a:ext cx="9144000" cy="605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3D129596-52F3-4E1D-A07A-1AD5CFF916C1}"/>
              </a:ext>
            </a:extLst>
          </p:cNvPr>
          <p:cNvSpPr/>
          <p:nvPr/>
        </p:nvSpPr>
        <p:spPr>
          <a:xfrm>
            <a:off x="179388" y="1123950"/>
            <a:ext cx="3790950" cy="161925"/>
          </a:xfrm>
          <a:prstGeom prst="rect">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CA"/>
          </a:p>
        </p:txBody>
      </p:sp>
      <p:sp>
        <p:nvSpPr>
          <p:cNvPr id="7" name="Rectangle 6">
            <a:extLst>
              <a:ext uri="{FF2B5EF4-FFF2-40B4-BE49-F238E27FC236}">
                <a16:creationId xmlns:a16="http://schemas.microsoft.com/office/drawing/2014/main" id="{40A2A49A-FF9E-408F-8E49-D2038063DB20}"/>
              </a:ext>
            </a:extLst>
          </p:cNvPr>
          <p:cNvSpPr/>
          <p:nvPr/>
        </p:nvSpPr>
        <p:spPr>
          <a:xfrm>
            <a:off x="179388" y="1989138"/>
            <a:ext cx="3784600" cy="144462"/>
          </a:xfrm>
          <a:prstGeom prst="rect">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CA"/>
          </a:p>
        </p:txBody>
      </p:sp>
      <p:sp>
        <p:nvSpPr>
          <p:cNvPr id="8" name="Rectangle 7">
            <a:extLst>
              <a:ext uri="{FF2B5EF4-FFF2-40B4-BE49-F238E27FC236}">
                <a16:creationId xmlns:a16="http://schemas.microsoft.com/office/drawing/2014/main" id="{C6278899-14BA-4B60-AFD3-0C38F5FDB50E}"/>
              </a:ext>
            </a:extLst>
          </p:cNvPr>
          <p:cNvSpPr/>
          <p:nvPr/>
        </p:nvSpPr>
        <p:spPr>
          <a:xfrm>
            <a:off x="5076825" y="1103313"/>
            <a:ext cx="3922713" cy="182562"/>
          </a:xfrm>
          <a:prstGeom prst="rect">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CA"/>
          </a:p>
        </p:txBody>
      </p:sp>
      <p:sp>
        <p:nvSpPr>
          <p:cNvPr id="9" name="TextBox 8">
            <a:extLst>
              <a:ext uri="{FF2B5EF4-FFF2-40B4-BE49-F238E27FC236}">
                <a16:creationId xmlns:a16="http://schemas.microsoft.com/office/drawing/2014/main" id="{0AC88103-70D4-43B5-9996-FFAC5A8BFEB0}"/>
              </a:ext>
            </a:extLst>
          </p:cNvPr>
          <p:cNvSpPr txBox="1">
            <a:spLocks noChangeArrowheads="1"/>
          </p:cNvSpPr>
          <p:nvPr/>
        </p:nvSpPr>
        <p:spPr bwMode="auto">
          <a:xfrm>
            <a:off x="5378450" y="4724400"/>
            <a:ext cx="3341688" cy="5857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1pPr>
            <a:lvl2pPr marL="742950" indent="-285750">
              <a:spcBef>
                <a:spcPct val="20000"/>
              </a:spcBef>
              <a:buChar char="–"/>
              <a:defRPr sz="24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2pPr>
            <a:lvl3pPr marL="1143000" indent="-228600">
              <a:spcBef>
                <a:spcPct val="20000"/>
              </a:spcBef>
              <a:buChar char="•"/>
              <a:defRPr sz="2400">
                <a:solidFill>
                  <a:schemeClr val="tx1"/>
                </a:solidFill>
                <a:latin typeface="Helvetica" panose="020B0604020202020204" pitchFamily="34" charset="0"/>
                <a:ea typeface="Helvetica" panose="020B0604020202020204" pitchFamily="34" charset="0"/>
                <a:cs typeface="Helvetica" panose="020B0604020202020204" pitchFamily="34" charset="0"/>
              </a:defRPr>
            </a:lvl3pPr>
            <a:lvl4pPr marL="1600200" indent="-228600">
              <a:spcBef>
                <a:spcPct val="20000"/>
              </a:spcBef>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4pPr>
            <a:lvl5pPr marL="2057400" indent="-228600">
              <a:spcBef>
                <a:spcPct val="20000"/>
              </a:spcBef>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9pPr>
          </a:lstStyle>
          <a:p>
            <a:pPr>
              <a:spcBef>
                <a:spcPct val="0"/>
              </a:spcBef>
              <a:buFontTx/>
              <a:buNone/>
            </a:pPr>
            <a:r>
              <a:rPr lang="en-US" altLang="en-US" sz="1600" b="0">
                <a:solidFill>
                  <a:srgbClr val="FF0000"/>
                </a:solidFill>
                <a:cs typeface="Arial" panose="020B0604020202020204" pitchFamily="34" charset="0"/>
              </a:rPr>
              <a:t>Primary Hazard (Fire or Explosion)</a:t>
            </a:r>
          </a:p>
          <a:p>
            <a:pPr>
              <a:spcBef>
                <a:spcPct val="0"/>
              </a:spcBef>
              <a:buFontTx/>
              <a:buNone/>
            </a:pPr>
            <a:r>
              <a:rPr lang="en-US" altLang="en-US" sz="1600" b="0">
                <a:solidFill>
                  <a:srgbClr val="FF0000"/>
                </a:solidFill>
                <a:cs typeface="Arial" panose="020B0604020202020204" pitchFamily="34" charset="0"/>
              </a:rPr>
              <a:t>Secondary Hazard (Health)</a:t>
            </a:r>
          </a:p>
        </p:txBody>
      </p:sp>
      <p:cxnSp>
        <p:nvCxnSpPr>
          <p:cNvPr id="21" name="Straight Connector 20">
            <a:extLst>
              <a:ext uri="{FF2B5EF4-FFF2-40B4-BE49-F238E27FC236}">
                <a16:creationId xmlns:a16="http://schemas.microsoft.com/office/drawing/2014/main" id="{DE05D6D0-B9CB-4B97-850A-84F2F0D6D5E9}"/>
              </a:ext>
            </a:extLst>
          </p:cNvPr>
          <p:cNvCxnSpPr/>
          <p:nvPr/>
        </p:nvCxnSpPr>
        <p:spPr>
          <a:xfrm flipH="1">
            <a:off x="4787900" y="4941888"/>
            <a:ext cx="576263"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4A9EEB05-A9FC-4A0D-80B8-A7E0742321E4}"/>
              </a:ext>
            </a:extLst>
          </p:cNvPr>
          <p:cNvCxnSpPr/>
          <p:nvPr/>
        </p:nvCxnSpPr>
        <p:spPr>
          <a:xfrm flipH="1" flipV="1">
            <a:off x="4464050" y="5157788"/>
            <a:ext cx="900113"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93B6F0A8-58B4-41BE-99BD-ED459795BEF9}"/>
              </a:ext>
            </a:extLst>
          </p:cNvPr>
          <p:cNvCxnSpPr/>
          <p:nvPr/>
        </p:nvCxnSpPr>
        <p:spPr>
          <a:xfrm flipV="1">
            <a:off x="4787900" y="1484313"/>
            <a:ext cx="0" cy="3470275"/>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ED0A8021-599C-4D7E-BD6C-6BAF014DB1C2}"/>
              </a:ext>
            </a:extLst>
          </p:cNvPr>
          <p:cNvCxnSpPr/>
          <p:nvPr/>
        </p:nvCxnSpPr>
        <p:spPr>
          <a:xfrm flipV="1">
            <a:off x="4464050" y="1773238"/>
            <a:ext cx="0" cy="338455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30" name="Straight Arrow Connector 29">
            <a:extLst>
              <a:ext uri="{FF2B5EF4-FFF2-40B4-BE49-F238E27FC236}">
                <a16:creationId xmlns:a16="http://schemas.microsoft.com/office/drawing/2014/main" id="{50C572BC-85E0-47D6-A2D7-75A4E466376D}"/>
              </a:ext>
            </a:extLst>
          </p:cNvPr>
          <p:cNvCxnSpPr/>
          <p:nvPr/>
        </p:nvCxnSpPr>
        <p:spPr>
          <a:xfrm flipH="1">
            <a:off x="4032250" y="1484313"/>
            <a:ext cx="755650" cy="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31" name="Straight Arrow Connector 30">
            <a:extLst>
              <a:ext uri="{FF2B5EF4-FFF2-40B4-BE49-F238E27FC236}">
                <a16:creationId xmlns:a16="http://schemas.microsoft.com/office/drawing/2014/main" id="{0F4F4602-F9EE-4F90-BC84-285C7C793962}"/>
              </a:ext>
            </a:extLst>
          </p:cNvPr>
          <p:cNvCxnSpPr/>
          <p:nvPr/>
        </p:nvCxnSpPr>
        <p:spPr>
          <a:xfrm flipH="1">
            <a:off x="4032250" y="1773238"/>
            <a:ext cx="431800" cy="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2000"/>
                                        <p:tgtEl>
                                          <p:spTgt spid="9"/>
                                        </p:tgtEl>
                                      </p:cBhvr>
                                    </p:animEffect>
                                  </p:childTnLst>
                                </p:cTn>
                              </p:par>
                              <p:par>
                                <p:cTn id="26" presetID="10" presetClass="entr" presetSubtype="0" fill="hold" nodeType="with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fade">
                                      <p:cBhvr>
                                        <p:cTn id="28" dur="2000"/>
                                        <p:tgtEl>
                                          <p:spTgt spid="21"/>
                                        </p:tgtEl>
                                      </p:cBhvr>
                                    </p:animEffect>
                                  </p:childTnLst>
                                </p:cTn>
                              </p:par>
                              <p:par>
                                <p:cTn id="29" presetID="10" presetClass="entr" presetSubtype="0" fill="hold" nodeType="with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2000"/>
                                        <p:tgtEl>
                                          <p:spTgt spid="22"/>
                                        </p:tgtEl>
                                      </p:cBhvr>
                                    </p:animEffect>
                                  </p:childTnLst>
                                </p:cTn>
                              </p:par>
                              <p:par>
                                <p:cTn id="32" presetID="10" presetClass="entr" presetSubtype="0" fill="hold"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2000"/>
                                        <p:tgtEl>
                                          <p:spTgt spid="24"/>
                                        </p:tgtEl>
                                      </p:cBhvr>
                                    </p:animEffect>
                                  </p:childTnLst>
                                </p:cTn>
                              </p:par>
                              <p:par>
                                <p:cTn id="35" presetID="10" presetClass="entr" presetSubtype="0" fill="hold" nodeType="with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2000"/>
                                        <p:tgtEl>
                                          <p:spTgt spid="27"/>
                                        </p:tgtEl>
                                      </p:cBhvr>
                                    </p:animEffect>
                                  </p:childTnLst>
                                </p:cTn>
                              </p:par>
                              <p:par>
                                <p:cTn id="38" presetID="10" presetClass="entr" presetSubtype="0" fill="hold" nodeType="withEffect">
                                  <p:stCondLst>
                                    <p:cond delay="0"/>
                                  </p:stCondLst>
                                  <p:childTnLst>
                                    <p:set>
                                      <p:cBhvr>
                                        <p:cTn id="39" dur="1" fill="hold">
                                          <p:stCondLst>
                                            <p:cond delay="0"/>
                                          </p:stCondLst>
                                        </p:cTn>
                                        <p:tgtEl>
                                          <p:spTgt spid="31"/>
                                        </p:tgtEl>
                                        <p:attrNameLst>
                                          <p:attrName>style.visibility</p:attrName>
                                        </p:attrNameLst>
                                      </p:cBhvr>
                                      <p:to>
                                        <p:strVal val="visible"/>
                                      </p:to>
                                    </p:set>
                                    <p:animEffect transition="in" filter="fade">
                                      <p:cBhvr>
                                        <p:cTn id="40" dur="2000"/>
                                        <p:tgtEl>
                                          <p:spTgt spid="31"/>
                                        </p:tgtEl>
                                      </p:cBhvr>
                                    </p:animEffect>
                                  </p:childTnLst>
                                </p:cTn>
                              </p:par>
                              <p:par>
                                <p:cTn id="41" presetID="10" presetClass="entr" presetSubtype="0" fill="hold" nodeType="with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fade">
                                      <p:cBhvr>
                                        <p:cTn id="43" dur="2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0418" name="Rectangle 1027">
            <a:extLst>
              <a:ext uri="{FF2B5EF4-FFF2-40B4-BE49-F238E27FC236}">
                <a16:creationId xmlns:a16="http://schemas.microsoft.com/office/drawing/2014/main" id="{ECBFFE53-BE5B-4488-A348-DE89A8B7F8A9}"/>
              </a:ext>
            </a:extLst>
          </p:cNvPr>
          <p:cNvSpPr>
            <a:spLocks noGrp="1" noChangeArrowheads="1"/>
          </p:cNvSpPr>
          <p:nvPr>
            <p:ph idx="1"/>
          </p:nvPr>
        </p:nvSpPr>
        <p:spPr>
          <a:xfrm>
            <a:off x="468313" y="1655763"/>
            <a:ext cx="8280400" cy="4406900"/>
          </a:xfrm>
        </p:spPr>
        <p:txBody>
          <a:bodyPr lIns="90488" tIns="44450" rIns="90488" bIns="44450"/>
          <a:lstStyle/>
          <a:p>
            <a:pPr>
              <a:lnSpc>
                <a:spcPct val="90000"/>
              </a:lnSpc>
              <a:buFontTx/>
              <a:buNone/>
              <a:defRPr/>
            </a:pPr>
            <a:r>
              <a:rPr lang="en-CA" altLang="en-US" sz="2400" dirty="0">
                <a:solidFill>
                  <a:srgbClr val="000000"/>
                </a:solidFill>
                <a:ea typeface="ＭＳ Ｐゴシック" panose="020B0600070205080204" pitchFamily="34" charset="-128"/>
              </a:rPr>
              <a:t>The </a:t>
            </a:r>
            <a:r>
              <a:rPr lang="en-CA" altLang="en-US" sz="2400" b="1" i="1" dirty="0">
                <a:solidFill>
                  <a:srgbClr val="000000"/>
                </a:solidFill>
                <a:ea typeface="ＭＳ Ｐゴシック" panose="020B0600070205080204" pitchFamily="34" charset="-128"/>
              </a:rPr>
              <a:t>Potential Hazard</a:t>
            </a:r>
            <a:r>
              <a:rPr lang="en-CA" altLang="en-US" sz="2400" dirty="0">
                <a:solidFill>
                  <a:srgbClr val="000000"/>
                </a:solidFill>
                <a:ea typeface="ＭＳ Ｐゴシック" panose="020B0600070205080204" pitchFamily="34" charset="-128"/>
              </a:rPr>
              <a:t> Section provides:</a:t>
            </a:r>
          </a:p>
          <a:p>
            <a:pPr lvl="1">
              <a:lnSpc>
                <a:spcPct val="90000"/>
              </a:lnSpc>
              <a:buFont typeface="Wingdings" panose="05000000000000000000" pitchFamily="2" charset="2"/>
              <a:buChar char="§"/>
              <a:defRPr/>
            </a:pPr>
            <a:r>
              <a:rPr lang="en-CA" altLang="en-US" sz="2000" dirty="0">
                <a:ea typeface="ＭＳ Ｐゴシック" panose="020B0600070205080204" pitchFamily="34" charset="-128"/>
              </a:rPr>
              <a:t>Information on health and fire / explosion</a:t>
            </a:r>
          </a:p>
          <a:p>
            <a:pPr lvl="1">
              <a:lnSpc>
                <a:spcPct val="90000"/>
              </a:lnSpc>
              <a:buFont typeface="Wingdings" panose="05000000000000000000" pitchFamily="2" charset="2"/>
              <a:buChar char="§"/>
              <a:defRPr/>
            </a:pPr>
            <a:endParaRPr lang="en-CA" altLang="en-US" sz="2000" dirty="0">
              <a:ea typeface="ＭＳ Ｐゴシック" panose="020B0600070205080204" pitchFamily="34" charset="-128"/>
            </a:endParaRPr>
          </a:p>
          <a:p>
            <a:pPr>
              <a:lnSpc>
                <a:spcPct val="90000"/>
              </a:lnSpc>
              <a:buFontTx/>
              <a:buNone/>
              <a:defRPr/>
            </a:pPr>
            <a:r>
              <a:rPr lang="en-CA" altLang="en-US" sz="2400" dirty="0">
                <a:ea typeface="ＭＳ Ｐゴシック" panose="020B0600070205080204" pitchFamily="34" charset="-128"/>
              </a:rPr>
              <a:t>The </a:t>
            </a:r>
            <a:r>
              <a:rPr lang="en-CA" altLang="en-US" sz="2400" b="1" i="1" dirty="0">
                <a:ea typeface="ＭＳ Ｐゴシック" panose="020B0600070205080204" pitchFamily="34" charset="-128"/>
              </a:rPr>
              <a:t>Public Safety </a:t>
            </a:r>
            <a:r>
              <a:rPr lang="en-CA" altLang="en-US" sz="2400" dirty="0">
                <a:ea typeface="ＭＳ Ｐゴシック" panose="020B0600070205080204" pitchFamily="34" charset="-128"/>
              </a:rPr>
              <a:t>Section provides:</a:t>
            </a:r>
          </a:p>
          <a:p>
            <a:pPr lvl="1">
              <a:lnSpc>
                <a:spcPct val="90000"/>
              </a:lnSpc>
              <a:buFont typeface="Wingdings" panose="05000000000000000000" pitchFamily="2" charset="2"/>
              <a:buChar char="§"/>
              <a:defRPr/>
            </a:pPr>
            <a:r>
              <a:rPr lang="en-CA" altLang="en-US" sz="2000" u="sng" dirty="0">
                <a:ea typeface="ＭＳ Ｐゴシック" panose="020B0600070205080204" pitchFamily="34" charset="-128"/>
              </a:rPr>
              <a:t>Immediate</a:t>
            </a:r>
            <a:r>
              <a:rPr lang="en-CA" altLang="en-US" sz="2000" dirty="0">
                <a:ea typeface="ＭＳ Ｐゴシック" panose="020B0600070205080204" pitchFamily="34" charset="-128"/>
              </a:rPr>
              <a:t> isolation distance, regardless of the quantity involved;</a:t>
            </a:r>
          </a:p>
          <a:p>
            <a:pPr lvl="1">
              <a:lnSpc>
                <a:spcPct val="90000"/>
              </a:lnSpc>
              <a:buFont typeface="Wingdings" panose="05000000000000000000" pitchFamily="2" charset="2"/>
              <a:buChar char="§"/>
              <a:defRPr/>
            </a:pPr>
            <a:r>
              <a:rPr lang="en-CA" altLang="en-US" sz="2000" dirty="0">
                <a:ea typeface="ＭＳ Ｐゴシック" panose="020B0600070205080204" pitchFamily="34" charset="-128"/>
              </a:rPr>
              <a:t>Type of protective clothing and respiratory protection;</a:t>
            </a:r>
          </a:p>
          <a:p>
            <a:pPr lvl="1">
              <a:lnSpc>
                <a:spcPct val="90000"/>
              </a:lnSpc>
              <a:spcBef>
                <a:spcPts val="1800"/>
              </a:spcBef>
              <a:buFont typeface="Wingdings" panose="05000000000000000000" pitchFamily="2" charset="2"/>
              <a:buChar char="§"/>
              <a:defRPr/>
            </a:pPr>
            <a:r>
              <a:rPr lang="en-CA" altLang="en-US" sz="2000" dirty="0">
                <a:ea typeface="ＭＳ Ｐゴシック" panose="020B0600070205080204" pitchFamily="34" charset="-128"/>
              </a:rPr>
              <a:t>The </a:t>
            </a:r>
            <a:r>
              <a:rPr lang="en-CA" altLang="en-US" sz="2000" b="1" i="1" dirty="0">
                <a:ea typeface="ＭＳ Ｐゴシック" panose="020B0600070205080204" pitchFamily="34" charset="-128"/>
              </a:rPr>
              <a:t>Evacuation</a:t>
            </a:r>
            <a:r>
              <a:rPr lang="en-CA" altLang="en-US" sz="2000" dirty="0">
                <a:ea typeface="ＭＳ Ｐゴシック" panose="020B0600070205080204" pitchFamily="34" charset="-128"/>
              </a:rPr>
              <a:t> Subsection provides :</a:t>
            </a:r>
          </a:p>
          <a:p>
            <a:pPr marL="1084500" lvl="2" indent="-284400">
              <a:lnSpc>
                <a:spcPct val="90000"/>
              </a:lnSpc>
              <a:buFont typeface="Wingdings" pitchFamily="2" charset="2"/>
              <a:buChar char="§"/>
              <a:defRPr/>
            </a:pPr>
            <a:r>
              <a:rPr lang="en-CA" sz="2000" dirty="0"/>
              <a:t>A suggested evacuation perimeter for large spill or fire situations AND/OR a reference to </a:t>
            </a:r>
            <a:r>
              <a:rPr lang="en-CA" sz="2000" b="1" kern="1200" dirty="0">
                <a:solidFill>
                  <a:srgbClr val="00CC00"/>
                </a:solidFill>
                <a:effectLst>
                  <a:outerShdw blurRad="38100" dist="38100" dir="2700000" algn="ctr" rotWithShape="0">
                    <a:prstClr val="black"/>
                  </a:outerShdw>
                </a:effectLst>
              </a:rPr>
              <a:t>Table 1</a:t>
            </a:r>
            <a:r>
              <a:rPr lang="en-CA" sz="2000" dirty="0"/>
              <a:t> - Initial Isolation and Protective Action Distances (</a:t>
            </a:r>
            <a:r>
              <a:rPr lang="en-CA" sz="2000" b="1" kern="1200" dirty="0">
                <a:solidFill>
                  <a:srgbClr val="33CC33"/>
                </a:solidFill>
                <a:effectLst>
                  <a:outerShdw blurRad="38100" dist="38100" dir="2700000" algn="tl">
                    <a:srgbClr val="000000"/>
                  </a:outerShdw>
                </a:effectLst>
              </a:rPr>
              <a:t>GREEN </a:t>
            </a:r>
            <a:r>
              <a:rPr lang="en-CA" sz="2000" dirty="0"/>
              <a:t>Section).</a:t>
            </a:r>
          </a:p>
          <a:p>
            <a:pPr marL="0" lvl="2" indent="0" algn="ctr" eaLnBrk="1" hangingPunct="1">
              <a:spcBef>
                <a:spcPts val="1800"/>
              </a:spcBef>
              <a:buFontTx/>
              <a:buNone/>
              <a:defRPr/>
            </a:pPr>
            <a:r>
              <a:rPr lang="en-CA" sz="2000" i="1" dirty="0">
                <a:solidFill>
                  <a:srgbClr val="0000FF"/>
                </a:solidFill>
              </a:rPr>
              <a:t>These sections are always found on the left-hand page </a:t>
            </a:r>
          </a:p>
          <a:p>
            <a:pPr lvl="1">
              <a:lnSpc>
                <a:spcPct val="90000"/>
              </a:lnSpc>
              <a:buFont typeface="Wingdings" panose="05000000000000000000" pitchFamily="2" charset="2"/>
              <a:buChar char="§"/>
              <a:defRPr/>
            </a:pPr>
            <a:endParaRPr lang="en-CA" altLang="en-US" sz="2000" dirty="0">
              <a:ea typeface="ＭＳ Ｐゴシック" panose="020B0600070205080204" pitchFamily="34" charset="-128"/>
            </a:endParaRPr>
          </a:p>
          <a:p>
            <a:pPr>
              <a:lnSpc>
                <a:spcPct val="90000"/>
              </a:lnSpc>
              <a:buFont typeface="Wingdings" panose="05000000000000000000" pitchFamily="2" charset="2"/>
              <a:buNone/>
              <a:defRPr/>
            </a:pPr>
            <a:endParaRPr lang="en-CA" altLang="en-US" sz="2400" dirty="0">
              <a:ea typeface="ＭＳ Ｐゴシック" panose="020B0600070205080204" pitchFamily="34" charset="-128"/>
            </a:endParaRPr>
          </a:p>
        </p:txBody>
      </p:sp>
      <p:sp>
        <p:nvSpPr>
          <p:cNvPr id="62467" name="Line 11">
            <a:extLst>
              <a:ext uri="{FF2B5EF4-FFF2-40B4-BE49-F238E27FC236}">
                <a16:creationId xmlns:a16="http://schemas.microsoft.com/office/drawing/2014/main" id="{0B1B663C-3E82-4E48-BE88-DAE058C6C440}"/>
              </a:ext>
            </a:extLst>
          </p:cNvPr>
          <p:cNvSpPr>
            <a:spLocks noChangeShapeType="1"/>
          </p:cNvSpPr>
          <p:nvPr/>
        </p:nvSpPr>
        <p:spPr bwMode="auto">
          <a:xfrm>
            <a:off x="152400" y="1390650"/>
            <a:ext cx="8686800" cy="0"/>
          </a:xfrm>
          <a:prstGeom prst="line">
            <a:avLst/>
          </a:prstGeom>
          <a:noFill/>
          <a:ln w="9525">
            <a:solidFill>
              <a:srgbClr val="B2B2B2"/>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9" name="Title 6">
            <a:extLst>
              <a:ext uri="{FF2B5EF4-FFF2-40B4-BE49-F238E27FC236}">
                <a16:creationId xmlns:a16="http://schemas.microsoft.com/office/drawing/2014/main" id="{2B76810A-FA29-467B-9066-4C248819A819}"/>
              </a:ext>
            </a:extLst>
          </p:cNvPr>
          <p:cNvSpPr>
            <a:spLocks noGrp="1"/>
          </p:cNvSpPr>
          <p:nvPr>
            <p:ph type="title"/>
          </p:nvPr>
        </p:nvSpPr>
        <p:spPr>
          <a:xfrm>
            <a:off x="831850" y="620713"/>
            <a:ext cx="7772400" cy="741362"/>
          </a:xfrm>
        </p:spPr>
        <p:txBody>
          <a:bodyPr/>
          <a:lstStyle/>
          <a:p>
            <a:pPr>
              <a:tabLst>
                <a:tab pos="723900" algn="l"/>
              </a:tabLst>
              <a:defRPr/>
            </a:pPr>
            <a:r>
              <a:rPr lang="fr-CA" sz="3600" kern="1200" dirty="0">
                <a:solidFill>
                  <a:srgbClr val="FF5008"/>
                </a:solidFill>
                <a:effectLst>
                  <a:outerShdw blurRad="38100" dist="38100" dir="2700000" algn="tl">
                    <a:srgbClr val="000000"/>
                  </a:outerShdw>
                </a:effectLst>
              </a:rPr>
              <a:t>ORANGE</a:t>
            </a:r>
            <a:r>
              <a:rPr lang="fr-CA" sz="3600" dirty="0"/>
              <a:t> Section</a:t>
            </a:r>
          </a:p>
        </p:txBody>
      </p:sp>
      <p:sp>
        <p:nvSpPr>
          <p:cNvPr id="6" name="Slide Number Placeholder 5">
            <a:extLst>
              <a:ext uri="{FF2B5EF4-FFF2-40B4-BE49-F238E27FC236}">
                <a16:creationId xmlns:a16="http://schemas.microsoft.com/office/drawing/2014/main" id="{6B0E3365-5B3A-4828-B7AE-94CD601081F8}"/>
              </a:ext>
            </a:extLst>
          </p:cNvPr>
          <p:cNvSpPr>
            <a:spLocks noGrp="1"/>
          </p:cNvSpPr>
          <p:nvPr>
            <p:ph type="sldNum" sz="quarter" idx="12"/>
          </p:nvPr>
        </p:nvSpPr>
        <p:spPr>
          <a:xfrm>
            <a:off x="8496300" y="6573838"/>
            <a:ext cx="647700" cy="284162"/>
          </a:xfrm>
        </p:spPr>
        <p:txBody>
          <a:bodyPr/>
          <a:lstStyle>
            <a:lvl1pPr>
              <a:defRPr sz="2400" b="1">
                <a:solidFill>
                  <a:srgbClr val="FF6600"/>
                </a:solidFill>
                <a:latin typeface="Times New Roman" panose="02020603050405020304" pitchFamily="18" charset="0"/>
                <a:cs typeface="Arial" panose="020B0604020202020204" pitchFamily="34" charset="0"/>
              </a:defRPr>
            </a:lvl1pPr>
            <a:lvl2pPr marL="742950" indent="-285750">
              <a:defRPr sz="2400" b="1">
                <a:solidFill>
                  <a:srgbClr val="FF6600"/>
                </a:solidFill>
                <a:latin typeface="Times New Roman" panose="02020603050405020304" pitchFamily="18" charset="0"/>
                <a:cs typeface="Arial" panose="020B0604020202020204" pitchFamily="34" charset="0"/>
              </a:defRPr>
            </a:lvl2pPr>
            <a:lvl3pPr marL="1143000" indent="-228600">
              <a:defRPr sz="2400" b="1">
                <a:solidFill>
                  <a:srgbClr val="FF6600"/>
                </a:solidFill>
                <a:latin typeface="Times New Roman" panose="02020603050405020304" pitchFamily="18" charset="0"/>
                <a:cs typeface="Arial" panose="020B0604020202020204" pitchFamily="34" charset="0"/>
              </a:defRPr>
            </a:lvl3pPr>
            <a:lvl4pPr marL="1600200" indent="-228600">
              <a:defRPr sz="2400" b="1">
                <a:solidFill>
                  <a:srgbClr val="FF6600"/>
                </a:solidFill>
                <a:latin typeface="Times New Roman" panose="02020603050405020304" pitchFamily="18" charset="0"/>
                <a:cs typeface="Arial" panose="020B0604020202020204" pitchFamily="34" charset="0"/>
              </a:defRPr>
            </a:lvl4pPr>
            <a:lvl5pPr marL="2057400" indent="-228600">
              <a:defRPr sz="2400" b="1">
                <a:solidFill>
                  <a:srgbClr val="FF6600"/>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b="1">
                <a:solidFill>
                  <a:srgbClr val="FF6600"/>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b="1">
                <a:solidFill>
                  <a:srgbClr val="FF6600"/>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b="1">
                <a:solidFill>
                  <a:srgbClr val="FF6600"/>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b="1">
                <a:solidFill>
                  <a:srgbClr val="FF6600"/>
                </a:solidFill>
                <a:latin typeface="Times New Roman" panose="02020603050405020304" pitchFamily="18" charset="0"/>
                <a:cs typeface="Arial" panose="020B0604020202020204" pitchFamily="34" charset="0"/>
              </a:defRPr>
            </a:lvl9pPr>
          </a:lstStyle>
          <a:p>
            <a:pPr>
              <a:defRPr/>
            </a:pPr>
            <a:fld id="{D73B3266-7A03-4EA1-A3DD-896F65BBB66E}" type="slidenum">
              <a:rPr lang="en-US" altLang="en-US" sz="1400" smtClean="0">
                <a:solidFill>
                  <a:srgbClr val="000000"/>
                </a:solidFill>
                <a:latin typeface="Helvetica" panose="020B0604020202020204" pitchFamily="34" charset="0"/>
              </a:rPr>
              <a:pPr>
                <a:defRPr/>
              </a:pPr>
              <a:t>15</a:t>
            </a:fld>
            <a:endParaRPr lang="en-US" altLang="en-US" sz="1400">
              <a:solidFill>
                <a:srgbClr val="000000"/>
              </a:solidFill>
              <a:latin typeface="Helvetica" panose="020B0604020202020204" pitchFamily="34" charset="0"/>
            </a:endParaRPr>
          </a:p>
        </p:txBody>
      </p:sp>
      <p:graphicFrame>
        <p:nvGraphicFramePr>
          <p:cNvPr id="8" name="Diagram 7">
            <a:extLst>
              <a:ext uri="{FF2B5EF4-FFF2-40B4-BE49-F238E27FC236}">
                <a16:creationId xmlns:a16="http://schemas.microsoft.com/office/drawing/2014/main" id="{C12F4A8F-11B8-4D68-9E7F-FC28796889D4}"/>
              </a:ext>
            </a:extLst>
          </p:cNvPr>
          <p:cNvGraphicFramePr/>
          <p:nvPr/>
        </p:nvGraphicFramePr>
        <p:xfrm>
          <a:off x="1440040" y="6093296"/>
          <a:ext cx="5940272" cy="7200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30C3C3-8301-461D-B89A-C2A564653B17}"/>
              </a:ext>
            </a:extLst>
          </p:cNvPr>
          <p:cNvSpPr>
            <a:spLocks noGrp="1"/>
          </p:cNvSpPr>
          <p:nvPr>
            <p:ph type="title"/>
          </p:nvPr>
        </p:nvSpPr>
        <p:spPr>
          <a:xfrm>
            <a:off x="830263" y="620713"/>
            <a:ext cx="8205787" cy="792162"/>
          </a:xfrm>
        </p:spPr>
        <p:txBody>
          <a:bodyPr/>
          <a:lstStyle/>
          <a:p>
            <a:pPr>
              <a:defRPr/>
            </a:pPr>
            <a:r>
              <a:rPr lang="fr-CA" sz="3600" kern="1200" dirty="0">
                <a:solidFill>
                  <a:srgbClr val="FF5008"/>
                </a:solidFill>
                <a:effectLst>
                  <a:outerShdw blurRad="38100" dist="38100" dir="2700000" algn="tl">
                    <a:srgbClr val="000000"/>
                  </a:outerShdw>
                </a:effectLst>
              </a:rPr>
              <a:t>ORANGE</a:t>
            </a:r>
            <a:r>
              <a:rPr lang="fr-CA" sz="3600" dirty="0"/>
              <a:t> Section</a:t>
            </a:r>
            <a:endParaRPr lang="en-US" sz="3600" dirty="0"/>
          </a:p>
        </p:txBody>
      </p:sp>
      <p:sp>
        <p:nvSpPr>
          <p:cNvPr id="3" name="Content Placeholder 2">
            <a:extLst>
              <a:ext uri="{FF2B5EF4-FFF2-40B4-BE49-F238E27FC236}">
                <a16:creationId xmlns:a16="http://schemas.microsoft.com/office/drawing/2014/main" id="{915A9568-C39D-4C31-949F-8551C7EAEC47}"/>
              </a:ext>
            </a:extLst>
          </p:cNvPr>
          <p:cNvSpPr>
            <a:spLocks noGrp="1"/>
          </p:cNvSpPr>
          <p:nvPr>
            <p:ph idx="1"/>
          </p:nvPr>
        </p:nvSpPr>
        <p:spPr>
          <a:xfrm>
            <a:off x="468313" y="1628775"/>
            <a:ext cx="8280400" cy="4238625"/>
          </a:xfrm>
        </p:spPr>
        <p:txBody>
          <a:bodyPr/>
          <a:lstStyle/>
          <a:p>
            <a:pPr marL="0" indent="0">
              <a:buFontTx/>
              <a:buNone/>
              <a:defRPr/>
            </a:pPr>
            <a:r>
              <a:rPr lang="en-CA" sz="2400" dirty="0"/>
              <a:t>The </a:t>
            </a:r>
            <a:r>
              <a:rPr lang="en-CA" sz="2400" b="1" i="1" dirty="0"/>
              <a:t>Emergency Response </a:t>
            </a:r>
            <a:r>
              <a:rPr lang="en-CA" sz="2400" dirty="0"/>
              <a:t>Section provides:</a:t>
            </a:r>
          </a:p>
          <a:p>
            <a:pPr lvl="1">
              <a:spcBef>
                <a:spcPts val="1200"/>
              </a:spcBef>
              <a:buFont typeface="Wingdings" pitchFamily="2" charset="2"/>
              <a:buChar char="§"/>
              <a:defRPr/>
            </a:pPr>
            <a:r>
              <a:rPr lang="en-CA" sz="2000" dirty="0"/>
              <a:t>Emergency measures in order to mitigate the incident;</a:t>
            </a:r>
          </a:p>
          <a:p>
            <a:pPr lvl="1">
              <a:buFont typeface="Wingdings" pitchFamily="2" charset="2"/>
              <a:buChar char="§"/>
              <a:defRPr/>
            </a:pPr>
            <a:r>
              <a:rPr lang="en-CA" sz="2000" dirty="0"/>
              <a:t>Instructions to follow in case of a fire;</a:t>
            </a:r>
          </a:p>
          <a:p>
            <a:pPr lvl="1">
              <a:buFont typeface="Wingdings" pitchFamily="2" charset="2"/>
              <a:buChar char="§"/>
              <a:defRPr/>
            </a:pPr>
            <a:r>
              <a:rPr lang="en-CA" sz="2000" dirty="0"/>
              <a:t>Actions to be taken in case of a spill/leak;</a:t>
            </a:r>
          </a:p>
          <a:p>
            <a:pPr lvl="1">
              <a:buFont typeface="Wingdings" pitchFamily="2" charset="2"/>
              <a:buChar char="§"/>
              <a:defRPr/>
            </a:pPr>
            <a:r>
              <a:rPr lang="en-CA" sz="2000" dirty="0"/>
              <a:t>First aid measures.</a:t>
            </a:r>
          </a:p>
          <a:p>
            <a:pPr marL="0" lvl="1" indent="0" algn="ctr">
              <a:buFontTx/>
              <a:buNone/>
              <a:tabLst>
                <a:tab pos="266700" algn="l"/>
              </a:tabLst>
              <a:defRPr/>
            </a:pPr>
            <a:endParaRPr lang="en-CA" sz="2000" i="1" dirty="0">
              <a:solidFill>
                <a:srgbClr val="0000FF"/>
              </a:solidFill>
            </a:endParaRPr>
          </a:p>
          <a:p>
            <a:pPr marL="0" lvl="1" indent="0" algn="ctr">
              <a:buFontTx/>
              <a:buNone/>
              <a:tabLst>
                <a:tab pos="266700" algn="l"/>
              </a:tabLst>
              <a:defRPr/>
            </a:pPr>
            <a:endParaRPr lang="en-CA" sz="2000" i="1" dirty="0">
              <a:solidFill>
                <a:srgbClr val="0000FF"/>
              </a:solidFill>
            </a:endParaRPr>
          </a:p>
          <a:p>
            <a:pPr marL="0" lvl="1" indent="0" algn="ctr">
              <a:buFontTx/>
              <a:buNone/>
              <a:tabLst>
                <a:tab pos="266700" algn="l"/>
              </a:tabLst>
              <a:defRPr/>
            </a:pPr>
            <a:endParaRPr lang="en-CA" sz="2000" i="1" dirty="0">
              <a:solidFill>
                <a:srgbClr val="0000FF"/>
              </a:solidFill>
            </a:endParaRPr>
          </a:p>
          <a:p>
            <a:pPr marL="0" lvl="1" indent="0" algn="ctr">
              <a:buFontTx/>
              <a:buNone/>
              <a:tabLst>
                <a:tab pos="266700" algn="l"/>
              </a:tabLst>
              <a:defRPr/>
            </a:pPr>
            <a:endParaRPr lang="en-CA" sz="2000" i="1" dirty="0">
              <a:solidFill>
                <a:srgbClr val="0000FF"/>
              </a:solidFill>
            </a:endParaRPr>
          </a:p>
          <a:p>
            <a:pPr marL="0" lvl="1" indent="0" algn="ctr">
              <a:buFontTx/>
              <a:buNone/>
              <a:tabLst>
                <a:tab pos="266700" algn="l"/>
              </a:tabLst>
              <a:defRPr/>
            </a:pPr>
            <a:endParaRPr lang="en-CA" sz="2000" i="1" dirty="0">
              <a:solidFill>
                <a:srgbClr val="0000FF"/>
              </a:solidFill>
            </a:endParaRPr>
          </a:p>
          <a:p>
            <a:pPr marL="0" lvl="1" indent="0" algn="ctr">
              <a:buFontTx/>
              <a:buNone/>
              <a:tabLst>
                <a:tab pos="266700" algn="l"/>
              </a:tabLst>
              <a:defRPr/>
            </a:pPr>
            <a:r>
              <a:rPr lang="en-CA" sz="2000" i="1" dirty="0">
                <a:solidFill>
                  <a:srgbClr val="0000FF"/>
                </a:solidFill>
              </a:rPr>
              <a:t>This section is always found on the right-hand page </a:t>
            </a:r>
          </a:p>
          <a:p>
            <a:pPr lvl="1">
              <a:buFont typeface="Wingdings" pitchFamily="2" charset="2"/>
              <a:buChar char="§"/>
              <a:defRPr/>
            </a:pPr>
            <a:endParaRPr lang="en-CA" sz="2000" dirty="0"/>
          </a:p>
          <a:p>
            <a:pPr lvl="1">
              <a:buFont typeface="Wingdings" pitchFamily="2" charset="2"/>
              <a:buChar char="§"/>
              <a:defRPr/>
            </a:pPr>
            <a:endParaRPr lang="en-CA" sz="2000" dirty="0"/>
          </a:p>
          <a:p>
            <a:pPr marL="400050" lvl="1" indent="0" eaLnBrk="1" hangingPunct="1">
              <a:spcBef>
                <a:spcPts val="600"/>
              </a:spcBef>
              <a:buFontTx/>
              <a:buNone/>
              <a:defRPr/>
            </a:pPr>
            <a:endParaRPr lang="en-CA" sz="2000" dirty="0"/>
          </a:p>
        </p:txBody>
      </p:sp>
      <p:sp>
        <p:nvSpPr>
          <p:cNvPr id="4" name="Slide Number Placeholder 3">
            <a:extLst>
              <a:ext uri="{FF2B5EF4-FFF2-40B4-BE49-F238E27FC236}">
                <a16:creationId xmlns:a16="http://schemas.microsoft.com/office/drawing/2014/main" id="{BFB15517-EA3C-484B-B1F3-3745CF880B65}"/>
              </a:ext>
            </a:extLst>
          </p:cNvPr>
          <p:cNvSpPr>
            <a:spLocks noGrp="1"/>
          </p:cNvSpPr>
          <p:nvPr>
            <p:ph type="sldNum" sz="quarter" idx="12"/>
          </p:nvPr>
        </p:nvSpPr>
        <p:spPr>
          <a:xfrm>
            <a:off x="8496300" y="6573838"/>
            <a:ext cx="647700" cy="284162"/>
          </a:xfrm>
        </p:spPr>
        <p:txBody>
          <a:bodyPr/>
          <a:lstStyle>
            <a:lvl1pPr>
              <a:defRPr sz="2400" b="1">
                <a:solidFill>
                  <a:srgbClr val="FF6600"/>
                </a:solidFill>
                <a:latin typeface="Times New Roman" panose="02020603050405020304" pitchFamily="18" charset="0"/>
                <a:cs typeface="Arial" panose="020B0604020202020204" pitchFamily="34" charset="0"/>
              </a:defRPr>
            </a:lvl1pPr>
            <a:lvl2pPr marL="742950" indent="-285750">
              <a:defRPr sz="2400" b="1">
                <a:solidFill>
                  <a:srgbClr val="FF6600"/>
                </a:solidFill>
                <a:latin typeface="Times New Roman" panose="02020603050405020304" pitchFamily="18" charset="0"/>
                <a:cs typeface="Arial" panose="020B0604020202020204" pitchFamily="34" charset="0"/>
              </a:defRPr>
            </a:lvl2pPr>
            <a:lvl3pPr marL="1143000" indent="-228600">
              <a:defRPr sz="2400" b="1">
                <a:solidFill>
                  <a:srgbClr val="FF6600"/>
                </a:solidFill>
                <a:latin typeface="Times New Roman" panose="02020603050405020304" pitchFamily="18" charset="0"/>
                <a:cs typeface="Arial" panose="020B0604020202020204" pitchFamily="34" charset="0"/>
              </a:defRPr>
            </a:lvl3pPr>
            <a:lvl4pPr marL="1600200" indent="-228600">
              <a:defRPr sz="2400" b="1">
                <a:solidFill>
                  <a:srgbClr val="FF6600"/>
                </a:solidFill>
                <a:latin typeface="Times New Roman" panose="02020603050405020304" pitchFamily="18" charset="0"/>
                <a:cs typeface="Arial" panose="020B0604020202020204" pitchFamily="34" charset="0"/>
              </a:defRPr>
            </a:lvl4pPr>
            <a:lvl5pPr marL="2057400" indent="-228600">
              <a:defRPr sz="2400" b="1">
                <a:solidFill>
                  <a:srgbClr val="FF6600"/>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b="1">
                <a:solidFill>
                  <a:srgbClr val="FF6600"/>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b="1">
                <a:solidFill>
                  <a:srgbClr val="FF6600"/>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b="1">
                <a:solidFill>
                  <a:srgbClr val="FF6600"/>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b="1">
                <a:solidFill>
                  <a:srgbClr val="FF6600"/>
                </a:solidFill>
                <a:latin typeface="Times New Roman" panose="02020603050405020304" pitchFamily="18" charset="0"/>
                <a:cs typeface="Arial" panose="020B0604020202020204" pitchFamily="34" charset="0"/>
              </a:defRPr>
            </a:lvl9pPr>
          </a:lstStyle>
          <a:p>
            <a:pPr>
              <a:defRPr/>
            </a:pPr>
            <a:fld id="{BB84BAF6-5BF4-47B9-8749-7A7F72145699}" type="slidenum">
              <a:rPr lang="en-US" altLang="en-US" sz="1400" smtClean="0">
                <a:solidFill>
                  <a:srgbClr val="000000"/>
                </a:solidFill>
                <a:latin typeface="Helvetica" panose="020B0604020202020204" pitchFamily="34" charset="0"/>
              </a:rPr>
              <a:pPr>
                <a:defRPr/>
              </a:pPr>
              <a:t>16</a:t>
            </a:fld>
            <a:endParaRPr lang="en-US" altLang="en-US" sz="1400">
              <a:solidFill>
                <a:srgbClr val="000000"/>
              </a:solidFill>
              <a:latin typeface="Helvetica" panose="020B0604020202020204" pitchFamily="34" charset="0"/>
            </a:endParaRPr>
          </a:p>
        </p:txBody>
      </p:sp>
      <p:graphicFrame>
        <p:nvGraphicFramePr>
          <p:cNvPr id="6" name="Diagram 5">
            <a:extLst>
              <a:ext uri="{FF2B5EF4-FFF2-40B4-BE49-F238E27FC236}">
                <a16:creationId xmlns:a16="http://schemas.microsoft.com/office/drawing/2014/main" id="{91EEC3E2-413A-4141-80F6-5AE348731EC0}"/>
              </a:ext>
            </a:extLst>
          </p:cNvPr>
          <p:cNvGraphicFramePr/>
          <p:nvPr/>
        </p:nvGraphicFramePr>
        <p:xfrm>
          <a:off x="1440040" y="6093296"/>
          <a:ext cx="5940272" cy="7200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FFBC742-5EA8-4789-8922-D4A1C5E10919}"/>
              </a:ext>
            </a:extLst>
          </p:cNvPr>
          <p:cNvSpPr/>
          <p:nvPr/>
        </p:nvSpPr>
        <p:spPr>
          <a:xfrm>
            <a:off x="1403350" y="1709738"/>
            <a:ext cx="1296988" cy="279400"/>
          </a:xfrm>
          <a:prstGeom prst="rect">
            <a:avLst/>
          </a:prstGeom>
          <a:solidFill>
            <a:srgbClr val="FFFF00"/>
          </a:solidFill>
          <a:ln>
            <a:solidFill>
              <a:srgbClr val="FFFF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CA"/>
          </a:p>
        </p:txBody>
      </p:sp>
      <p:sp>
        <p:nvSpPr>
          <p:cNvPr id="64515" name="Rectangle 5">
            <a:extLst>
              <a:ext uri="{FF2B5EF4-FFF2-40B4-BE49-F238E27FC236}">
                <a16:creationId xmlns:a16="http://schemas.microsoft.com/office/drawing/2014/main" id="{F34ADDA7-9E05-4F02-BBE7-7A237435E719}"/>
              </a:ext>
            </a:extLst>
          </p:cNvPr>
          <p:cNvSpPr>
            <a:spLocks noChangeArrowheads="1"/>
          </p:cNvSpPr>
          <p:nvPr/>
        </p:nvSpPr>
        <p:spPr bwMode="auto">
          <a:xfrm>
            <a:off x="914400" y="3357563"/>
            <a:ext cx="77724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lstStyle>
            <a:lvl1pPr marL="233363" indent="-233363">
              <a:spcBef>
                <a:spcPct val="20000"/>
              </a:spcBef>
              <a:buChar char="•"/>
              <a:defRPr sz="28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1pPr>
            <a:lvl2pPr marL="742950" indent="-285750">
              <a:spcBef>
                <a:spcPct val="20000"/>
              </a:spcBef>
              <a:buChar char="–"/>
              <a:defRPr sz="24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2pPr>
            <a:lvl3pPr marL="1143000" indent="-228600">
              <a:spcBef>
                <a:spcPct val="20000"/>
              </a:spcBef>
              <a:buChar char="•"/>
              <a:defRPr sz="2400">
                <a:solidFill>
                  <a:schemeClr val="tx1"/>
                </a:solidFill>
                <a:latin typeface="Helvetica" panose="020B0604020202020204" pitchFamily="34" charset="0"/>
                <a:ea typeface="Helvetica" panose="020B0604020202020204" pitchFamily="34" charset="0"/>
                <a:cs typeface="Helvetica" panose="020B0604020202020204" pitchFamily="34" charset="0"/>
              </a:defRPr>
            </a:lvl3pPr>
            <a:lvl4pPr marL="1600200" indent="-228600">
              <a:spcBef>
                <a:spcPct val="20000"/>
              </a:spcBef>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4pPr>
            <a:lvl5pPr marL="2057400" indent="-228600">
              <a:spcBef>
                <a:spcPct val="20000"/>
              </a:spcBef>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9pPr>
          </a:lstStyle>
          <a:p>
            <a:pPr>
              <a:lnSpc>
                <a:spcPct val="90000"/>
              </a:lnSpc>
              <a:buFont typeface="Wingdings" panose="05000000000000000000" pitchFamily="2" charset="2"/>
              <a:buNone/>
            </a:pPr>
            <a:endParaRPr lang="en-CA" altLang="en-US" sz="1400" b="0">
              <a:cs typeface="Arial" panose="020B0604020202020204" pitchFamily="34" charset="0"/>
            </a:endParaRPr>
          </a:p>
          <a:p>
            <a:pPr>
              <a:lnSpc>
                <a:spcPct val="90000"/>
              </a:lnSpc>
            </a:pPr>
            <a:endParaRPr lang="en-CA" altLang="en-US" sz="2400" i="1">
              <a:cs typeface="Arial" panose="020B0604020202020204" pitchFamily="34" charset="0"/>
            </a:endParaRPr>
          </a:p>
        </p:txBody>
      </p:sp>
      <p:sp>
        <p:nvSpPr>
          <p:cNvPr id="98310" name="Rectangle 6">
            <a:extLst>
              <a:ext uri="{FF2B5EF4-FFF2-40B4-BE49-F238E27FC236}">
                <a16:creationId xmlns:a16="http://schemas.microsoft.com/office/drawing/2014/main" id="{4FB13116-A3B2-48BB-A715-94ABCD638921}"/>
              </a:ext>
            </a:extLst>
          </p:cNvPr>
          <p:cNvSpPr>
            <a:spLocks noChangeArrowheads="1"/>
          </p:cNvSpPr>
          <p:nvPr/>
        </p:nvSpPr>
        <p:spPr bwMode="auto">
          <a:xfrm>
            <a:off x="468313" y="1655763"/>
            <a:ext cx="8280400" cy="4113212"/>
          </a:xfrm>
          <a:prstGeom prst="rect">
            <a:avLst/>
          </a:prstGeom>
          <a:noFill/>
          <a:ln w="12700">
            <a:noFill/>
            <a:miter lim="800000"/>
            <a:headEnd/>
            <a:tailEnd/>
          </a:ln>
          <a:effectLst/>
        </p:spPr>
        <p:txBody>
          <a:bodyPr lIns="90488" tIns="44450" rIns="90488" bIns="44450"/>
          <a:lstStyle/>
          <a:p>
            <a:pPr>
              <a:lnSpc>
                <a:spcPct val="90000"/>
              </a:lnSpc>
              <a:spcBef>
                <a:spcPct val="20000"/>
              </a:spcBef>
              <a:defRPr/>
            </a:pPr>
            <a:r>
              <a:rPr lang="en-CA" b="0" kern="0" dirty="0">
                <a:solidFill>
                  <a:prstClr val="black"/>
                </a:solidFill>
                <a:latin typeface="Helvetica" pitchFamily="34" charset="0"/>
                <a:ea typeface="ＭＳ Ｐゴシック" pitchFamily="-110" charset="-128"/>
                <a:cs typeface="+mn-cs"/>
              </a:rPr>
              <a:t>In the </a:t>
            </a:r>
            <a:r>
              <a:rPr lang="en-CA" kern="0" dirty="0">
                <a:solidFill>
                  <a:schemeClr val="tx1"/>
                </a:solidFill>
                <a:effectLst>
                  <a:outerShdw blurRad="38100" dist="38100" dir="2700000" algn="tl">
                    <a:srgbClr val="000000">
                      <a:alpha val="43137"/>
                    </a:srgbClr>
                  </a:outerShdw>
                </a:effectLst>
                <a:latin typeface="Helvetica" pitchFamily="34" charset="0"/>
                <a:ea typeface="ＭＳ Ｐゴシック" pitchFamily="-110" charset="-128"/>
                <a:cs typeface="+mn-cs"/>
              </a:rPr>
              <a:t>YELLOW</a:t>
            </a:r>
            <a:r>
              <a:rPr lang="en-CA" kern="0" dirty="0">
                <a:solidFill>
                  <a:srgbClr val="FAFD00"/>
                </a:solidFill>
                <a:effectLst>
                  <a:outerShdw blurRad="38100" dist="38100" dir="2700000" algn="tl">
                    <a:srgbClr val="000000"/>
                  </a:outerShdw>
                </a:effectLst>
                <a:latin typeface="Helvetica" pitchFamily="34" charset="0"/>
                <a:ea typeface="ＭＳ Ｐゴシック" pitchFamily="-110" charset="-128"/>
                <a:cs typeface="+mn-cs"/>
              </a:rPr>
              <a:t> </a:t>
            </a:r>
            <a:r>
              <a:rPr lang="en-CA" b="0" kern="0" dirty="0">
                <a:solidFill>
                  <a:prstClr val="black"/>
                </a:solidFill>
                <a:latin typeface="Helvetica" pitchFamily="34" charset="0"/>
                <a:ea typeface="ＭＳ Ｐゴシック" pitchFamily="-110" charset="-128"/>
                <a:cs typeface="+mn-cs"/>
              </a:rPr>
              <a:t>and </a:t>
            </a:r>
            <a:r>
              <a:rPr lang="en-CA" dirty="0">
                <a:solidFill>
                  <a:srgbClr val="0000FF"/>
                </a:solidFill>
                <a:effectLst>
                  <a:outerShdw blurRad="38100" dist="38100" dir="2700000" algn="tl">
                    <a:prstClr val="black"/>
                  </a:outerShdw>
                </a:effectLst>
                <a:latin typeface="Helvetica" pitchFamily="34" charset="0"/>
                <a:ea typeface="ＭＳ Ｐゴシック"/>
                <a:cs typeface="+mn-cs"/>
              </a:rPr>
              <a:t>BLUE </a:t>
            </a:r>
            <a:r>
              <a:rPr lang="en-CA" b="0" kern="0" dirty="0">
                <a:solidFill>
                  <a:prstClr val="black"/>
                </a:solidFill>
                <a:latin typeface="Helvetica" pitchFamily="34" charset="0"/>
                <a:ea typeface="ＭＳ Ｐゴシック" pitchFamily="-110" charset="-128"/>
                <a:cs typeface="+mn-cs"/>
              </a:rPr>
              <a:t>Sections, if the substance is</a:t>
            </a:r>
          </a:p>
          <a:p>
            <a:pPr>
              <a:lnSpc>
                <a:spcPct val="90000"/>
              </a:lnSpc>
              <a:spcBef>
                <a:spcPct val="20000"/>
              </a:spcBef>
              <a:defRPr/>
            </a:pPr>
            <a:r>
              <a:rPr lang="en-CA" b="0" u="sng" kern="0" dirty="0">
                <a:solidFill>
                  <a:prstClr val="black"/>
                </a:solidFill>
                <a:latin typeface="Helvetica" pitchFamily="34" charset="0"/>
                <a:ea typeface="ＭＳ Ｐゴシック" pitchFamily="-110" charset="-128"/>
                <a:cs typeface="+mn-cs"/>
              </a:rPr>
              <a:t>not highlighted</a:t>
            </a:r>
            <a:r>
              <a:rPr lang="en-CA" b="0" kern="0" dirty="0">
                <a:solidFill>
                  <a:prstClr val="black"/>
                </a:solidFill>
                <a:latin typeface="Helvetica" pitchFamily="34" charset="0"/>
                <a:ea typeface="ＭＳ Ｐゴシック" pitchFamily="-110" charset="-128"/>
                <a:cs typeface="+mn-cs"/>
              </a:rPr>
              <a:t> in </a:t>
            </a:r>
            <a:r>
              <a:rPr lang="en-CA" dirty="0">
                <a:solidFill>
                  <a:srgbClr val="33CC33"/>
                </a:solidFill>
                <a:effectLst>
                  <a:outerShdw blurRad="38100" dist="38100" dir="2700000" algn="tl">
                    <a:srgbClr val="000000"/>
                  </a:outerShdw>
                </a:effectLst>
                <a:latin typeface="Helvetica" pitchFamily="34" charset="0"/>
                <a:ea typeface="ＭＳ Ｐゴシック" pitchFamily="-110" charset="-128"/>
                <a:cs typeface="+mn-cs"/>
              </a:rPr>
              <a:t>GREEN</a:t>
            </a:r>
            <a:r>
              <a:rPr lang="en-CA" b="0" kern="0" dirty="0">
                <a:solidFill>
                  <a:prstClr val="black"/>
                </a:solidFill>
                <a:latin typeface="Helvetica" pitchFamily="34" charset="0"/>
                <a:ea typeface="ＭＳ Ｐゴシック" pitchFamily="-110" charset="-128"/>
                <a:cs typeface="+mn-cs"/>
              </a:rPr>
              <a:t>:</a:t>
            </a:r>
          </a:p>
          <a:p>
            <a:pPr marL="233363" indent="-233363">
              <a:lnSpc>
                <a:spcPct val="90000"/>
              </a:lnSpc>
              <a:spcBef>
                <a:spcPct val="20000"/>
              </a:spcBef>
              <a:buFontTx/>
              <a:buChar char="-"/>
              <a:defRPr/>
            </a:pPr>
            <a:endParaRPr lang="en-CA" b="0" dirty="0">
              <a:solidFill>
                <a:schemeClr val="tx1"/>
              </a:solidFill>
              <a:latin typeface="Helvetica" pitchFamily="34" charset="0"/>
              <a:cs typeface="+mn-cs"/>
            </a:endParaRPr>
          </a:p>
          <a:p>
            <a:pPr marL="233363" indent="-233363">
              <a:lnSpc>
                <a:spcPct val="90000"/>
              </a:lnSpc>
              <a:spcBef>
                <a:spcPct val="20000"/>
              </a:spcBef>
              <a:buFont typeface="Wingdings" pitchFamily="2" charset="2"/>
              <a:buChar char="§"/>
              <a:defRPr/>
            </a:pPr>
            <a:r>
              <a:rPr lang="en-CA" b="0" dirty="0">
                <a:solidFill>
                  <a:schemeClr val="tx1"/>
                </a:solidFill>
                <a:latin typeface="Helvetica" pitchFamily="34" charset="0"/>
                <a:cs typeface="+mn-cs"/>
              </a:rPr>
              <a:t>Use the distances suggested in the </a:t>
            </a:r>
            <a:r>
              <a:rPr lang="en-CA" dirty="0">
                <a:effectLst>
                  <a:outerShdw blurRad="38100" dist="38100" dir="2700000" algn="tl">
                    <a:srgbClr val="000000"/>
                  </a:outerShdw>
                </a:effectLst>
                <a:latin typeface="Helvetica" pitchFamily="34" charset="0"/>
                <a:cs typeface="+mn-cs"/>
              </a:rPr>
              <a:t>ORANGE </a:t>
            </a:r>
            <a:r>
              <a:rPr lang="en-CA" b="0" dirty="0">
                <a:solidFill>
                  <a:schemeClr val="tx1"/>
                </a:solidFill>
                <a:latin typeface="Helvetica" pitchFamily="34" charset="0"/>
                <a:cs typeface="+mn-cs"/>
              </a:rPr>
              <a:t>Section:</a:t>
            </a:r>
          </a:p>
          <a:p>
            <a:pPr marL="690563" lvl="1" indent="-233363">
              <a:lnSpc>
                <a:spcPct val="90000"/>
              </a:lnSpc>
              <a:spcBef>
                <a:spcPts val="1200"/>
              </a:spcBef>
              <a:buFont typeface="Wingdings" pitchFamily="2" charset="2"/>
              <a:buChar char="§"/>
              <a:defRPr/>
            </a:pPr>
            <a:r>
              <a:rPr lang="en-CA" sz="2000" b="0" dirty="0">
                <a:solidFill>
                  <a:schemeClr val="tx1"/>
                </a:solidFill>
                <a:latin typeface="Helvetica" pitchFamily="34" charset="0"/>
                <a:cs typeface="+mn-cs"/>
              </a:rPr>
              <a:t>Isolate the area in all directions, as an immediate precautionary measure, to the minimum distance suggested under </a:t>
            </a:r>
            <a:r>
              <a:rPr lang="en-CA" sz="2000" i="1" dirty="0">
                <a:solidFill>
                  <a:schemeClr val="tx1"/>
                </a:solidFill>
                <a:latin typeface="Helvetica" pitchFamily="34" charset="0"/>
                <a:cs typeface="+mn-cs"/>
              </a:rPr>
              <a:t>Public Safety</a:t>
            </a:r>
            <a:r>
              <a:rPr lang="en-CA" sz="2000" b="0" dirty="0">
                <a:solidFill>
                  <a:schemeClr val="tx1"/>
                </a:solidFill>
                <a:latin typeface="Helvetica" pitchFamily="34" charset="0"/>
                <a:cs typeface="+mn-cs"/>
              </a:rPr>
              <a:t>, and increase the zone if needed;</a:t>
            </a:r>
          </a:p>
          <a:p>
            <a:pPr marL="690563" lvl="1" indent="-233363">
              <a:lnSpc>
                <a:spcPct val="90000"/>
              </a:lnSpc>
              <a:spcBef>
                <a:spcPct val="20000"/>
              </a:spcBef>
              <a:buFont typeface="Wingdings" pitchFamily="2" charset="2"/>
              <a:buChar char="§"/>
              <a:defRPr/>
            </a:pPr>
            <a:endParaRPr lang="en-CA" sz="2000" b="0" dirty="0">
              <a:solidFill>
                <a:schemeClr val="tx1"/>
              </a:solidFill>
              <a:latin typeface="Helvetica" pitchFamily="34" charset="0"/>
              <a:cs typeface="+mn-cs"/>
            </a:endParaRPr>
          </a:p>
          <a:p>
            <a:pPr marL="690563" lvl="1" indent="-233363">
              <a:lnSpc>
                <a:spcPct val="90000"/>
              </a:lnSpc>
              <a:spcBef>
                <a:spcPct val="20000"/>
              </a:spcBef>
              <a:buFont typeface="Wingdings" pitchFamily="2" charset="2"/>
              <a:buChar char="§"/>
              <a:defRPr/>
            </a:pPr>
            <a:r>
              <a:rPr lang="en-CA" sz="2000" b="0" dirty="0">
                <a:solidFill>
                  <a:schemeClr val="tx1"/>
                </a:solidFill>
                <a:latin typeface="Helvetica" pitchFamily="34" charset="0"/>
                <a:cs typeface="+mn-cs"/>
              </a:rPr>
              <a:t>Consider the evacuation distances suggested in the Subsection </a:t>
            </a:r>
            <a:r>
              <a:rPr lang="en-CA" sz="2000" i="1" dirty="0">
                <a:solidFill>
                  <a:schemeClr val="tx1"/>
                </a:solidFill>
                <a:latin typeface="Helvetica" pitchFamily="34" charset="0"/>
                <a:cs typeface="+mn-cs"/>
              </a:rPr>
              <a:t>Evacuation – Spill / Fire</a:t>
            </a:r>
            <a:r>
              <a:rPr lang="en-CA" sz="2000" b="0" dirty="0">
                <a:solidFill>
                  <a:schemeClr val="tx1"/>
                </a:solidFill>
                <a:latin typeface="Helvetica" pitchFamily="34" charset="0"/>
                <a:cs typeface="+mn-cs"/>
              </a:rPr>
              <a:t>.</a:t>
            </a:r>
          </a:p>
          <a:p>
            <a:pPr marL="233363" indent="-233363">
              <a:lnSpc>
                <a:spcPct val="90000"/>
              </a:lnSpc>
              <a:spcBef>
                <a:spcPct val="20000"/>
              </a:spcBef>
              <a:defRPr/>
            </a:pPr>
            <a:endParaRPr lang="en-CA" sz="1600" b="0" dirty="0">
              <a:solidFill>
                <a:schemeClr val="tx1"/>
              </a:solidFill>
              <a:latin typeface="Helvetica" pitchFamily="34" charset="0"/>
              <a:cs typeface="+mn-cs"/>
            </a:endParaRPr>
          </a:p>
        </p:txBody>
      </p:sp>
      <p:sp>
        <p:nvSpPr>
          <p:cNvPr id="64517" name="Line 11">
            <a:extLst>
              <a:ext uri="{FF2B5EF4-FFF2-40B4-BE49-F238E27FC236}">
                <a16:creationId xmlns:a16="http://schemas.microsoft.com/office/drawing/2014/main" id="{1E945417-78FA-436C-B73B-4251EACBEB35}"/>
              </a:ext>
            </a:extLst>
          </p:cNvPr>
          <p:cNvSpPr>
            <a:spLocks noChangeShapeType="1"/>
          </p:cNvSpPr>
          <p:nvPr/>
        </p:nvSpPr>
        <p:spPr bwMode="auto">
          <a:xfrm>
            <a:off x="152400" y="1390650"/>
            <a:ext cx="8686800" cy="0"/>
          </a:xfrm>
          <a:prstGeom prst="line">
            <a:avLst/>
          </a:prstGeom>
          <a:noFill/>
          <a:ln w="9525">
            <a:solidFill>
              <a:srgbClr val="B2B2B2"/>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7" name="Slide Number Placeholder 6">
            <a:extLst>
              <a:ext uri="{FF2B5EF4-FFF2-40B4-BE49-F238E27FC236}">
                <a16:creationId xmlns:a16="http://schemas.microsoft.com/office/drawing/2014/main" id="{4F924654-844D-4361-B581-51060F1F1DB4}"/>
              </a:ext>
            </a:extLst>
          </p:cNvPr>
          <p:cNvSpPr>
            <a:spLocks noGrp="1"/>
          </p:cNvSpPr>
          <p:nvPr>
            <p:ph type="sldNum" sz="quarter" idx="12"/>
          </p:nvPr>
        </p:nvSpPr>
        <p:spPr>
          <a:xfrm>
            <a:off x="8496300" y="6573838"/>
            <a:ext cx="647700" cy="284162"/>
          </a:xfrm>
        </p:spPr>
        <p:txBody>
          <a:bodyPr/>
          <a:lstStyle>
            <a:lvl1pPr>
              <a:defRPr sz="2400" b="1">
                <a:solidFill>
                  <a:srgbClr val="FF6600"/>
                </a:solidFill>
                <a:latin typeface="Times New Roman" panose="02020603050405020304" pitchFamily="18" charset="0"/>
                <a:cs typeface="Arial" panose="020B0604020202020204" pitchFamily="34" charset="0"/>
              </a:defRPr>
            </a:lvl1pPr>
            <a:lvl2pPr marL="742950" indent="-285750">
              <a:defRPr sz="2400" b="1">
                <a:solidFill>
                  <a:srgbClr val="FF6600"/>
                </a:solidFill>
                <a:latin typeface="Times New Roman" panose="02020603050405020304" pitchFamily="18" charset="0"/>
                <a:cs typeface="Arial" panose="020B0604020202020204" pitchFamily="34" charset="0"/>
              </a:defRPr>
            </a:lvl2pPr>
            <a:lvl3pPr marL="1143000" indent="-228600">
              <a:defRPr sz="2400" b="1">
                <a:solidFill>
                  <a:srgbClr val="FF6600"/>
                </a:solidFill>
                <a:latin typeface="Times New Roman" panose="02020603050405020304" pitchFamily="18" charset="0"/>
                <a:cs typeface="Arial" panose="020B0604020202020204" pitchFamily="34" charset="0"/>
              </a:defRPr>
            </a:lvl3pPr>
            <a:lvl4pPr marL="1600200" indent="-228600">
              <a:defRPr sz="2400" b="1">
                <a:solidFill>
                  <a:srgbClr val="FF6600"/>
                </a:solidFill>
                <a:latin typeface="Times New Roman" panose="02020603050405020304" pitchFamily="18" charset="0"/>
                <a:cs typeface="Arial" panose="020B0604020202020204" pitchFamily="34" charset="0"/>
              </a:defRPr>
            </a:lvl4pPr>
            <a:lvl5pPr marL="2057400" indent="-228600">
              <a:defRPr sz="2400" b="1">
                <a:solidFill>
                  <a:srgbClr val="FF6600"/>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b="1">
                <a:solidFill>
                  <a:srgbClr val="FF6600"/>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b="1">
                <a:solidFill>
                  <a:srgbClr val="FF6600"/>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b="1">
                <a:solidFill>
                  <a:srgbClr val="FF6600"/>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b="1">
                <a:solidFill>
                  <a:srgbClr val="FF6600"/>
                </a:solidFill>
                <a:latin typeface="Times New Roman" panose="02020603050405020304" pitchFamily="18" charset="0"/>
                <a:cs typeface="Arial" panose="020B0604020202020204" pitchFamily="34" charset="0"/>
              </a:defRPr>
            </a:lvl9pPr>
          </a:lstStyle>
          <a:p>
            <a:pPr>
              <a:defRPr/>
            </a:pPr>
            <a:fld id="{863C56FB-536D-4911-BCA8-FEB6FFCCB737}" type="slidenum">
              <a:rPr lang="en-CA" altLang="en-US" sz="1400" smtClean="0">
                <a:solidFill>
                  <a:srgbClr val="000000"/>
                </a:solidFill>
                <a:latin typeface="Helvetica" panose="020B0604020202020204" pitchFamily="34" charset="0"/>
              </a:rPr>
              <a:pPr>
                <a:defRPr/>
              </a:pPr>
              <a:t>17</a:t>
            </a:fld>
            <a:endParaRPr lang="en-CA" altLang="en-US" sz="1400">
              <a:solidFill>
                <a:srgbClr val="000000"/>
              </a:solidFill>
              <a:latin typeface="Helvetica" panose="020B0604020202020204" pitchFamily="34" charset="0"/>
            </a:endParaRPr>
          </a:p>
        </p:txBody>
      </p:sp>
      <p:sp>
        <p:nvSpPr>
          <p:cNvPr id="11" name="Title 1">
            <a:extLst>
              <a:ext uri="{FF2B5EF4-FFF2-40B4-BE49-F238E27FC236}">
                <a16:creationId xmlns:a16="http://schemas.microsoft.com/office/drawing/2014/main" id="{C63F8F77-2279-4658-8C79-876487234D30}"/>
              </a:ext>
            </a:extLst>
          </p:cNvPr>
          <p:cNvSpPr>
            <a:spLocks noGrp="1"/>
          </p:cNvSpPr>
          <p:nvPr>
            <p:ph type="title"/>
          </p:nvPr>
        </p:nvSpPr>
        <p:spPr>
          <a:xfrm>
            <a:off x="830263" y="620713"/>
            <a:ext cx="8205787" cy="792162"/>
          </a:xfrm>
        </p:spPr>
        <p:txBody>
          <a:bodyPr/>
          <a:lstStyle/>
          <a:p>
            <a:pPr>
              <a:defRPr/>
            </a:pPr>
            <a:r>
              <a:rPr lang="fr-CA" sz="3600" kern="1200" dirty="0">
                <a:solidFill>
                  <a:srgbClr val="FF5008"/>
                </a:solidFill>
                <a:effectLst>
                  <a:outerShdw blurRad="38100" dist="38100" dir="2700000" algn="tl">
                    <a:srgbClr val="000000"/>
                  </a:outerShdw>
                </a:effectLst>
              </a:rPr>
              <a:t>ORANGE</a:t>
            </a:r>
            <a:r>
              <a:rPr lang="fr-CA" sz="3600" dirty="0"/>
              <a:t> Section</a:t>
            </a:r>
            <a:endParaRPr lang="en-US" sz="3600" dirty="0"/>
          </a:p>
        </p:txBody>
      </p:sp>
      <p:graphicFrame>
        <p:nvGraphicFramePr>
          <p:cNvPr id="9" name="Diagram 8">
            <a:extLst>
              <a:ext uri="{FF2B5EF4-FFF2-40B4-BE49-F238E27FC236}">
                <a16:creationId xmlns:a16="http://schemas.microsoft.com/office/drawing/2014/main" id="{2FD933C6-D317-4176-BE0F-E015F8DD7DA6}"/>
              </a:ext>
            </a:extLst>
          </p:cNvPr>
          <p:cNvGraphicFramePr/>
          <p:nvPr/>
        </p:nvGraphicFramePr>
        <p:xfrm>
          <a:off x="1440040" y="6093296"/>
          <a:ext cx="5940272" cy="7200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F030481-8C7C-4B2D-B5A2-B33E98983790}"/>
              </a:ext>
            </a:extLst>
          </p:cNvPr>
          <p:cNvSpPr/>
          <p:nvPr/>
        </p:nvSpPr>
        <p:spPr>
          <a:xfrm>
            <a:off x="6588125" y="1700213"/>
            <a:ext cx="1368425" cy="360362"/>
          </a:xfrm>
          <a:prstGeom prst="rect">
            <a:avLst/>
          </a:prstGeom>
          <a:solidFill>
            <a:srgbClr val="FFFF00"/>
          </a:solidFill>
          <a:ln>
            <a:solidFill>
              <a:srgbClr val="FFFF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CA"/>
          </a:p>
        </p:txBody>
      </p:sp>
      <p:sp>
        <p:nvSpPr>
          <p:cNvPr id="2" name="Title 1">
            <a:extLst>
              <a:ext uri="{FF2B5EF4-FFF2-40B4-BE49-F238E27FC236}">
                <a16:creationId xmlns:a16="http://schemas.microsoft.com/office/drawing/2014/main" id="{0EC8C8D4-DDD0-4613-B0D0-1ABE2E30030A}"/>
              </a:ext>
            </a:extLst>
          </p:cNvPr>
          <p:cNvSpPr>
            <a:spLocks noGrp="1"/>
          </p:cNvSpPr>
          <p:nvPr>
            <p:ph type="title"/>
          </p:nvPr>
        </p:nvSpPr>
        <p:spPr>
          <a:xfrm>
            <a:off x="830263" y="620713"/>
            <a:ext cx="8205787" cy="792162"/>
          </a:xfrm>
        </p:spPr>
        <p:txBody>
          <a:bodyPr/>
          <a:lstStyle/>
          <a:p>
            <a:pPr>
              <a:defRPr/>
            </a:pPr>
            <a:r>
              <a:rPr lang="en-CA" sz="3600" kern="1200" dirty="0">
                <a:solidFill>
                  <a:srgbClr val="33CC33"/>
                </a:solidFill>
                <a:effectLst>
                  <a:outerShdw blurRad="38100" dist="38100" dir="2700000" algn="tl">
                    <a:srgbClr val="000000"/>
                  </a:outerShdw>
                </a:effectLst>
              </a:rPr>
              <a:t>GREEN </a:t>
            </a:r>
            <a:r>
              <a:rPr lang="en-CA" sz="3600" dirty="0"/>
              <a:t>Section</a:t>
            </a:r>
          </a:p>
        </p:txBody>
      </p:sp>
      <p:sp>
        <p:nvSpPr>
          <p:cNvPr id="3" name="Content Placeholder 2">
            <a:extLst>
              <a:ext uri="{FF2B5EF4-FFF2-40B4-BE49-F238E27FC236}">
                <a16:creationId xmlns:a16="http://schemas.microsoft.com/office/drawing/2014/main" id="{7658E31A-7199-4ED4-9C32-9E4546C4952B}"/>
              </a:ext>
            </a:extLst>
          </p:cNvPr>
          <p:cNvSpPr>
            <a:spLocks noGrp="1"/>
          </p:cNvSpPr>
          <p:nvPr>
            <p:ph idx="1"/>
          </p:nvPr>
        </p:nvSpPr>
        <p:spPr>
          <a:xfrm>
            <a:off x="395288" y="1628775"/>
            <a:ext cx="8640762" cy="4054475"/>
          </a:xfrm>
        </p:spPr>
        <p:txBody>
          <a:bodyPr/>
          <a:lstStyle/>
          <a:p>
            <a:pPr marL="0" indent="0">
              <a:buFontTx/>
              <a:buNone/>
              <a:defRPr/>
            </a:pPr>
            <a:r>
              <a:rPr lang="en-CA" sz="2400" dirty="0"/>
              <a:t>If the material is </a:t>
            </a:r>
            <a:r>
              <a:rPr lang="en-CA" sz="2400" u="sng" dirty="0"/>
              <a:t>highlighted</a:t>
            </a:r>
            <a:r>
              <a:rPr lang="en-CA" sz="2400" dirty="0"/>
              <a:t> in </a:t>
            </a:r>
            <a:r>
              <a:rPr lang="en-CA" sz="2400" b="1" kern="1200" dirty="0">
                <a:solidFill>
                  <a:srgbClr val="33CC33"/>
                </a:solidFill>
                <a:effectLst>
                  <a:outerShdw blurRad="38100" dist="38100" dir="2700000" algn="tl">
                    <a:srgbClr val="000000"/>
                  </a:outerShdw>
                </a:effectLst>
              </a:rPr>
              <a:t>GREEN</a:t>
            </a:r>
            <a:r>
              <a:rPr lang="en-CA" sz="2400" dirty="0"/>
              <a:t> in the </a:t>
            </a:r>
            <a:r>
              <a:rPr lang="en-CA" sz="2400" b="1" dirty="0">
                <a:effectLst>
                  <a:outerShdw blurRad="38100" dist="38100" dir="2700000" algn="tl">
                    <a:srgbClr val="000000">
                      <a:alpha val="43137"/>
                    </a:srgbClr>
                  </a:outerShdw>
                </a:effectLst>
              </a:rPr>
              <a:t>YELLOW</a:t>
            </a:r>
            <a:r>
              <a:rPr lang="en-CA" dirty="0">
                <a:solidFill>
                  <a:srgbClr val="FAFD00"/>
                </a:solidFill>
                <a:effectLst>
                  <a:outerShdw blurRad="38100" dist="38100" dir="2700000" algn="tl">
                    <a:srgbClr val="000000"/>
                  </a:outerShdw>
                </a:effectLst>
              </a:rPr>
              <a:t> </a:t>
            </a:r>
            <a:r>
              <a:rPr lang="en-CA" sz="2400" dirty="0">
                <a:solidFill>
                  <a:prstClr val="black"/>
                </a:solidFill>
              </a:rPr>
              <a:t>and </a:t>
            </a:r>
            <a:r>
              <a:rPr lang="en-CA" sz="2400" b="1" dirty="0">
                <a:solidFill>
                  <a:srgbClr val="0000FF"/>
                </a:solidFill>
                <a:effectLst>
                  <a:outerShdw blurRad="38100" dist="38100" dir="2700000" algn="tl">
                    <a:prstClr val="black"/>
                  </a:outerShdw>
                </a:effectLst>
                <a:ea typeface="ＭＳ Ｐゴシック"/>
              </a:rPr>
              <a:t>BLUE</a:t>
            </a:r>
            <a:r>
              <a:rPr lang="en-CA" sz="2400" dirty="0">
                <a:solidFill>
                  <a:srgbClr val="0000FF"/>
                </a:solidFill>
                <a:effectLst>
                  <a:outerShdw blurRad="38100" dist="38100" dir="2700000" algn="tl">
                    <a:prstClr val="black"/>
                  </a:outerShdw>
                </a:effectLst>
                <a:ea typeface="ＭＳ Ｐゴシック"/>
              </a:rPr>
              <a:t> </a:t>
            </a:r>
            <a:r>
              <a:rPr lang="en-CA" sz="2400" dirty="0">
                <a:solidFill>
                  <a:prstClr val="black"/>
                </a:solidFill>
              </a:rPr>
              <a:t>Sections, you may need to refer to the </a:t>
            </a:r>
            <a:r>
              <a:rPr lang="en-CA" sz="2400" b="1" kern="1200" dirty="0">
                <a:solidFill>
                  <a:srgbClr val="33CC33"/>
                </a:solidFill>
                <a:effectLst>
                  <a:outerShdw blurRad="38100" dist="38100" dir="2700000" algn="tl">
                    <a:srgbClr val="000000"/>
                  </a:outerShdw>
                </a:effectLst>
              </a:rPr>
              <a:t>GREEN</a:t>
            </a:r>
            <a:r>
              <a:rPr lang="en-CA" sz="2400" kern="1200" dirty="0">
                <a:solidFill>
                  <a:srgbClr val="33CC33"/>
                </a:solidFill>
                <a:effectLst>
                  <a:outerShdw blurRad="38100" dist="38100" dir="2700000" algn="tl">
                    <a:srgbClr val="000000"/>
                  </a:outerShdw>
                </a:effectLst>
              </a:rPr>
              <a:t> </a:t>
            </a:r>
            <a:r>
              <a:rPr lang="en-CA" sz="2400" dirty="0">
                <a:solidFill>
                  <a:prstClr val="black"/>
                </a:solidFill>
              </a:rPr>
              <a:t>Section.</a:t>
            </a:r>
          </a:p>
          <a:p>
            <a:pPr>
              <a:buFontTx/>
              <a:buNone/>
              <a:defRPr/>
            </a:pPr>
            <a:endParaRPr lang="en-CA" sz="2400" dirty="0">
              <a:solidFill>
                <a:prstClr val="black"/>
              </a:solidFill>
            </a:endParaRPr>
          </a:p>
          <a:p>
            <a:pPr marL="0" indent="0">
              <a:buFontTx/>
              <a:buNone/>
              <a:defRPr/>
            </a:pPr>
            <a:r>
              <a:rPr lang="en-CA" sz="2400" dirty="0">
                <a:solidFill>
                  <a:prstClr val="black"/>
                </a:solidFill>
              </a:rPr>
              <a:t>The</a:t>
            </a:r>
            <a:r>
              <a:rPr lang="en-CA" sz="2400" b="1" kern="1200" dirty="0">
                <a:solidFill>
                  <a:srgbClr val="33CC33"/>
                </a:solidFill>
                <a:effectLst>
                  <a:outerShdw blurRad="38100" dist="38100" dir="2700000" algn="tl">
                    <a:srgbClr val="000000"/>
                  </a:outerShdw>
                </a:effectLst>
              </a:rPr>
              <a:t> GREEN</a:t>
            </a:r>
            <a:r>
              <a:rPr lang="en-CA" sz="2400" kern="1200" dirty="0">
                <a:solidFill>
                  <a:srgbClr val="33CC33"/>
                </a:solidFill>
                <a:effectLst>
                  <a:outerShdw blurRad="38100" dist="38100" dir="2700000" algn="tl">
                    <a:srgbClr val="000000"/>
                  </a:outerShdw>
                </a:effectLst>
              </a:rPr>
              <a:t> </a:t>
            </a:r>
            <a:r>
              <a:rPr lang="en-CA" sz="2400" dirty="0">
                <a:solidFill>
                  <a:prstClr val="black"/>
                </a:solidFill>
              </a:rPr>
              <a:t>Section of the ERG2016 consists of three parts : </a:t>
            </a:r>
          </a:p>
          <a:p>
            <a:pPr marL="257175" lvl="1" indent="0">
              <a:spcBef>
                <a:spcPts val="1200"/>
              </a:spcBef>
              <a:buFontTx/>
              <a:buNone/>
              <a:tabLst>
                <a:tab pos="1619250" algn="l"/>
              </a:tabLst>
              <a:defRPr/>
            </a:pPr>
            <a:r>
              <a:rPr lang="en-CA" sz="2000" b="1" kern="1200" dirty="0">
                <a:solidFill>
                  <a:srgbClr val="33CC33"/>
                </a:solidFill>
                <a:effectLst>
                  <a:outerShdw blurRad="38100" dist="38100" dir="2700000" algn="tl">
                    <a:srgbClr val="000000"/>
                  </a:outerShdw>
                </a:effectLst>
                <a:ea typeface="ＭＳ Ｐゴシック" pitchFamily="-110" charset="-128"/>
              </a:rPr>
              <a:t>TABLE 1</a:t>
            </a:r>
            <a:r>
              <a:rPr lang="en-CA" sz="2000" dirty="0">
                <a:solidFill>
                  <a:prstClr val="black"/>
                </a:solidFill>
              </a:rPr>
              <a:t> -	Initial Isolation and Protective Action Distances;</a:t>
            </a:r>
          </a:p>
          <a:p>
            <a:pPr marL="257175" lvl="1" indent="0">
              <a:spcBef>
                <a:spcPts val="600"/>
              </a:spcBef>
              <a:buFontTx/>
              <a:buNone/>
              <a:tabLst>
                <a:tab pos="1619250" algn="l"/>
              </a:tabLst>
              <a:defRPr/>
            </a:pPr>
            <a:r>
              <a:rPr lang="en-CA" sz="2000" b="1" kern="1200" dirty="0">
                <a:solidFill>
                  <a:srgbClr val="33CC33"/>
                </a:solidFill>
                <a:effectLst>
                  <a:outerShdw blurRad="38100" dist="38100" dir="2700000" algn="tl">
                    <a:srgbClr val="000000"/>
                  </a:outerShdw>
                </a:effectLst>
                <a:ea typeface="ＭＳ Ｐゴシック" pitchFamily="-110" charset="-128"/>
              </a:rPr>
              <a:t>TABLE 2</a:t>
            </a:r>
            <a:r>
              <a:rPr lang="en-CA" sz="2000" dirty="0">
                <a:solidFill>
                  <a:prstClr val="black"/>
                </a:solidFill>
              </a:rPr>
              <a:t> -	Water-Reactive Materials which Produce Toxic Gases; </a:t>
            </a:r>
          </a:p>
          <a:p>
            <a:pPr marL="1619250" lvl="1" indent="-1362075">
              <a:spcBef>
                <a:spcPts val="600"/>
              </a:spcBef>
              <a:buFontTx/>
              <a:buNone/>
              <a:defRPr/>
            </a:pPr>
            <a:r>
              <a:rPr lang="en-CA" sz="2000" b="1" kern="1200" dirty="0">
                <a:solidFill>
                  <a:srgbClr val="33CC33"/>
                </a:solidFill>
                <a:effectLst>
                  <a:outerShdw blurRad="38100" dist="38100" dir="2700000" algn="tl">
                    <a:srgbClr val="000000"/>
                  </a:outerShdw>
                </a:effectLst>
                <a:ea typeface="ＭＳ Ｐゴシック" pitchFamily="-110" charset="-128"/>
              </a:rPr>
              <a:t>TABLE 3</a:t>
            </a:r>
            <a:r>
              <a:rPr lang="en-CA" sz="2000" dirty="0">
                <a:solidFill>
                  <a:prstClr val="black"/>
                </a:solidFill>
              </a:rPr>
              <a:t> -	Initial Isolation and Protective Action Distances for Large Spills for Different Quantities of Six Common </a:t>
            </a:r>
            <a:r>
              <a:rPr lang="en-CA" sz="2000" dirty="0"/>
              <a:t>Toxic by Inhalation (TIH) Gases</a:t>
            </a:r>
            <a:r>
              <a:rPr lang="en-CA" sz="2000" dirty="0">
                <a:solidFill>
                  <a:prstClr val="black"/>
                </a:solidFill>
              </a:rPr>
              <a:t>.</a:t>
            </a:r>
            <a:endParaRPr lang="en-US" sz="2000" dirty="0">
              <a:solidFill>
                <a:prstClr val="black"/>
              </a:solidFill>
            </a:endParaRPr>
          </a:p>
          <a:p>
            <a:pPr marL="857250" lvl="1" indent="-457200">
              <a:buFont typeface="+mj-lt"/>
              <a:buAutoNum type="arabicPeriod"/>
              <a:defRPr/>
            </a:pPr>
            <a:endParaRPr lang="en-CA" sz="2000" dirty="0">
              <a:solidFill>
                <a:prstClr val="black"/>
              </a:solidFill>
            </a:endParaRPr>
          </a:p>
        </p:txBody>
      </p:sp>
      <p:sp>
        <p:nvSpPr>
          <p:cNvPr id="4" name="Slide Number Placeholder 3">
            <a:extLst>
              <a:ext uri="{FF2B5EF4-FFF2-40B4-BE49-F238E27FC236}">
                <a16:creationId xmlns:a16="http://schemas.microsoft.com/office/drawing/2014/main" id="{1D59735E-33D0-4788-8502-AC752A30114C}"/>
              </a:ext>
            </a:extLst>
          </p:cNvPr>
          <p:cNvSpPr>
            <a:spLocks noGrp="1"/>
          </p:cNvSpPr>
          <p:nvPr>
            <p:ph type="sldNum" sz="quarter" idx="12"/>
          </p:nvPr>
        </p:nvSpPr>
        <p:spPr>
          <a:xfrm>
            <a:off x="8496300" y="6573838"/>
            <a:ext cx="647700" cy="284162"/>
          </a:xfrm>
        </p:spPr>
        <p:txBody>
          <a:bodyPr/>
          <a:lstStyle>
            <a:lvl1pPr>
              <a:defRPr sz="2400" b="1">
                <a:solidFill>
                  <a:srgbClr val="FF6600"/>
                </a:solidFill>
                <a:latin typeface="Times New Roman" panose="02020603050405020304" pitchFamily="18" charset="0"/>
                <a:cs typeface="Arial" panose="020B0604020202020204" pitchFamily="34" charset="0"/>
              </a:defRPr>
            </a:lvl1pPr>
            <a:lvl2pPr marL="742950" indent="-285750">
              <a:defRPr sz="2400" b="1">
                <a:solidFill>
                  <a:srgbClr val="FF6600"/>
                </a:solidFill>
                <a:latin typeface="Times New Roman" panose="02020603050405020304" pitchFamily="18" charset="0"/>
                <a:cs typeface="Arial" panose="020B0604020202020204" pitchFamily="34" charset="0"/>
              </a:defRPr>
            </a:lvl2pPr>
            <a:lvl3pPr marL="1143000" indent="-228600">
              <a:defRPr sz="2400" b="1">
                <a:solidFill>
                  <a:srgbClr val="FF6600"/>
                </a:solidFill>
                <a:latin typeface="Times New Roman" panose="02020603050405020304" pitchFamily="18" charset="0"/>
                <a:cs typeface="Arial" panose="020B0604020202020204" pitchFamily="34" charset="0"/>
              </a:defRPr>
            </a:lvl3pPr>
            <a:lvl4pPr marL="1600200" indent="-228600">
              <a:defRPr sz="2400" b="1">
                <a:solidFill>
                  <a:srgbClr val="FF6600"/>
                </a:solidFill>
                <a:latin typeface="Times New Roman" panose="02020603050405020304" pitchFamily="18" charset="0"/>
                <a:cs typeface="Arial" panose="020B0604020202020204" pitchFamily="34" charset="0"/>
              </a:defRPr>
            </a:lvl4pPr>
            <a:lvl5pPr marL="2057400" indent="-228600">
              <a:defRPr sz="2400" b="1">
                <a:solidFill>
                  <a:srgbClr val="FF6600"/>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b="1">
                <a:solidFill>
                  <a:srgbClr val="FF6600"/>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b="1">
                <a:solidFill>
                  <a:srgbClr val="FF6600"/>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b="1">
                <a:solidFill>
                  <a:srgbClr val="FF6600"/>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b="1">
                <a:solidFill>
                  <a:srgbClr val="FF6600"/>
                </a:solidFill>
                <a:latin typeface="Times New Roman" panose="02020603050405020304" pitchFamily="18" charset="0"/>
                <a:cs typeface="Arial" panose="020B0604020202020204" pitchFamily="34" charset="0"/>
              </a:defRPr>
            </a:lvl9pPr>
          </a:lstStyle>
          <a:p>
            <a:pPr>
              <a:defRPr/>
            </a:pPr>
            <a:fld id="{26953839-BCCF-4022-99D9-93FFC82F3A45}" type="slidenum">
              <a:rPr lang="en-US" altLang="en-US" sz="1400" smtClean="0">
                <a:solidFill>
                  <a:srgbClr val="000000"/>
                </a:solidFill>
                <a:latin typeface="Helvetica" panose="020B0604020202020204" pitchFamily="34" charset="0"/>
              </a:rPr>
              <a:pPr>
                <a:defRPr/>
              </a:pPr>
              <a:t>18</a:t>
            </a:fld>
            <a:endParaRPr lang="en-US" altLang="en-US" sz="1400">
              <a:solidFill>
                <a:srgbClr val="000000"/>
              </a:solidFill>
              <a:latin typeface="Helvetica" panose="020B0604020202020204" pitchFamily="34" charset="0"/>
            </a:endParaRPr>
          </a:p>
        </p:txBody>
      </p:sp>
      <p:graphicFrame>
        <p:nvGraphicFramePr>
          <p:cNvPr id="7" name="Diagram 6">
            <a:extLst>
              <a:ext uri="{FF2B5EF4-FFF2-40B4-BE49-F238E27FC236}">
                <a16:creationId xmlns:a16="http://schemas.microsoft.com/office/drawing/2014/main" id="{FBFBB0B2-9A53-4498-8871-38D0C73B7ACC}"/>
              </a:ext>
            </a:extLst>
          </p:cNvPr>
          <p:cNvGraphicFramePr/>
          <p:nvPr/>
        </p:nvGraphicFramePr>
        <p:xfrm>
          <a:off x="1440040" y="6093296"/>
          <a:ext cx="5940272" cy="7200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99331" name="Rectangle 1027">
            <a:extLst>
              <a:ext uri="{FF2B5EF4-FFF2-40B4-BE49-F238E27FC236}">
                <a16:creationId xmlns:a16="http://schemas.microsoft.com/office/drawing/2014/main" id="{C8D201A3-E33C-496F-9178-9E7A51CC4F7A}"/>
              </a:ext>
            </a:extLst>
          </p:cNvPr>
          <p:cNvSpPr>
            <a:spLocks noGrp="1" noChangeArrowheads="1"/>
          </p:cNvSpPr>
          <p:nvPr>
            <p:ph idx="1"/>
          </p:nvPr>
        </p:nvSpPr>
        <p:spPr>
          <a:xfrm>
            <a:off x="468313" y="1655763"/>
            <a:ext cx="8315325" cy="4473575"/>
          </a:xfrm>
        </p:spPr>
        <p:txBody>
          <a:bodyPr lIns="90488" tIns="44450" rIns="90488" bIns="44450"/>
          <a:lstStyle/>
          <a:p>
            <a:pPr marL="0" indent="0">
              <a:lnSpc>
                <a:spcPct val="90000"/>
              </a:lnSpc>
              <a:buFontTx/>
              <a:buNone/>
              <a:defRPr/>
            </a:pPr>
            <a:r>
              <a:rPr lang="en-CA" sz="2400" b="1" kern="1200" dirty="0">
                <a:solidFill>
                  <a:srgbClr val="00CC00"/>
                </a:solidFill>
                <a:effectLst>
                  <a:outerShdw blurRad="38100" dist="38100" dir="2700000" algn="ctr" rotWithShape="0">
                    <a:prstClr val="black"/>
                  </a:outerShdw>
                </a:effectLst>
              </a:rPr>
              <a:t>TABLE 1</a:t>
            </a:r>
            <a:r>
              <a:rPr lang="en-CA" sz="2400" b="1" dirty="0">
                <a:solidFill>
                  <a:srgbClr val="03B604"/>
                </a:solidFill>
                <a:effectLst>
                  <a:outerShdw blurRad="38100" dist="38100" dir="2700000" algn="tl">
                    <a:srgbClr val="000000"/>
                  </a:outerShdw>
                </a:effectLst>
              </a:rPr>
              <a:t> </a:t>
            </a:r>
            <a:r>
              <a:rPr lang="en-CA" sz="2400" b="1" dirty="0">
                <a:solidFill>
                  <a:srgbClr val="33CC33"/>
                </a:solidFill>
                <a:effectLst>
                  <a:outerShdw blurRad="38100" dist="38100" dir="2700000" algn="tl">
                    <a:srgbClr val="000000"/>
                  </a:outerShdw>
                </a:effectLst>
              </a:rPr>
              <a:t>- Initial Isolation and Protective Action Distances </a:t>
            </a:r>
            <a:r>
              <a:rPr lang="en-CA" sz="2400" dirty="0"/>
              <a:t>suggests distances to protect people from vapours resulting from spills involving dangerous goods that are considered :</a:t>
            </a:r>
          </a:p>
          <a:p>
            <a:pPr marL="741600" lvl="1" indent="-284400">
              <a:lnSpc>
                <a:spcPct val="90000"/>
              </a:lnSpc>
              <a:spcBef>
                <a:spcPts val="1200"/>
              </a:spcBef>
              <a:buFont typeface="Wingdings" pitchFamily="2" charset="2"/>
              <a:buChar char="§"/>
              <a:defRPr/>
            </a:pPr>
            <a:r>
              <a:rPr lang="en-CA" sz="2000" dirty="0"/>
              <a:t>Toxic by inhalation (TIH); </a:t>
            </a:r>
          </a:p>
          <a:p>
            <a:pPr marL="741600" lvl="1" indent="-284400">
              <a:lnSpc>
                <a:spcPct val="90000"/>
              </a:lnSpc>
              <a:buFont typeface="Wingdings" pitchFamily="2" charset="2"/>
              <a:buChar char="§"/>
              <a:defRPr/>
            </a:pPr>
            <a:r>
              <a:rPr lang="en-CA" sz="2000" dirty="0"/>
              <a:t>Materials that produce toxic gases upon contact with water; or</a:t>
            </a:r>
            <a:endParaRPr lang="en-CA" sz="2000" i="1" dirty="0"/>
          </a:p>
          <a:p>
            <a:pPr marL="741600" lvl="1" indent="-284400">
              <a:lnSpc>
                <a:spcPct val="90000"/>
              </a:lnSpc>
              <a:buFont typeface="Wingdings" pitchFamily="2" charset="2"/>
              <a:buChar char="§"/>
              <a:defRPr/>
            </a:pPr>
            <a:r>
              <a:rPr lang="en-CA" sz="2000" dirty="0"/>
              <a:t>Chemical warfare agents (when used as a weapon).</a:t>
            </a:r>
          </a:p>
          <a:p>
            <a:pPr marL="1427163" lvl="2" indent="-458788">
              <a:lnSpc>
                <a:spcPct val="90000"/>
              </a:lnSpc>
              <a:buFontTx/>
              <a:buNone/>
              <a:defRPr/>
            </a:pPr>
            <a:endParaRPr lang="en-CA" sz="1600" dirty="0"/>
          </a:p>
          <a:p>
            <a:pPr marL="0" lvl="1" indent="0">
              <a:lnSpc>
                <a:spcPct val="90000"/>
              </a:lnSpc>
              <a:buFontTx/>
              <a:buNone/>
              <a:defRPr/>
            </a:pPr>
            <a:r>
              <a:rPr lang="en-CA" dirty="0">
                <a:solidFill>
                  <a:srgbClr val="000000"/>
                </a:solidFill>
              </a:rPr>
              <a:t>In this table, the substances are presented in </a:t>
            </a:r>
            <a:r>
              <a:rPr lang="en-CA" u="sng" dirty="0">
                <a:solidFill>
                  <a:srgbClr val="000000"/>
                </a:solidFill>
              </a:rPr>
              <a:t>numerical order</a:t>
            </a:r>
            <a:r>
              <a:rPr lang="en-CA" dirty="0">
                <a:solidFill>
                  <a:srgbClr val="000000"/>
                </a:solidFill>
              </a:rPr>
              <a:t> of their ID (UN) numbers. Some materials indicate to consult </a:t>
            </a:r>
            <a:r>
              <a:rPr lang="en-CA" b="1" kern="1200" dirty="0">
                <a:solidFill>
                  <a:srgbClr val="00CC00"/>
                </a:solidFill>
                <a:effectLst>
                  <a:outerShdw blurRad="38100" dist="38100" dir="2700000" algn="ctr" rotWithShape="0">
                    <a:prstClr val="black"/>
                  </a:outerShdw>
                </a:effectLst>
              </a:rPr>
              <a:t>Table 3 </a:t>
            </a:r>
            <a:r>
              <a:rPr lang="en-CA" dirty="0">
                <a:solidFill>
                  <a:srgbClr val="000000"/>
                </a:solidFill>
              </a:rPr>
              <a:t>for more information.</a:t>
            </a:r>
          </a:p>
          <a:p>
            <a:pPr marL="0" lvl="1" indent="0">
              <a:lnSpc>
                <a:spcPct val="90000"/>
              </a:lnSpc>
              <a:buFontTx/>
              <a:buNone/>
              <a:defRPr/>
            </a:pPr>
            <a:endParaRPr lang="en-CA" dirty="0">
              <a:solidFill>
                <a:srgbClr val="000000"/>
              </a:solidFill>
            </a:endParaRPr>
          </a:p>
          <a:p>
            <a:pPr marL="0" lvl="1" indent="0">
              <a:lnSpc>
                <a:spcPct val="90000"/>
              </a:lnSpc>
              <a:buFontTx/>
              <a:buNone/>
              <a:defRPr/>
            </a:pPr>
            <a:endParaRPr lang="en-CA" dirty="0"/>
          </a:p>
        </p:txBody>
      </p:sp>
      <p:sp>
        <p:nvSpPr>
          <p:cNvPr id="68611" name="Line 11">
            <a:extLst>
              <a:ext uri="{FF2B5EF4-FFF2-40B4-BE49-F238E27FC236}">
                <a16:creationId xmlns:a16="http://schemas.microsoft.com/office/drawing/2014/main" id="{8416BE18-F34B-4A72-9B69-D4D3BE86AEEB}"/>
              </a:ext>
            </a:extLst>
          </p:cNvPr>
          <p:cNvSpPr>
            <a:spLocks noChangeShapeType="1"/>
          </p:cNvSpPr>
          <p:nvPr/>
        </p:nvSpPr>
        <p:spPr bwMode="auto">
          <a:xfrm>
            <a:off x="152400" y="1390650"/>
            <a:ext cx="8686800" cy="0"/>
          </a:xfrm>
          <a:prstGeom prst="line">
            <a:avLst/>
          </a:prstGeom>
          <a:noFill/>
          <a:ln w="9525">
            <a:solidFill>
              <a:srgbClr val="B2B2B2"/>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105476" name="Title 6">
            <a:extLst>
              <a:ext uri="{FF2B5EF4-FFF2-40B4-BE49-F238E27FC236}">
                <a16:creationId xmlns:a16="http://schemas.microsoft.com/office/drawing/2014/main" id="{00B3E2B5-EBC0-4FF2-B533-2880BDB1808D}"/>
              </a:ext>
            </a:extLst>
          </p:cNvPr>
          <p:cNvSpPr>
            <a:spLocks noGrp="1"/>
          </p:cNvSpPr>
          <p:nvPr>
            <p:ph type="title"/>
          </p:nvPr>
        </p:nvSpPr>
        <p:spPr bwMode="auto">
          <a:xfrm>
            <a:off x="827088" y="620713"/>
            <a:ext cx="7053262" cy="844550"/>
          </a:xfrm>
          <a:ln>
            <a:miter lim="800000"/>
            <a:headEnd/>
            <a:tailEnd/>
          </a:ln>
        </p:spPr>
        <p:txBody>
          <a:bodyPr vert="horz" wrap="square" lIns="91440" tIns="45720" rIns="91440" bIns="45720" numCol="1" anchor="t" anchorCtr="0" compatLnSpc="1">
            <a:prstTxWarp prst="textNoShape">
              <a:avLst/>
            </a:prstTxWarp>
          </a:bodyPr>
          <a:lstStyle/>
          <a:p>
            <a:pPr>
              <a:tabLst>
                <a:tab pos="723900" algn="l"/>
              </a:tabLst>
              <a:defRPr/>
            </a:pPr>
            <a:r>
              <a:rPr lang="en-CA" sz="3600" kern="1200" dirty="0">
                <a:solidFill>
                  <a:srgbClr val="33CC33"/>
                </a:solidFill>
                <a:effectLst>
                  <a:outerShdw blurRad="38100" dist="38100" dir="2700000" algn="tl">
                    <a:srgbClr val="000000"/>
                  </a:outerShdw>
                </a:effectLst>
              </a:rPr>
              <a:t>GREEN </a:t>
            </a:r>
            <a:r>
              <a:rPr lang="en-CA" sz="3600" dirty="0"/>
              <a:t>Section - </a:t>
            </a:r>
            <a:r>
              <a:rPr lang="en-CA" altLang="en-US" sz="3600" dirty="0">
                <a:ea typeface="ＭＳ Ｐゴシック" pitchFamily="34" charset="-128"/>
              </a:rPr>
              <a:t>Table 1</a:t>
            </a:r>
          </a:p>
        </p:txBody>
      </p:sp>
      <p:sp>
        <p:nvSpPr>
          <p:cNvPr id="5" name="Slide Number Placeholder 4">
            <a:extLst>
              <a:ext uri="{FF2B5EF4-FFF2-40B4-BE49-F238E27FC236}">
                <a16:creationId xmlns:a16="http://schemas.microsoft.com/office/drawing/2014/main" id="{58969601-B3CB-4D67-B02E-89B41E9BB9A1}"/>
              </a:ext>
            </a:extLst>
          </p:cNvPr>
          <p:cNvSpPr>
            <a:spLocks noGrp="1"/>
          </p:cNvSpPr>
          <p:nvPr>
            <p:ph type="sldNum" sz="quarter" idx="12"/>
          </p:nvPr>
        </p:nvSpPr>
        <p:spPr>
          <a:xfrm>
            <a:off x="8496300" y="6573838"/>
            <a:ext cx="647700" cy="284162"/>
          </a:xfrm>
        </p:spPr>
        <p:txBody>
          <a:bodyPr/>
          <a:lstStyle>
            <a:lvl1pPr>
              <a:defRPr sz="2400" b="1">
                <a:solidFill>
                  <a:srgbClr val="FF6600"/>
                </a:solidFill>
                <a:latin typeface="Times New Roman" panose="02020603050405020304" pitchFamily="18" charset="0"/>
                <a:cs typeface="Arial" panose="020B0604020202020204" pitchFamily="34" charset="0"/>
              </a:defRPr>
            </a:lvl1pPr>
            <a:lvl2pPr marL="742950" indent="-285750">
              <a:defRPr sz="2400" b="1">
                <a:solidFill>
                  <a:srgbClr val="FF6600"/>
                </a:solidFill>
                <a:latin typeface="Times New Roman" panose="02020603050405020304" pitchFamily="18" charset="0"/>
                <a:cs typeface="Arial" panose="020B0604020202020204" pitchFamily="34" charset="0"/>
              </a:defRPr>
            </a:lvl2pPr>
            <a:lvl3pPr marL="1143000" indent="-228600">
              <a:defRPr sz="2400" b="1">
                <a:solidFill>
                  <a:srgbClr val="FF6600"/>
                </a:solidFill>
                <a:latin typeface="Times New Roman" panose="02020603050405020304" pitchFamily="18" charset="0"/>
                <a:cs typeface="Arial" panose="020B0604020202020204" pitchFamily="34" charset="0"/>
              </a:defRPr>
            </a:lvl3pPr>
            <a:lvl4pPr marL="1600200" indent="-228600">
              <a:defRPr sz="2400" b="1">
                <a:solidFill>
                  <a:srgbClr val="FF6600"/>
                </a:solidFill>
                <a:latin typeface="Times New Roman" panose="02020603050405020304" pitchFamily="18" charset="0"/>
                <a:cs typeface="Arial" panose="020B0604020202020204" pitchFamily="34" charset="0"/>
              </a:defRPr>
            </a:lvl4pPr>
            <a:lvl5pPr marL="2057400" indent="-228600">
              <a:defRPr sz="2400" b="1">
                <a:solidFill>
                  <a:srgbClr val="FF6600"/>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b="1">
                <a:solidFill>
                  <a:srgbClr val="FF6600"/>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b="1">
                <a:solidFill>
                  <a:srgbClr val="FF6600"/>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b="1">
                <a:solidFill>
                  <a:srgbClr val="FF6600"/>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b="1">
                <a:solidFill>
                  <a:srgbClr val="FF6600"/>
                </a:solidFill>
                <a:latin typeface="Times New Roman" panose="02020603050405020304" pitchFamily="18" charset="0"/>
                <a:cs typeface="Arial" panose="020B0604020202020204" pitchFamily="34" charset="0"/>
              </a:defRPr>
            </a:lvl9pPr>
          </a:lstStyle>
          <a:p>
            <a:pPr>
              <a:defRPr/>
            </a:pPr>
            <a:fld id="{69A00082-C685-4065-BF07-10ED288CD8DC}" type="slidenum">
              <a:rPr lang="en-CA" altLang="en-US" sz="1400" smtClean="0">
                <a:solidFill>
                  <a:srgbClr val="000000"/>
                </a:solidFill>
                <a:latin typeface="Helvetica" panose="020B0604020202020204" pitchFamily="34" charset="0"/>
              </a:rPr>
              <a:pPr>
                <a:defRPr/>
              </a:pPr>
              <a:t>19</a:t>
            </a:fld>
            <a:endParaRPr lang="en-CA" altLang="en-US" sz="1400">
              <a:solidFill>
                <a:srgbClr val="000000"/>
              </a:solidFill>
              <a:latin typeface="Helvetica" panose="020B0604020202020204" pitchFamily="34" charset="0"/>
            </a:endParaRPr>
          </a:p>
        </p:txBody>
      </p:sp>
      <p:graphicFrame>
        <p:nvGraphicFramePr>
          <p:cNvPr id="8" name="Diagram 7">
            <a:extLst>
              <a:ext uri="{FF2B5EF4-FFF2-40B4-BE49-F238E27FC236}">
                <a16:creationId xmlns:a16="http://schemas.microsoft.com/office/drawing/2014/main" id="{560F8382-0B3C-4C74-B7E6-3B10DAEDC9B6}"/>
              </a:ext>
            </a:extLst>
          </p:cNvPr>
          <p:cNvGraphicFramePr/>
          <p:nvPr/>
        </p:nvGraphicFramePr>
        <p:xfrm>
          <a:off x="1440040" y="6093296"/>
          <a:ext cx="5940272" cy="7200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0962" name="Title 1">
            <a:extLst>
              <a:ext uri="{FF2B5EF4-FFF2-40B4-BE49-F238E27FC236}">
                <a16:creationId xmlns:a16="http://schemas.microsoft.com/office/drawing/2014/main" id="{37D81799-6049-4BCB-B867-6295889F65F8}"/>
              </a:ext>
            </a:extLst>
          </p:cNvPr>
          <p:cNvSpPr txBox="1">
            <a:spLocks/>
          </p:cNvSpPr>
          <p:nvPr/>
        </p:nvSpPr>
        <p:spPr bwMode="auto">
          <a:xfrm>
            <a:off x="611188" y="5084763"/>
            <a:ext cx="7885112" cy="1008062"/>
          </a:xfrm>
          <a:prstGeom prst="rect">
            <a:avLst/>
          </a:prstGeom>
          <a:solidFill>
            <a:srgbClr val="F58311"/>
          </a:solidFill>
          <a:ln w="9525">
            <a:solidFill>
              <a:srgbClr val="F58311"/>
            </a:solidFill>
            <a:miter lim="800000"/>
            <a:headEnd/>
            <a:tailEnd/>
          </a:ln>
        </p:spPr>
        <p:txBody>
          <a:bodyPr/>
          <a:lstStyle>
            <a:lvl1pPr>
              <a:spcBef>
                <a:spcPct val="20000"/>
              </a:spcBef>
              <a:buChar char="•"/>
              <a:defRPr sz="28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1pPr>
            <a:lvl2pPr marL="742950" indent="-285750">
              <a:spcBef>
                <a:spcPct val="20000"/>
              </a:spcBef>
              <a:buChar char="–"/>
              <a:defRPr sz="24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2pPr>
            <a:lvl3pPr marL="1143000" indent="-228600">
              <a:spcBef>
                <a:spcPct val="20000"/>
              </a:spcBef>
              <a:buChar char="•"/>
              <a:defRPr sz="2400">
                <a:solidFill>
                  <a:schemeClr val="tx1"/>
                </a:solidFill>
                <a:latin typeface="Helvetica" panose="020B0604020202020204" pitchFamily="34" charset="0"/>
                <a:ea typeface="Helvetica" panose="020B0604020202020204" pitchFamily="34" charset="0"/>
                <a:cs typeface="Helvetica" panose="020B0604020202020204" pitchFamily="34" charset="0"/>
              </a:defRPr>
            </a:lvl3pPr>
            <a:lvl4pPr marL="1600200" indent="-228600">
              <a:spcBef>
                <a:spcPct val="20000"/>
              </a:spcBef>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4pPr>
            <a:lvl5pPr marL="2057400" indent="-228600">
              <a:spcBef>
                <a:spcPct val="20000"/>
              </a:spcBef>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9pPr>
          </a:lstStyle>
          <a:p>
            <a:pPr algn="ctr">
              <a:spcBef>
                <a:spcPct val="0"/>
              </a:spcBef>
              <a:buFontTx/>
              <a:buNone/>
            </a:pPr>
            <a:endParaRPr lang="fr-CA" altLang="en-US" sz="1000">
              <a:solidFill>
                <a:srgbClr val="1F497D"/>
              </a:solidFill>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691E57E1-123D-4073-983F-9F9F82FAE641}"/>
              </a:ext>
            </a:extLst>
          </p:cNvPr>
          <p:cNvSpPr txBox="1"/>
          <p:nvPr/>
        </p:nvSpPr>
        <p:spPr>
          <a:xfrm>
            <a:off x="395288" y="1871663"/>
            <a:ext cx="8388350" cy="4294187"/>
          </a:xfrm>
          <a:prstGeom prst="rect">
            <a:avLst/>
          </a:prstGeom>
          <a:noFill/>
        </p:spPr>
        <p:txBody>
          <a:bodyPr>
            <a:spAutoFit/>
          </a:bodyPr>
          <a:lstStyle/>
          <a:p>
            <a:pPr eaLnBrk="1" hangingPunct="1">
              <a:defRPr/>
            </a:pPr>
            <a:r>
              <a:rPr lang="en-CA" sz="2200" b="0" kern="0" dirty="0">
                <a:solidFill>
                  <a:prstClr val="black"/>
                </a:solidFill>
                <a:latin typeface="Helvetica" pitchFamily="34" charset="0"/>
                <a:ea typeface="ＭＳ Ｐゴシック"/>
                <a:cs typeface="+mn-cs"/>
              </a:rPr>
              <a:t>The </a:t>
            </a:r>
            <a:r>
              <a:rPr lang="en-CA" sz="2200" i="1" kern="0" dirty="0">
                <a:solidFill>
                  <a:prstClr val="black"/>
                </a:solidFill>
                <a:latin typeface="Helvetica" pitchFamily="34" charset="0"/>
                <a:ea typeface="ＭＳ Ｐゴシック"/>
                <a:cs typeface="+mn-cs"/>
              </a:rPr>
              <a:t>Emergency Response Guidebook 2016 (ERG2016) </a:t>
            </a:r>
            <a:r>
              <a:rPr lang="en-CA" sz="2200" b="0" kern="0" dirty="0">
                <a:solidFill>
                  <a:prstClr val="black"/>
                </a:solidFill>
                <a:latin typeface="Helvetica" pitchFamily="34" charset="0"/>
                <a:ea typeface="ＭＳ Ｐゴシック"/>
                <a:cs typeface="+mn-cs"/>
              </a:rPr>
              <a:t>is a guide to aid first responders during an incident involving dangerous goods in transport:</a:t>
            </a:r>
          </a:p>
          <a:p>
            <a:pPr marL="342900" indent="-342900" eaLnBrk="1" hangingPunct="1">
              <a:spcBef>
                <a:spcPts val="1200"/>
              </a:spcBef>
              <a:buFont typeface="Wingdings" panose="05000000000000000000" pitchFamily="2" charset="2"/>
              <a:buChar char="§"/>
              <a:defRPr/>
            </a:pPr>
            <a:r>
              <a:rPr lang="en-CA" sz="2200" b="0" kern="0" dirty="0">
                <a:solidFill>
                  <a:prstClr val="black"/>
                </a:solidFill>
                <a:latin typeface="Helvetica" pitchFamily="34" charset="0"/>
                <a:ea typeface="ＭＳ Ｐゴシック"/>
                <a:cs typeface="+mn-cs"/>
              </a:rPr>
              <a:t>By quickly identifying the specific or generic hazards of the material(s) involved; and</a:t>
            </a:r>
          </a:p>
          <a:p>
            <a:pPr marL="342900" indent="-342900" eaLnBrk="1" hangingPunct="1">
              <a:spcBef>
                <a:spcPts val="1800"/>
              </a:spcBef>
              <a:buFont typeface="Wingdings" panose="05000000000000000000" pitchFamily="2" charset="2"/>
              <a:buChar char="§"/>
              <a:defRPr/>
            </a:pPr>
            <a:r>
              <a:rPr lang="en-CA" sz="2200" b="0" kern="0" dirty="0">
                <a:solidFill>
                  <a:prstClr val="black"/>
                </a:solidFill>
                <a:latin typeface="Helvetica" pitchFamily="34" charset="0"/>
                <a:ea typeface="ＭＳ Ｐゴシック"/>
                <a:cs typeface="+mn-cs"/>
              </a:rPr>
              <a:t>Protecting themselves and the general public during the </a:t>
            </a:r>
            <a:r>
              <a:rPr lang="en-CA" sz="2200" i="1" dirty="0">
                <a:solidFill>
                  <a:srgbClr val="0000FF"/>
                </a:solidFill>
                <a:latin typeface="Helvetica" pitchFamily="34" charset="0"/>
                <a:ea typeface="ＭＳ Ｐゴシック"/>
                <a:cs typeface="+mn-cs"/>
              </a:rPr>
              <a:t>initial response phase</a:t>
            </a:r>
            <a:r>
              <a:rPr lang="en-CA" sz="2200" dirty="0">
                <a:solidFill>
                  <a:srgbClr val="0000FF"/>
                </a:solidFill>
                <a:latin typeface="Helvetica" pitchFamily="34" charset="0"/>
                <a:ea typeface="ＭＳ Ｐゴシック"/>
                <a:cs typeface="+mn-cs"/>
              </a:rPr>
              <a:t> </a:t>
            </a:r>
            <a:r>
              <a:rPr lang="en-CA" sz="2200" b="0" kern="0" dirty="0">
                <a:solidFill>
                  <a:prstClr val="black"/>
                </a:solidFill>
                <a:latin typeface="Helvetica" pitchFamily="34" charset="0"/>
                <a:ea typeface="ＭＳ Ｐゴシック"/>
                <a:cs typeface="+mn-cs"/>
              </a:rPr>
              <a:t>of the incident.</a:t>
            </a:r>
          </a:p>
          <a:p>
            <a:pPr eaLnBrk="1" hangingPunct="1">
              <a:defRPr/>
            </a:pPr>
            <a:endParaRPr lang="en-CA" b="0" kern="0" dirty="0">
              <a:solidFill>
                <a:prstClr val="black"/>
              </a:solidFill>
              <a:latin typeface="Helvetica" pitchFamily="34" charset="0"/>
              <a:ea typeface="ＭＳ Ｐゴシック"/>
              <a:cs typeface="+mn-cs"/>
            </a:endParaRPr>
          </a:p>
          <a:p>
            <a:pPr algn="ctr" eaLnBrk="1" hangingPunct="1">
              <a:spcBef>
                <a:spcPts val="1200"/>
              </a:spcBef>
              <a:defRPr/>
            </a:pPr>
            <a:r>
              <a:rPr lang="en-CA" sz="2000" kern="0" dirty="0">
                <a:solidFill>
                  <a:schemeClr val="tx1"/>
                </a:solidFill>
                <a:latin typeface="Helvetica" pitchFamily="34" charset="0"/>
                <a:ea typeface="ＭＳ Ｐゴシック"/>
                <a:cs typeface="+mn-cs"/>
              </a:rPr>
              <a:t>Before an emergency – become familiar with this guidebook! Without the proper training/equipment, do not assume offensive roles during an incident. </a:t>
            </a:r>
          </a:p>
        </p:txBody>
      </p:sp>
      <p:sp>
        <p:nvSpPr>
          <p:cNvPr id="40964" name="Line 11">
            <a:extLst>
              <a:ext uri="{FF2B5EF4-FFF2-40B4-BE49-F238E27FC236}">
                <a16:creationId xmlns:a16="http://schemas.microsoft.com/office/drawing/2014/main" id="{B4662528-9401-4ABA-B853-3658FC158AA2}"/>
              </a:ext>
            </a:extLst>
          </p:cNvPr>
          <p:cNvSpPr>
            <a:spLocks noChangeShapeType="1"/>
          </p:cNvSpPr>
          <p:nvPr/>
        </p:nvSpPr>
        <p:spPr bwMode="auto">
          <a:xfrm>
            <a:off x="152400" y="1390650"/>
            <a:ext cx="8686800" cy="0"/>
          </a:xfrm>
          <a:prstGeom prst="line">
            <a:avLst/>
          </a:prstGeom>
          <a:noFill/>
          <a:ln w="9525">
            <a:solidFill>
              <a:srgbClr val="B2B2B2"/>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40965" name="Title 6">
            <a:extLst>
              <a:ext uri="{FF2B5EF4-FFF2-40B4-BE49-F238E27FC236}">
                <a16:creationId xmlns:a16="http://schemas.microsoft.com/office/drawing/2014/main" id="{46E52CDB-EC7F-475F-B9AE-97672E000438}"/>
              </a:ext>
            </a:extLst>
          </p:cNvPr>
          <p:cNvSpPr>
            <a:spLocks noGrp="1"/>
          </p:cNvSpPr>
          <p:nvPr>
            <p:ph type="title"/>
          </p:nvPr>
        </p:nvSpPr>
        <p:spPr bwMode="auto">
          <a:xfrm>
            <a:off x="830263" y="620713"/>
            <a:ext cx="8205787" cy="7921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CA" altLang="en-US" sz="3600">
                <a:ea typeface="ＭＳ Ｐゴシック" panose="020B0600070205080204" pitchFamily="34" charset="-128"/>
              </a:rPr>
              <a:t>ERG2016</a:t>
            </a:r>
          </a:p>
        </p:txBody>
      </p:sp>
      <p:sp>
        <p:nvSpPr>
          <p:cNvPr id="6" name="Slide Number Placeholder 5">
            <a:extLst>
              <a:ext uri="{FF2B5EF4-FFF2-40B4-BE49-F238E27FC236}">
                <a16:creationId xmlns:a16="http://schemas.microsoft.com/office/drawing/2014/main" id="{73C96802-78B6-4341-A436-A30532E2F056}"/>
              </a:ext>
            </a:extLst>
          </p:cNvPr>
          <p:cNvSpPr>
            <a:spLocks noGrp="1"/>
          </p:cNvSpPr>
          <p:nvPr>
            <p:ph type="sldNum" sz="quarter" idx="12"/>
          </p:nvPr>
        </p:nvSpPr>
        <p:spPr>
          <a:xfrm>
            <a:off x="8496300" y="6573838"/>
            <a:ext cx="647700" cy="323850"/>
          </a:xfrm>
        </p:spPr>
        <p:txBody>
          <a:bodyPr/>
          <a:lstStyle>
            <a:lvl1pPr>
              <a:defRPr sz="2400" b="1">
                <a:solidFill>
                  <a:srgbClr val="FF6600"/>
                </a:solidFill>
                <a:latin typeface="Times New Roman" panose="02020603050405020304" pitchFamily="18" charset="0"/>
                <a:cs typeface="Arial" panose="020B0604020202020204" pitchFamily="34" charset="0"/>
              </a:defRPr>
            </a:lvl1pPr>
            <a:lvl2pPr marL="742950" indent="-285750">
              <a:defRPr sz="2400" b="1">
                <a:solidFill>
                  <a:srgbClr val="FF6600"/>
                </a:solidFill>
                <a:latin typeface="Times New Roman" panose="02020603050405020304" pitchFamily="18" charset="0"/>
                <a:cs typeface="Arial" panose="020B0604020202020204" pitchFamily="34" charset="0"/>
              </a:defRPr>
            </a:lvl2pPr>
            <a:lvl3pPr marL="1143000" indent="-228600">
              <a:defRPr sz="2400" b="1">
                <a:solidFill>
                  <a:srgbClr val="FF6600"/>
                </a:solidFill>
                <a:latin typeface="Times New Roman" panose="02020603050405020304" pitchFamily="18" charset="0"/>
                <a:cs typeface="Arial" panose="020B0604020202020204" pitchFamily="34" charset="0"/>
              </a:defRPr>
            </a:lvl3pPr>
            <a:lvl4pPr marL="1600200" indent="-228600">
              <a:defRPr sz="2400" b="1">
                <a:solidFill>
                  <a:srgbClr val="FF6600"/>
                </a:solidFill>
                <a:latin typeface="Times New Roman" panose="02020603050405020304" pitchFamily="18" charset="0"/>
                <a:cs typeface="Arial" panose="020B0604020202020204" pitchFamily="34" charset="0"/>
              </a:defRPr>
            </a:lvl4pPr>
            <a:lvl5pPr marL="2057400" indent="-228600">
              <a:defRPr sz="2400" b="1">
                <a:solidFill>
                  <a:srgbClr val="FF6600"/>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b="1">
                <a:solidFill>
                  <a:srgbClr val="FF6600"/>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b="1">
                <a:solidFill>
                  <a:srgbClr val="FF6600"/>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b="1">
                <a:solidFill>
                  <a:srgbClr val="FF6600"/>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b="1">
                <a:solidFill>
                  <a:srgbClr val="FF6600"/>
                </a:solidFill>
                <a:latin typeface="Times New Roman" panose="02020603050405020304" pitchFamily="18" charset="0"/>
                <a:cs typeface="Arial" panose="020B0604020202020204" pitchFamily="34" charset="0"/>
              </a:defRPr>
            </a:lvl9pPr>
          </a:lstStyle>
          <a:p>
            <a:pPr>
              <a:defRPr/>
            </a:pPr>
            <a:fld id="{153774AE-9786-4BD6-81F7-2F7FAD042EEA}" type="slidenum">
              <a:rPr lang="en-CA" altLang="en-US" sz="1400" smtClean="0">
                <a:solidFill>
                  <a:srgbClr val="000000"/>
                </a:solidFill>
                <a:latin typeface="Helvetica" panose="020B0604020202020204" pitchFamily="34" charset="0"/>
              </a:rPr>
              <a:pPr>
                <a:defRPr/>
              </a:pPr>
              <a:t>2</a:t>
            </a:fld>
            <a:endParaRPr lang="en-CA" altLang="en-US" sz="1400">
              <a:solidFill>
                <a:srgbClr val="000000"/>
              </a:solidFill>
              <a:latin typeface="Helvetica" panose="020B0604020202020204" pitchFamily="34" charset="0"/>
            </a:endParaRP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01379" name="Rectangle 1027">
            <a:extLst>
              <a:ext uri="{FF2B5EF4-FFF2-40B4-BE49-F238E27FC236}">
                <a16:creationId xmlns:a16="http://schemas.microsoft.com/office/drawing/2014/main" id="{BAD091EA-CFBD-40E7-B690-587F2BD103B6}"/>
              </a:ext>
            </a:extLst>
          </p:cNvPr>
          <p:cNvSpPr>
            <a:spLocks noGrp="1" noChangeArrowheads="1"/>
          </p:cNvSpPr>
          <p:nvPr>
            <p:ph idx="1"/>
          </p:nvPr>
        </p:nvSpPr>
        <p:spPr>
          <a:xfrm>
            <a:off x="433388" y="1547813"/>
            <a:ext cx="8405812" cy="4833937"/>
          </a:xfrm>
        </p:spPr>
        <p:txBody>
          <a:bodyPr lIns="90488" tIns="44450" rIns="90488" bIns="44450"/>
          <a:lstStyle/>
          <a:p>
            <a:pPr marL="0" indent="0">
              <a:lnSpc>
                <a:spcPct val="90000"/>
              </a:lnSpc>
              <a:buFont typeface="Wingdings" pitchFamily="2" charset="2"/>
              <a:buNone/>
              <a:defRPr/>
            </a:pPr>
            <a:r>
              <a:rPr lang="en-CA" sz="2400" b="1" kern="1200" dirty="0">
                <a:solidFill>
                  <a:srgbClr val="00CC00"/>
                </a:solidFill>
                <a:effectLst>
                  <a:outerShdw blurRad="38100" dist="38100" dir="2700000" algn="ctr" rotWithShape="0">
                    <a:prstClr val="black"/>
                  </a:outerShdw>
                </a:effectLst>
                <a:ea typeface="ＭＳ Ｐゴシック" charset="-128"/>
              </a:rPr>
              <a:t>Table 1</a:t>
            </a:r>
            <a:r>
              <a:rPr lang="en-CA" sz="2400" dirty="0">
                <a:ea typeface="ＭＳ Ｐゴシック"/>
              </a:rPr>
              <a:t> provides, for small and large spills, the distances for:</a:t>
            </a:r>
          </a:p>
          <a:p>
            <a:pPr marL="741600" lvl="1" indent="-284400">
              <a:lnSpc>
                <a:spcPct val="90000"/>
              </a:lnSpc>
              <a:spcBef>
                <a:spcPts val="1000"/>
              </a:spcBef>
              <a:buFont typeface="Wingdings" pitchFamily="2" charset="2"/>
              <a:buChar char="§"/>
              <a:defRPr/>
            </a:pPr>
            <a:r>
              <a:rPr lang="en-CA" sz="2000" dirty="0">
                <a:ea typeface="ＭＳ Ｐゴシック"/>
              </a:rPr>
              <a:t>The Initial Isolation Zone and,</a:t>
            </a:r>
          </a:p>
          <a:p>
            <a:pPr marL="741600" lvl="1" indent="-284400">
              <a:lnSpc>
                <a:spcPct val="90000"/>
              </a:lnSpc>
              <a:spcBef>
                <a:spcPts val="1000"/>
              </a:spcBef>
              <a:buFont typeface="Wingdings" pitchFamily="2" charset="2"/>
              <a:buChar char="§"/>
              <a:defRPr/>
            </a:pPr>
            <a:r>
              <a:rPr lang="en-CA" sz="2000" dirty="0">
                <a:ea typeface="ＭＳ Ｐゴシック"/>
              </a:rPr>
              <a:t>The suggested Protective Action Zone, </a:t>
            </a:r>
            <a:r>
              <a:rPr lang="en-CA" sz="2000" b="1" dirty="0">
                <a:ea typeface="ＭＳ Ｐゴシック"/>
              </a:rPr>
              <a:t>downwind</a:t>
            </a:r>
            <a:r>
              <a:rPr lang="en-CA" sz="2000" dirty="0">
                <a:ea typeface="ＭＳ Ｐゴシック"/>
              </a:rPr>
              <a:t>, for </a:t>
            </a:r>
            <a:r>
              <a:rPr lang="en-CA" sz="2000" b="1" dirty="0">
                <a:ea typeface="ＭＳ Ｐゴシック"/>
              </a:rPr>
              <a:t>day</a:t>
            </a:r>
            <a:r>
              <a:rPr lang="en-CA" sz="2000" dirty="0">
                <a:ea typeface="ＭＳ Ｐゴシック"/>
              </a:rPr>
              <a:t> and </a:t>
            </a:r>
            <a:r>
              <a:rPr lang="en-CA" sz="2000" b="1" dirty="0">
                <a:ea typeface="ＭＳ Ｐゴシック"/>
              </a:rPr>
              <a:t>night</a:t>
            </a:r>
            <a:r>
              <a:rPr lang="en-CA" sz="2000" dirty="0">
                <a:ea typeface="ＭＳ Ｐゴシック"/>
              </a:rPr>
              <a:t>.</a:t>
            </a:r>
          </a:p>
          <a:p>
            <a:pPr marL="0" lvl="1" indent="0">
              <a:lnSpc>
                <a:spcPct val="90000"/>
              </a:lnSpc>
              <a:spcBef>
                <a:spcPts val="0"/>
              </a:spcBef>
              <a:buFontTx/>
              <a:buNone/>
              <a:defRPr/>
            </a:pPr>
            <a:endParaRPr lang="en-CA" dirty="0">
              <a:ea typeface="ＭＳ Ｐゴシック"/>
            </a:endParaRPr>
          </a:p>
          <a:p>
            <a:pPr marL="0" lvl="1" indent="0">
              <a:lnSpc>
                <a:spcPct val="90000"/>
              </a:lnSpc>
              <a:spcBef>
                <a:spcPts val="0"/>
              </a:spcBef>
              <a:buFontTx/>
              <a:buNone/>
              <a:defRPr/>
            </a:pPr>
            <a:r>
              <a:rPr lang="en-CA" sz="2200" dirty="0">
                <a:ea typeface="ＭＳ Ｐゴシック"/>
              </a:rPr>
              <a:t>The distances show the areas likely to be affected during the first </a:t>
            </a:r>
            <a:r>
              <a:rPr lang="en-CA" sz="2200" u="sng" dirty="0">
                <a:ea typeface="ＭＳ Ｐゴシック"/>
              </a:rPr>
              <a:t>30 minutes</a:t>
            </a:r>
            <a:r>
              <a:rPr lang="en-CA" sz="2200" dirty="0">
                <a:ea typeface="ＭＳ Ｐゴシック"/>
              </a:rPr>
              <a:t> after the materials are spilled, and this distance could increase with time.</a:t>
            </a:r>
            <a:r>
              <a:rPr lang="en-CA" dirty="0">
                <a:ea typeface="ＭＳ Ｐゴシック"/>
              </a:rPr>
              <a:t> </a:t>
            </a:r>
          </a:p>
          <a:p>
            <a:pPr marL="0" lvl="1" indent="0">
              <a:lnSpc>
                <a:spcPct val="90000"/>
              </a:lnSpc>
              <a:spcBef>
                <a:spcPts val="0"/>
              </a:spcBef>
              <a:buFontTx/>
              <a:buNone/>
              <a:defRPr/>
            </a:pPr>
            <a:endParaRPr lang="en-CA" dirty="0"/>
          </a:p>
          <a:p>
            <a:pPr marL="0" lvl="1" indent="0">
              <a:lnSpc>
                <a:spcPct val="90000"/>
              </a:lnSpc>
              <a:spcBef>
                <a:spcPts val="0"/>
              </a:spcBef>
              <a:buFontTx/>
              <a:buNone/>
              <a:defRPr/>
            </a:pPr>
            <a:r>
              <a:rPr lang="en-CA" sz="2200" dirty="0"/>
              <a:t>The responders must choose a protective action:</a:t>
            </a:r>
          </a:p>
          <a:p>
            <a:pPr marL="747713" lvl="1">
              <a:lnSpc>
                <a:spcPct val="90000"/>
              </a:lnSpc>
              <a:spcBef>
                <a:spcPts val="600"/>
              </a:spcBef>
              <a:buFont typeface="Wingdings" panose="05000000000000000000" pitchFamily="2" charset="2"/>
              <a:buChar char="§"/>
              <a:defRPr/>
            </a:pPr>
            <a:r>
              <a:rPr lang="en-CA" sz="2200" dirty="0"/>
              <a:t>Evacuation;</a:t>
            </a:r>
          </a:p>
          <a:p>
            <a:pPr marL="747713" lvl="1">
              <a:lnSpc>
                <a:spcPct val="90000"/>
              </a:lnSpc>
              <a:spcBef>
                <a:spcPts val="600"/>
              </a:spcBef>
              <a:buFont typeface="Wingdings" panose="05000000000000000000" pitchFamily="2" charset="2"/>
              <a:buChar char="§"/>
              <a:defRPr/>
            </a:pPr>
            <a:r>
              <a:rPr lang="en-CA" sz="2200" dirty="0"/>
              <a:t>Shelter in-place; or </a:t>
            </a:r>
          </a:p>
          <a:p>
            <a:pPr marL="747713" lvl="1">
              <a:lnSpc>
                <a:spcPct val="90000"/>
              </a:lnSpc>
              <a:spcBef>
                <a:spcPts val="600"/>
              </a:spcBef>
              <a:buFont typeface="Wingdings" panose="05000000000000000000" pitchFamily="2" charset="2"/>
              <a:buChar char="§"/>
              <a:defRPr/>
            </a:pPr>
            <a:r>
              <a:rPr lang="en-CA" sz="2200" dirty="0"/>
              <a:t>A combination of both (see page 292 of the ERG2016).</a:t>
            </a:r>
          </a:p>
        </p:txBody>
      </p:sp>
      <p:sp>
        <p:nvSpPr>
          <p:cNvPr id="70659" name="Line 11">
            <a:extLst>
              <a:ext uri="{FF2B5EF4-FFF2-40B4-BE49-F238E27FC236}">
                <a16:creationId xmlns:a16="http://schemas.microsoft.com/office/drawing/2014/main" id="{7244941E-4111-4997-8219-C22184E718AE}"/>
              </a:ext>
            </a:extLst>
          </p:cNvPr>
          <p:cNvSpPr>
            <a:spLocks noChangeShapeType="1"/>
          </p:cNvSpPr>
          <p:nvPr/>
        </p:nvSpPr>
        <p:spPr bwMode="auto">
          <a:xfrm>
            <a:off x="152400" y="1390650"/>
            <a:ext cx="8686800" cy="0"/>
          </a:xfrm>
          <a:prstGeom prst="line">
            <a:avLst/>
          </a:prstGeom>
          <a:noFill/>
          <a:ln w="9525">
            <a:solidFill>
              <a:srgbClr val="B2B2B2"/>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5" name="Slide Number Placeholder 4">
            <a:extLst>
              <a:ext uri="{FF2B5EF4-FFF2-40B4-BE49-F238E27FC236}">
                <a16:creationId xmlns:a16="http://schemas.microsoft.com/office/drawing/2014/main" id="{9F2D5955-8BB4-45A7-87CD-6005420F5DFF}"/>
              </a:ext>
            </a:extLst>
          </p:cNvPr>
          <p:cNvSpPr>
            <a:spLocks noGrp="1"/>
          </p:cNvSpPr>
          <p:nvPr>
            <p:ph type="sldNum" sz="quarter" idx="12"/>
          </p:nvPr>
        </p:nvSpPr>
        <p:spPr>
          <a:xfrm>
            <a:off x="8496300" y="6573838"/>
            <a:ext cx="647700" cy="284162"/>
          </a:xfrm>
        </p:spPr>
        <p:txBody>
          <a:bodyPr/>
          <a:lstStyle>
            <a:lvl1pPr>
              <a:defRPr sz="2400" b="1">
                <a:solidFill>
                  <a:srgbClr val="FF6600"/>
                </a:solidFill>
                <a:latin typeface="Times New Roman" panose="02020603050405020304" pitchFamily="18" charset="0"/>
                <a:cs typeface="Arial" panose="020B0604020202020204" pitchFamily="34" charset="0"/>
              </a:defRPr>
            </a:lvl1pPr>
            <a:lvl2pPr marL="742950" indent="-285750">
              <a:defRPr sz="2400" b="1">
                <a:solidFill>
                  <a:srgbClr val="FF6600"/>
                </a:solidFill>
                <a:latin typeface="Times New Roman" panose="02020603050405020304" pitchFamily="18" charset="0"/>
                <a:cs typeface="Arial" panose="020B0604020202020204" pitchFamily="34" charset="0"/>
              </a:defRPr>
            </a:lvl2pPr>
            <a:lvl3pPr marL="1143000" indent="-228600">
              <a:defRPr sz="2400" b="1">
                <a:solidFill>
                  <a:srgbClr val="FF6600"/>
                </a:solidFill>
                <a:latin typeface="Times New Roman" panose="02020603050405020304" pitchFamily="18" charset="0"/>
                <a:cs typeface="Arial" panose="020B0604020202020204" pitchFamily="34" charset="0"/>
              </a:defRPr>
            </a:lvl3pPr>
            <a:lvl4pPr marL="1600200" indent="-228600">
              <a:defRPr sz="2400" b="1">
                <a:solidFill>
                  <a:srgbClr val="FF6600"/>
                </a:solidFill>
                <a:latin typeface="Times New Roman" panose="02020603050405020304" pitchFamily="18" charset="0"/>
                <a:cs typeface="Arial" panose="020B0604020202020204" pitchFamily="34" charset="0"/>
              </a:defRPr>
            </a:lvl4pPr>
            <a:lvl5pPr marL="2057400" indent="-228600">
              <a:defRPr sz="2400" b="1">
                <a:solidFill>
                  <a:srgbClr val="FF6600"/>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b="1">
                <a:solidFill>
                  <a:srgbClr val="FF6600"/>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b="1">
                <a:solidFill>
                  <a:srgbClr val="FF6600"/>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b="1">
                <a:solidFill>
                  <a:srgbClr val="FF6600"/>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b="1">
                <a:solidFill>
                  <a:srgbClr val="FF6600"/>
                </a:solidFill>
                <a:latin typeface="Times New Roman" panose="02020603050405020304" pitchFamily="18" charset="0"/>
                <a:cs typeface="Arial" panose="020B0604020202020204" pitchFamily="34" charset="0"/>
              </a:defRPr>
            </a:lvl9pPr>
          </a:lstStyle>
          <a:p>
            <a:pPr>
              <a:defRPr/>
            </a:pPr>
            <a:fld id="{9CF92EC8-13F4-4EC9-AD7B-F2BA793EBB50}" type="slidenum">
              <a:rPr lang="en-CA" altLang="en-US" sz="1400" smtClean="0">
                <a:solidFill>
                  <a:srgbClr val="000000"/>
                </a:solidFill>
                <a:latin typeface="Helvetica" panose="020B0604020202020204" pitchFamily="34" charset="0"/>
              </a:rPr>
              <a:pPr>
                <a:defRPr/>
              </a:pPr>
              <a:t>20</a:t>
            </a:fld>
            <a:endParaRPr lang="en-CA" altLang="en-US" sz="1400">
              <a:solidFill>
                <a:srgbClr val="000000"/>
              </a:solidFill>
              <a:latin typeface="Helvetica" panose="020B0604020202020204" pitchFamily="34" charset="0"/>
            </a:endParaRPr>
          </a:p>
        </p:txBody>
      </p:sp>
      <p:sp>
        <p:nvSpPr>
          <p:cNvPr id="7" name="Title 6">
            <a:extLst>
              <a:ext uri="{FF2B5EF4-FFF2-40B4-BE49-F238E27FC236}">
                <a16:creationId xmlns:a16="http://schemas.microsoft.com/office/drawing/2014/main" id="{EA1E1418-FA62-489A-BECB-D0ED9A4F8242}"/>
              </a:ext>
            </a:extLst>
          </p:cNvPr>
          <p:cNvSpPr txBox="1">
            <a:spLocks/>
          </p:cNvSpPr>
          <p:nvPr/>
        </p:nvSpPr>
        <p:spPr bwMode="auto">
          <a:xfrm>
            <a:off x="827088" y="619125"/>
            <a:ext cx="7488237" cy="741363"/>
          </a:xfrm>
          <a:prstGeom prst="rect">
            <a:avLst/>
          </a:prstGeom>
          <a:noFill/>
          <a:ln>
            <a:miter lim="800000"/>
            <a:headEnd/>
            <a:tailEnd/>
          </a:ln>
        </p:spPr>
        <p:txBody>
          <a:bodyPr/>
          <a:lstStyle/>
          <a:p>
            <a:pPr>
              <a:tabLst>
                <a:tab pos="723900" algn="l"/>
              </a:tabLst>
              <a:defRPr/>
            </a:pPr>
            <a:r>
              <a:rPr lang="en-CA" sz="3600" dirty="0">
                <a:solidFill>
                  <a:srgbClr val="33CC33"/>
                </a:solidFill>
                <a:effectLst>
                  <a:outerShdw blurRad="38100" dist="38100" dir="2700000" algn="tl">
                    <a:srgbClr val="000000"/>
                  </a:outerShdw>
                </a:effectLst>
                <a:latin typeface="Helvetica" pitchFamily="34" charset="0"/>
                <a:ea typeface="ＭＳ Ｐゴシック" pitchFamily="-110" charset="-128"/>
                <a:cs typeface="Helvetica" pitchFamily="34" charset="0"/>
              </a:rPr>
              <a:t>GREEN </a:t>
            </a:r>
            <a:r>
              <a:rPr lang="en-CA" sz="3600" kern="0" dirty="0">
                <a:solidFill>
                  <a:schemeClr val="tx1"/>
                </a:solidFill>
                <a:latin typeface="Helvetica" pitchFamily="34" charset="0"/>
                <a:ea typeface="ＭＳ Ｐゴシック" pitchFamily="-110" charset="-128"/>
                <a:cs typeface="Helvetica" pitchFamily="34" charset="0"/>
              </a:rPr>
              <a:t>Section - </a:t>
            </a:r>
            <a:r>
              <a:rPr lang="en-CA" altLang="en-US" sz="3600" kern="0" dirty="0">
                <a:solidFill>
                  <a:schemeClr val="tx1"/>
                </a:solidFill>
                <a:latin typeface="Helvetica" pitchFamily="34" charset="0"/>
                <a:ea typeface="ＭＳ Ｐゴシック" pitchFamily="34" charset="-128"/>
                <a:cs typeface="Helvetica" pitchFamily="34" charset="0"/>
              </a:rPr>
              <a:t>Table 1 Cont’d</a:t>
            </a:r>
          </a:p>
        </p:txBody>
      </p:sp>
      <p:graphicFrame>
        <p:nvGraphicFramePr>
          <p:cNvPr id="8" name="Diagram 7">
            <a:extLst>
              <a:ext uri="{FF2B5EF4-FFF2-40B4-BE49-F238E27FC236}">
                <a16:creationId xmlns:a16="http://schemas.microsoft.com/office/drawing/2014/main" id="{DA9EB3EF-ADB0-45BD-9DF8-7F947ECC6BD5}"/>
              </a:ext>
            </a:extLst>
          </p:cNvPr>
          <p:cNvGraphicFramePr/>
          <p:nvPr/>
        </p:nvGraphicFramePr>
        <p:xfrm>
          <a:off x="1440040" y="6093296"/>
          <a:ext cx="5940272" cy="7200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67940" name="Rectangle 4">
            <a:extLst>
              <a:ext uri="{FF2B5EF4-FFF2-40B4-BE49-F238E27FC236}">
                <a16:creationId xmlns:a16="http://schemas.microsoft.com/office/drawing/2014/main" id="{AD967E7D-9AF6-4807-A8E6-F4073F99FAB5}"/>
              </a:ext>
            </a:extLst>
          </p:cNvPr>
          <p:cNvSpPr>
            <a:spLocks noChangeArrowheads="1"/>
          </p:cNvSpPr>
          <p:nvPr/>
        </p:nvSpPr>
        <p:spPr bwMode="auto">
          <a:xfrm>
            <a:off x="431800" y="1619250"/>
            <a:ext cx="8353425" cy="4833938"/>
          </a:xfrm>
          <a:prstGeom prst="rect">
            <a:avLst/>
          </a:prstGeom>
          <a:noFill/>
          <a:ln w="12700">
            <a:noFill/>
            <a:miter lim="800000"/>
            <a:headEnd/>
            <a:tailEnd/>
          </a:ln>
        </p:spPr>
        <p:txBody>
          <a:bodyPr lIns="90488" tIns="44450" rIns="90488" bIns="44450"/>
          <a:lstStyle/>
          <a:p>
            <a:pPr>
              <a:spcBef>
                <a:spcPct val="20000"/>
              </a:spcBef>
              <a:defRPr/>
            </a:pPr>
            <a:r>
              <a:rPr lang="en-CA" b="0" dirty="0">
                <a:solidFill>
                  <a:schemeClr val="tx1"/>
                </a:solidFill>
                <a:latin typeface="Helvetica" pitchFamily="34" charset="0"/>
                <a:cs typeface="+mn-cs"/>
              </a:rPr>
              <a:t>The definitions are as follows:</a:t>
            </a:r>
          </a:p>
          <a:p>
            <a:pPr marL="741600" lvl="1" indent="-284400">
              <a:spcBef>
                <a:spcPts val="1200"/>
              </a:spcBef>
              <a:buFont typeface="Wingdings" pitchFamily="2" charset="2"/>
              <a:buChar char="§"/>
              <a:defRPr/>
            </a:pPr>
            <a:r>
              <a:rPr lang="en-CA" sz="2000" dirty="0">
                <a:solidFill>
                  <a:schemeClr val="tx1"/>
                </a:solidFill>
                <a:latin typeface="Helvetica" pitchFamily="34" charset="0"/>
                <a:cs typeface="+mn-cs"/>
              </a:rPr>
              <a:t>Small spill: </a:t>
            </a:r>
            <a:r>
              <a:rPr lang="en-CA" sz="2000" b="0" dirty="0">
                <a:solidFill>
                  <a:schemeClr val="tx1"/>
                </a:solidFill>
                <a:latin typeface="Helvetica" pitchFamily="34" charset="0"/>
                <a:cs typeface="+mn-cs"/>
              </a:rPr>
              <a:t>quantities equal or less than 208 litres (55 U.S. Gallons) for liquids and equal or less than 300 kilograms (660 pounds) for solids. Generally involves a single small package, a small cylinder, or a small leak from a large package. </a:t>
            </a:r>
          </a:p>
          <a:p>
            <a:pPr marL="741600" lvl="1" indent="-284400">
              <a:spcBef>
                <a:spcPts val="2400"/>
              </a:spcBef>
              <a:buFont typeface="Wingdings" pitchFamily="2" charset="2"/>
              <a:buChar char="§"/>
              <a:defRPr/>
            </a:pPr>
            <a:r>
              <a:rPr lang="en-CA" sz="2000" dirty="0">
                <a:solidFill>
                  <a:schemeClr val="tx1"/>
                </a:solidFill>
                <a:latin typeface="Helvetica" pitchFamily="34" charset="0"/>
                <a:cs typeface="+mn-cs"/>
              </a:rPr>
              <a:t>Large spill: </a:t>
            </a:r>
            <a:r>
              <a:rPr lang="en-CA" sz="2000" b="0" dirty="0">
                <a:solidFill>
                  <a:schemeClr val="tx1"/>
                </a:solidFill>
                <a:latin typeface="Helvetica" pitchFamily="34" charset="0"/>
                <a:cs typeface="+mn-cs"/>
              </a:rPr>
              <a:t>quantities greater than 208 litres (55 U.S. Gallons) for liquids and greater than 300 kilograms (660 pounds) for solids. Generally involves a spill from a large package, or multiple spills from many small packages. </a:t>
            </a:r>
          </a:p>
        </p:txBody>
      </p:sp>
      <p:sp>
        <p:nvSpPr>
          <p:cNvPr id="72707" name="Line 11">
            <a:extLst>
              <a:ext uri="{FF2B5EF4-FFF2-40B4-BE49-F238E27FC236}">
                <a16:creationId xmlns:a16="http://schemas.microsoft.com/office/drawing/2014/main" id="{274D07EE-EF53-4200-8A6A-A2179177E3CA}"/>
              </a:ext>
            </a:extLst>
          </p:cNvPr>
          <p:cNvSpPr>
            <a:spLocks noChangeShapeType="1"/>
          </p:cNvSpPr>
          <p:nvPr/>
        </p:nvSpPr>
        <p:spPr bwMode="auto">
          <a:xfrm>
            <a:off x="152400" y="1390650"/>
            <a:ext cx="8686800" cy="0"/>
          </a:xfrm>
          <a:prstGeom prst="line">
            <a:avLst/>
          </a:prstGeom>
          <a:noFill/>
          <a:ln w="9525">
            <a:solidFill>
              <a:srgbClr val="B2B2B2"/>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72708" name="Title 6">
            <a:extLst>
              <a:ext uri="{FF2B5EF4-FFF2-40B4-BE49-F238E27FC236}">
                <a16:creationId xmlns:a16="http://schemas.microsoft.com/office/drawing/2014/main" id="{A7A16F01-91C5-4D11-BFC2-0A67C6ECCF6C}"/>
              </a:ext>
            </a:extLst>
          </p:cNvPr>
          <p:cNvSpPr>
            <a:spLocks noGrp="1"/>
          </p:cNvSpPr>
          <p:nvPr>
            <p:ph type="title"/>
          </p:nvPr>
        </p:nvSpPr>
        <p:spPr bwMode="auto">
          <a:xfrm>
            <a:off x="827088" y="620713"/>
            <a:ext cx="7053262" cy="6842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tabLst>
                <a:tab pos="723900" algn="l"/>
              </a:tabLst>
            </a:pPr>
            <a:r>
              <a:rPr lang="en-CA" altLang="en-US" sz="3600">
                <a:ea typeface="ＭＳ Ｐゴシック" panose="020B0600070205080204" pitchFamily="34" charset="-128"/>
              </a:rPr>
              <a:t>Table 1 - Small and large spills</a:t>
            </a:r>
          </a:p>
        </p:txBody>
      </p:sp>
      <p:sp>
        <p:nvSpPr>
          <p:cNvPr id="6" name="Slide Number Placeholder 5">
            <a:extLst>
              <a:ext uri="{FF2B5EF4-FFF2-40B4-BE49-F238E27FC236}">
                <a16:creationId xmlns:a16="http://schemas.microsoft.com/office/drawing/2014/main" id="{78C939E9-A3FB-480F-B24A-B7BC4C2D1B39}"/>
              </a:ext>
            </a:extLst>
          </p:cNvPr>
          <p:cNvSpPr>
            <a:spLocks noGrp="1"/>
          </p:cNvSpPr>
          <p:nvPr>
            <p:ph type="sldNum" sz="quarter" idx="12"/>
          </p:nvPr>
        </p:nvSpPr>
        <p:spPr>
          <a:xfrm>
            <a:off x="8496300" y="6573838"/>
            <a:ext cx="647700" cy="284162"/>
          </a:xfrm>
        </p:spPr>
        <p:txBody>
          <a:bodyPr/>
          <a:lstStyle>
            <a:lvl1pPr>
              <a:defRPr sz="2400" b="1">
                <a:solidFill>
                  <a:srgbClr val="FF6600"/>
                </a:solidFill>
                <a:latin typeface="Times New Roman" panose="02020603050405020304" pitchFamily="18" charset="0"/>
                <a:cs typeface="Arial" panose="020B0604020202020204" pitchFamily="34" charset="0"/>
              </a:defRPr>
            </a:lvl1pPr>
            <a:lvl2pPr marL="742950" indent="-285750">
              <a:defRPr sz="2400" b="1">
                <a:solidFill>
                  <a:srgbClr val="FF6600"/>
                </a:solidFill>
                <a:latin typeface="Times New Roman" panose="02020603050405020304" pitchFamily="18" charset="0"/>
                <a:cs typeface="Arial" panose="020B0604020202020204" pitchFamily="34" charset="0"/>
              </a:defRPr>
            </a:lvl2pPr>
            <a:lvl3pPr marL="1143000" indent="-228600">
              <a:defRPr sz="2400" b="1">
                <a:solidFill>
                  <a:srgbClr val="FF6600"/>
                </a:solidFill>
                <a:latin typeface="Times New Roman" panose="02020603050405020304" pitchFamily="18" charset="0"/>
                <a:cs typeface="Arial" panose="020B0604020202020204" pitchFamily="34" charset="0"/>
              </a:defRPr>
            </a:lvl3pPr>
            <a:lvl4pPr marL="1600200" indent="-228600">
              <a:defRPr sz="2400" b="1">
                <a:solidFill>
                  <a:srgbClr val="FF6600"/>
                </a:solidFill>
                <a:latin typeface="Times New Roman" panose="02020603050405020304" pitchFamily="18" charset="0"/>
                <a:cs typeface="Arial" panose="020B0604020202020204" pitchFamily="34" charset="0"/>
              </a:defRPr>
            </a:lvl4pPr>
            <a:lvl5pPr marL="2057400" indent="-228600">
              <a:defRPr sz="2400" b="1">
                <a:solidFill>
                  <a:srgbClr val="FF6600"/>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b="1">
                <a:solidFill>
                  <a:srgbClr val="FF6600"/>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b="1">
                <a:solidFill>
                  <a:srgbClr val="FF6600"/>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b="1">
                <a:solidFill>
                  <a:srgbClr val="FF6600"/>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b="1">
                <a:solidFill>
                  <a:srgbClr val="FF6600"/>
                </a:solidFill>
                <a:latin typeface="Times New Roman" panose="02020603050405020304" pitchFamily="18" charset="0"/>
                <a:cs typeface="Arial" panose="020B0604020202020204" pitchFamily="34" charset="0"/>
              </a:defRPr>
            </a:lvl9pPr>
          </a:lstStyle>
          <a:p>
            <a:pPr>
              <a:defRPr/>
            </a:pPr>
            <a:fld id="{561FA70A-EAC7-4AAA-9BAA-E71E12DD49D7}" type="slidenum">
              <a:rPr lang="en-CA" altLang="en-US" sz="1400" smtClean="0">
                <a:solidFill>
                  <a:srgbClr val="000000"/>
                </a:solidFill>
                <a:latin typeface="Helvetica" panose="020B0604020202020204" pitchFamily="34" charset="0"/>
              </a:rPr>
              <a:pPr>
                <a:defRPr/>
              </a:pPr>
              <a:t>21</a:t>
            </a:fld>
            <a:endParaRPr lang="en-CA" altLang="en-US" sz="1400">
              <a:solidFill>
                <a:srgbClr val="000000"/>
              </a:solidFill>
              <a:latin typeface="Helvetica" panose="020B0604020202020204" pitchFamily="34" charset="0"/>
            </a:endParaRPr>
          </a:p>
        </p:txBody>
      </p:sp>
      <p:graphicFrame>
        <p:nvGraphicFramePr>
          <p:cNvPr id="7" name="Diagram 6">
            <a:extLst>
              <a:ext uri="{FF2B5EF4-FFF2-40B4-BE49-F238E27FC236}">
                <a16:creationId xmlns:a16="http://schemas.microsoft.com/office/drawing/2014/main" id="{823B5862-7BC9-4853-913B-594CCE95C973}"/>
              </a:ext>
            </a:extLst>
          </p:cNvPr>
          <p:cNvGraphicFramePr/>
          <p:nvPr/>
        </p:nvGraphicFramePr>
        <p:xfrm>
          <a:off x="1440040" y="6093296"/>
          <a:ext cx="5940272" cy="7200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3730" name="Title 1">
            <a:extLst>
              <a:ext uri="{FF2B5EF4-FFF2-40B4-BE49-F238E27FC236}">
                <a16:creationId xmlns:a16="http://schemas.microsoft.com/office/drawing/2014/main" id="{9A7F2E9D-8FC2-4820-A043-DE160F4C9676}"/>
              </a:ext>
            </a:extLst>
          </p:cNvPr>
          <p:cNvSpPr>
            <a:spLocks noGrp="1"/>
          </p:cNvSpPr>
          <p:nvPr>
            <p:ph type="title"/>
          </p:nvPr>
        </p:nvSpPr>
        <p:spPr bwMode="auto">
          <a:xfrm>
            <a:off x="830263" y="620713"/>
            <a:ext cx="8205787" cy="7921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ltLang="en-US">
              <a:ea typeface="ＭＳ Ｐゴシック" panose="020B0600070205080204" pitchFamily="34" charset="-128"/>
            </a:endParaRPr>
          </a:p>
        </p:txBody>
      </p:sp>
      <p:sp>
        <p:nvSpPr>
          <p:cNvPr id="73731" name="Content Placeholder 2">
            <a:extLst>
              <a:ext uri="{FF2B5EF4-FFF2-40B4-BE49-F238E27FC236}">
                <a16:creationId xmlns:a16="http://schemas.microsoft.com/office/drawing/2014/main" id="{E2D7AA7F-E937-4A77-A8F6-88333EA8370C}"/>
              </a:ext>
            </a:extLst>
          </p:cNvPr>
          <p:cNvSpPr>
            <a:spLocks noGrp="1"/>
          </p:cNvSpPr>
          <p:nvPr>
            <p:ph idx="1"/>
          </p:nvPr>
        </p:nvSpPr>
        <p:spPr>
          <a:xfrm>
            <a:off x="685800" y="1628775"/>
            <a:ext cx="7772400" cy="4238625"/>
          </a:xfrm>
        </p:spPr>
        <p:txBody>
          <a:bodyPr/>
          <a:lstStyle/>
          <a:p>
            <a:endParaRPr lang="en-CA" altLang="en-US">
              <a:ea typeface="ＭＳ Ｐゴシック" panose="020B0600070205080204" pitchFamily="34" charset="-128"/>
            </a:endParaRPr>
          </a:p>
        </p:txBody>
      </p:sp>
      <p:sp>
        <p:nvSpPr>
          <p:cNvPr id="4" name="Slide Number Placeholder 3">
            <a:extLst>
              <a:ext uri="{FF2B5EF4-FFF2-40B4-BE49-F238E27FC236}">
                <a16:creationId xmlns:a16="http://schemas.microsoft.com/office/drawing/2014/main" id="{CCE1D1EF-D17B-43B2-8B25-375A7012A1CD}"/>
              </a:ext>
            </a:extLst>
          </p:cNvPr>
          <p:cNvSpPr>
            <a:spLocks noGrp="1"/>
          </p:cNvSpPr>
          <p:nvPr>
            <p:ph type="sldNum" sz="quarter" idx="12"/>
          </p:nvPr>
        </p:nvSpPr>
        <p:spPr>
          <a:xfrm>
            <a:off x="8496300" y="6573838"/>
            <a:ext cx="647700" cy="284162"/>
          </a:xfrm>
        </p:spPr>
        <p:txBody>
          <a:bodyPr/>
          <a:lstStyle>
            <a:lvl1pPr>
              <a:defRPr sz="2400" b="1">
                <a:solidFill>
                  <a:srgbClr val="FF6600"/>
                </a:solidFill>
                <a:latin typeface="Times New Roman" panose="02020603050405020304" pitchFamily="18" charset="0"/>
                <a:cs typeface="Arial" panose="020B0604020202020204" pitchFamily="34" charset="0"/>
              </a:defRPr>
            </a:lvl1pPr>
            <a:lvl2pPr marL="742950" indent="-285750">
              <a:defRPr sz="2400" b="1">
                <a:solidFill>
                  <a:srgbClr val="FF6600"/>
                </a:solidFill>
                <a:latin typeface="Times New Roman" panose="02020603050405020304" pitchFamily="18" charset="0"/>
                <a:cs typeface="Arial" panose="020B0604020202020204" pitchFamily="34" charset="0"/>
              </a:defRPr>
            </a:lvl2pPr>
            <a:lvl3pPr marL="1143000" indent="-228600">
              <a:defRPr sz="2400" b="1">
                <a:solidFill>
                  <a:srgbClr val="FF6600"/>
                </a:solidFill>
                <a:latin typeface="Times New Roman" panose="02020603050405020304" pitchFamily="18" charset="0"/>
                <a:cs typeface="Arial" panose="020B0604020202020204" pitchFamily="34" charset="0"/>
              </a:defRPr>
            </a:lvl3pPr>
            <a:lvl4pPr marL="1600200" indent="-228600">
              <a:defRPr sz="2400" b="1">
                <a:solidFill>
                  <a:srgbClr val="FF6600"/>
                </a:solidFill>
                <a:latin typeface="Times New Roman" panose="02020603050405020304" pitchFamily="18" charset="0"/>
                <a:cs typeface="Arial" panose="020B0604020202020204" pitchFamily="34" charset="0"/>
              </a:defRPr>
            </a:lvl4pPr>
            <a:lvl5pPr marL="2057400" indent="-228600">
              <a:defRPr sz="2400" b="1">
                <a:solidFill>
                  <a:srgbClr val="FF6600"/>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b="1">
                <a:solidFill>
                  <a:srgbClr val="FF6600"/>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b="1">
                <a:solidFill>
                  <a:srgbClr val="FF6600"/>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b="1">
                <a:solidFill>
                  <a:srgbClr val="FF6600"/>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b="1">
                <a:solidFill>
                  <a:srgbClr val="FF6600"/>
                </a:solidFill>
                <a:latin typeface="Times New Roman" panose="02020603050405020304" pitchFamily="18" charset="0"/>
                <a:cs typeface="Arial" panose="020B0604020202020204" pitchFamily="34" charset="0"/>
              </a:defRPr>
            </a:lvl9pPr>
          </a:lstStyle>
          <a:p>
            <a:pPr>
              <a:defRPr/>
            </a:pPr>
            <a:fld id="{E83D731E-7141-4B14-B536-493995EB44A0}" type="slidenum">
              <a:rPr lang="en-US" altLang="en-US" sz="1400" smtClean="0">
                <a:solidFill>
                  <a:srgbClr val="000000"/>
                </a:solidFill>
                <a:latin typeface="Helvetica" panose="020B0604020202020204" pitchFamily="34" charset="0"/>
              </a:rPr>
              <a:pPr>
                <a:defRPr/>
              </a:pPr>
              <a:t>22</a:t>
            </a:fld>
            <a:endParaRPr lang="en-US" altLang="en-US" sz="1400">
              <a:solidFill>
                <a:srgbClr val="000000"/>
              </a:solidFill>
              <a:latin typeface="Helvetica" panose="020B0604020202020204" pitchFamily="34" charset="0"/>
            </a:endParaRPr>
          </a:p>
        </p:txBody>
      </p:sp>
      <p:pic>
        <p:nvPicPr>
          <p:cNvPr id="73733" name="Picture 3">
            <a:extLst>
              <a:ext uri="{FF2B5EF4-FFF2-40B4-BE49-F238E27FC236}">
                <a16:creationId xmlns:a16="http://schemas.microsoft.com/office/drawing/2014/main" id="{B3FD81C0-FD71-4A09-9834-E4840DC945F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463" y="30163"/>
            <a:ext cx="9109075" cy="661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DAB05586-42E2-4209-A051-36C92DA6EBE7}"/>
              </a:ext>
            </a:extLst>
          </p:cNvPr>
          <p:cNvSpPr/>
          <p:nvPr/>
        </p:nvSpPr>
        <p:spPr>
          <a:xfrm>
            <a:off x="2792413" y="531813"/>
            <a:ext cx="2879725" cy="379412"/>
          </a:xfrm>
          <a:prstGeom prst="rect">
            <a:avLst/>
          </a:prstGeom>
          <a:noFill/>
          <a:ln w="38100">
            <a:solidFill>
              <a:schemeClr val="accent2">
                <a:lumMod val="60000"/>
                <a:lumOff val="40000"/>
              </a:schemeClr>
            </a:solid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CA"/>
          </a:p>
        </p:txBody>
      </p:sp>
      <p:sp>
        <p:nvSpPr>
          <p:cNvPr id="7" name="Rectangle 6">
            <a:extLst>
              <a:ext uri="{FF2B5EF4-FFF2-40B4-BE49-F238E27FC236}">
                <a16:creationId xmlns:a16="http://schemas.microsoft.com/office/drawing/2014/main" id="{E09F4699-DBAD-4F75-AD46-1CEB2838E897}"/>
              </a:ext>
            </a:extLst>
          </p:cNvPr>
          <p:cNvSpPr/>
          <p:nvPr/>
        </p:nvSpPr>
        <p:spPr>
          <a:xfrm>
            <a:off x="5775325" y="530225"/>
            <a:ext cx="2879725" cy="379413"/>
          </a:xfrm>
          <a:prstGeom prst="rect">
            <a:avLst/>
          </a:prstGeom>
          <a:noFill/>
          <a:ln w="38100">
            <a:solidFill>
              <a:schemeClr val="accent2">
                <a:lumMod val="60000"/>
                <a:lumOff val="40000"/>
              </a:schemeClr>
            </a:solid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CA"/>
          </a:p>
        </p:txBody>
      </p:sp>
      <p:sp>
        <p:nvSpPr>
          <p:cNvPr id="8" name="Rectangle 7">
            <a:extLst>
              <a:ext uri="{FF2B5EF4-FFF2-40B4-BE49-F238E27FC236}">
                <a16:creationId xmlns:a16="http://schemas.microsoft.com/office/drawing/2014/main" id="{E7A85E45-550C-48D1-BC79-19C15425B1DF}"/>
              </a:ext>
            </a:extLst>
          </p:cNvPr>
          <p:cNvSpPr/>
          <p:nvPr/>
        </p:nvSpPr>
        <p:spPr>
          <a:xfrm>
            <a:off x="2806700" y="895350"/>
            <a:ext cx="935038" cy="515938"/>
          </a:xfrm>
          <a:prstGeom prst="rect">
            <a:avLst/>
          </a:prstGeom>
          <a:noFill/>
          <a:ln w="38100">
            <a:solidFill>
              <a:schemeClr val="accent2">
                <a:lumMod val="60000"/>
                <a:lumOff val="40000"/>
              </a:schemeClr>
            </a:solid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CA"/>
          </a:p>
        </p:txBody>
      </p:sp>
      <p:sp>
        <p:nvSpPr>
          <p:cNvPr id="9" name="Rectangle 8">
            <a:extLst>
              <a:ext uri="{FF2B5EF4-FFF2-40B4-BE49-F238E27FC236}">
                <a16:creationId xmlns:a16="http://schemas.microsoft.com/office/drawing/2014/main" id="{54BB8D8F-8072-4215-84E2-E82BCE6F2EF1}"/>
              </a:ext>
            </a:extLst>
          </p:cNvPr>
          <p:cNvSpPr/>
          <p:nvPr/>
        </p:nvSpPr>
        <p:spPr>
          <a:xfrm>
            <a:off x="4022725" y="901700"/>
            <a:ext cx="1368425" cy="455613"/>
          </a:xfrm>
          <a:prstGeom prst="rect">
            <a:avLst/>
          </a:prstGeom>
          <a:noFill/>
          <a:ln w="38100">
            <a:solidFill>
              <a:schemeClr val="accent2">
                <a:lumMod val="60000"/>
                <a:lumOff val="40000"/>
              </a:schemeClr>
            </a:solid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CA"/>
          </a:p>
        </p:txBody>
      </p:sp>
      <p:sp>
        <p:nvSpPr>
          <p:cNvPr id="10" name="Rectangle 9">
            <a:extLst>
              <a:ext uri="{FF2B5EF4-FFF2-40B4-BE49-F238E27FC236}">
                <a16:creationId xmlns:a16="http://schemas.microsoft.com/office/drawing/2014/main" id="{B287334B-4FD3-4BB2-98FF-5B7DAAFFA118}"/>
              </a:ext>
            </a:extLst>
          </p:cNvPr>
          <p:cNvSpPr/>
          <p:nvPr/>
        </p:nvSpPr>
        <p:spPr>
          <a:xfrm>
            <a:off x="5735638" y="901700"/>
            <a:ext cx="936625" cy="509588"/>
          </a:xfrm>
          <a:prstGeom prst="rect">
            <a:avLst/>
          </a:prstGeom>
          <a:noFill/>
          <a:ln w="38100">
            <a:solidFill>
              <a:schemeClr val="accent2">
                <a:lumMod val="60000"/>
                <a:lumOff val="40000"/>
              </a:schemeClr>
            </a:solid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CA"/>
          </a:p>
        </p:txBody>
      </p:sp>
      <p:sp>
        <p:nvSpPr>
          <p:cNvPr id="11" name="Rectangle 10">
            <a:extLst>
              <a:ext uri="{FF2B5EF4-FFF2-40B4-BE49-F238E27FC236}">
                <a16:creationId xmlns:a16="http://schemas.microsoft.com/office/drawing/2014/main" id="{78DAA156-4952-4B3D-A044-B4229143E6BF}"/>
              </a:ext>
            </a:extLst>
          </p:cNvPr>
          <p:cNvSpPr/>
          <p:nvPr/>
        </p:nvSpPr>
        <p:spPr>
          <a:xfrm>
            <a:off x="7026275" y="909638"/>
            <a:ext cx="1463675" cy="501650"/>
          </a:xfrm>
          <a:prstGeom prst="rect">
            <a:avLst/>
          </a:prstGeom>
          <a:noFill/>
          <a:ln w="38100">
            <a:solidFill>
              <a:schemeClr val="accent2">
                <a:lumMod val="60000"/>
                <a:lumOff val="40000"/>
              </a:schemeClr>
            </a:solid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CA"/>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Lst>
  </p:timing>
</p:sld>
</file>

<file path=ppt/slides/slide23.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75778" name="Line 11">
            <a:extLst>
              <a:ext uri="{FF2B5EF4-FFF2-40B4-BE49-F238E27FC236}">
                <a16:creationId xmlns:a16="http://schemas.microsoft.com/office/drawing/2014/main" id="{141C0304-BE08-4008-8F60-CD292894CD51}"/>
              </a:ext>
            </a:extLst>
          </p:cNvPr>
          <p:cNvSpPr>
            <a:spLocks noChangeShapeType="1"/>
          </p:cNvSpPr>
          <p:nvPr/>
        </p:nvSpPr>
        <p:spPr bwMode="auto">
          <a:xfrm>
            <a:off x="152400" y="1390650"/>
            <a:ext cx="8686800" cy="0"/>
          </a:xfrm>
          <a:prstGeom prst="line">
            <a:avLst/>
          </a:prstGeom>
          <a:noFill/>
          <a:ln w="9525">
            <a:solidFill>
              <a:srgbClr val="B2B2B2"/>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75779" name="Title 6">
            <a:extLst>
              <a:ext uri="{FF2B5EF4-FFF2-40B4-BE49-F238E27FC236}">
                <a16:creationId xmlns:a16="http://schemas.microsoft.com/office/drawing/2014/main" id="{CDE4B4B4-2E05-418C-AFB9-C3061F54E200}"/>
              </a:ext>
            </a:extLst>
          </p:cNvPr>
          <p:cNvSpPr>
            <a:spLocks noGrp="1"/>
          </p:cNvSpPr>
          <p:nvPr>
            <p:ph type="title"/>
          </p:nvPr>
        </p:nvSpPr>
        <p:spPr bwMode="auto">
          <a:xfrm>
            <a:off x="827088" y="620713"/>
            <a:ext cx="7053262" cy="6921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tabLst>
                <a:tab pos="723900" algn="l"/>
              </a:tabLst>
            </a:pPr>
            <a:r>
              <a:rPr lang="en-CA" altLang="en-US" sz="3600">
                <a:ea typeface="ＭＳ Ｐゴシック" panose="020B0600070205080204" pitchFamily="34" charset="-128"/>
              </a:rPr>
              <a:t>Table 1 - </a:t>
            </a:r>
            <a:r>
              <a:rPr lang="fr-CA" altLang="en-US" sz="3600">
                <a:ea typeface="ＭＳ Ｐゴシック" panose="020B0600070205080204" pitchFamily="34" charset="-128"/>
              </a:rPr>
              <a:t>Initial Isolation Zone</a:t>
            </a:r>
          </a:p>
        </p:txBody>
      </p:sp>
      <p:sp>
        <p:nvSpPr>
          <p:cNvPr id="7" name="Slide Number Placeholder 6">
            <a:extLst>
              <a:ext uri="{FF2B5EF4-FFF2-40B4-BE49-F238E27FC236}">
                <a16:creationId xmlns:a16="http://schemas.microsoft.com/office/drawing/2014/main" id="{C4516686-AAFE-42D4-86BF-6F373478F57B}"/>
              </a:ext>
            </a:extLst>
          </p:cNvPr>
          <p:cNvSpPr>
            <a:spLocks noGrp="1"/>
          </p:cNvSpPr>
          <p:nvPr>
            <p:ph type="sldNum" sz="quarter" idx="12"/>
          </p:nvPr>
        </p:nvSpPr>
        <p:spPr>
          <a:xfrm>
            <a:off x="8496300" y="6573838"/>
            <a:ext cx="647700" cy="284162"/>
          </a:xfrm>
        </p:spPr>
        <p:txBody>
          <a:bodyPr/>
          <a:lstStyle>
            <a:lvl1pPr>
              <a:defRPr sz="2400" b="1">
                <a:solidFill>
                  <a:srgbClr val="FF6600"/>
                </a:solidFill>
                <a:latin typeface="Times New Roman" panose="02020603050405020304" pitchFamily="18" charset="0"/>
                <a:cs typeface="Arial" panose="020B0604020202020204" pitchFamily="34" charset="0"/>
              </a:defRPr>
            </a:lvl1pPr>
            <a:lvl2pPr marL="742950" indent="-285750">
              <a:defRPr sz="2400" b="1">
                <a:solidFill>
                  <a:srgbClr val="FF6600"/>
                </a:solidFill>
                <a:latin typeface="Times New Roman" panose="02020603050405020304" pitchFamily="18" charset="0"/>
                <a:cs typeface="Arial" panose="020B0604020202020204" pitchFamily="34" charset="0"/>
              </a:defRPr>
            </a:lvl2pPr>
            <a:lvl3pPr marL="1143000" indent="-228600">
              <a:defRPr sz="2400" b="1">
                <a:solidFill>
                  <a:srgbClr val="FF6600"/>
                </a:solidFill>
                <a:latin typeface="Times New Roman" panose="02020603050405020304" pitchFamily="18" charset="0"/>
                <a:cs typeface="Arial" panose="020B0604020202020204" pitchFamily="34" charset="0"/>
              </a:defRPr>
            </a:lvl3pPr>
            <a:lvl4pPr marL="1600200" indent="-228600">
              <a:defRPr sz="2400" b="1">
                <a:solidFill>
                  <a:srgbClr val="FF6600"/>
                </a:solidFill>
                <a:latin typeface="Times New Roman" panose="02020603050405020304" pitchFamily="18" charset="0"/>
                <a:cs typeface="Arial" panose="020B0604020202020204" pitchFamily="34" charset="0"/>
              </a:defRPr>
            </a:lvl4pPr>
            <a:lvl5pPr marL="2057400" indent="-228600">
              <a:defRPr sz="2400" b="1">
                <a:solidFill>
                  <a:srgbClr val="FF6600"/>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b="1">
                <a:solidFill>
                  <a:srgbClr val="FF6600"/>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b="1">
                <a:solidFill>
                  <a:srgbClr val="FF6600"/>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b="1">
                <a:solidFill>
                  <a:srgbClr val="FF6600"/>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b="1">
                <a:solidFill>
                  <a:srgbClr val="FF6600"/>
                </a:solidFill>
                <a:latin typeface="Times New Roman" panose="02020603050405020304" pitchFamily="18" charset="0"/>
                <a:cs typeface="Arial" panose="020B0604020202020204" pitchFamily="34" charset="0"/>
              </a:defRPr>
            </a:lvl9pPr>
          </a:lstStyle>
          <a:p>
            <a:pPr>
              <a:defRPr/>
            </a:pPr>
            <a:fld id="{842CA9AE-1073-4051-8930-2DA73D84B8AE}" type="slidenum">
              <a:rPr lang="en-US" altLang="en-US" sz="1400" smtClean="0">
                <a:solidFill>
                  <a:srgbClr val="000000"/>
                </a:solidFill>
                <a:latin typeface="Helvetica" panose="020B0604020202020204" pitchFamily="34" charset="0"/>
              </a:rPr>
              <a:pPr>
                <a:defRPr/>
              </a:pPr>
              <a:t>23</a:t>
            </a:fld>
            <a:endParaRPr lang="en-US" altLang="en-US" sz="1400">
              <a:solidFill>
                <a:srgbClr val="000000"/>
              </a:solidFill>
              <a:latin typeface="Helvetica" panose="020B0604020202020204" pitchFamily="34" charset="0"/>
            </a:endParaRPr>
          </a:p>
        </p:txBody>
      </p:sp>
      <p:sp>
        <p:nvSpPr>
          <p:cNvPr id="75781" name="TextBox 8">
            <a:extLst>
              <a:ext uri="{FF2B5EF4-FFF2-40B4-BE49-F238E27FC236}">
                <a16:creationId xmlns:a16="http://schemas.microsoft.com/office/drawing/2014/main" id="{68DE175D-D3F1-446D-A72D-7D9670924CD7}"/>
              </a:ext>
            </a:extLst>
          </p:cNvPr>
          <p:cNvSpPr txBox="1">
            <a:spLocks noChangeArrowheads="1"/>
          </p:cNvSpPr>
          <p:nvPr/>
        </p:nvSpPr>
        <p:spPr bwMode="auto">
          <a:xfrm>
            <a:off x="395288" y="1905000"/>
            <a:ext cx="4608512" cy="367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28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1pPr>
            <a:lvl2pPr marL="742950" indent="-285750">
              <a:spcBef>
                <a:spcPct val="20000"/>
              </a:spcBef>
              <a:buChar char="–"/>
              <a:defRPr sz="24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2pPr>
            <a:lvl3pPr marL="1143000" indent="-228600">
              <a:spcBef>
                <a:spcPct val="20000"/>
              </a:spcBef>
              <a:buChar char="•"/>
              <a:defRPr sz="2400">
                <a:solidFill>
                  <a:schemeClr val="tx1"/>
                </a:solidFill>
                <a:latin typeface="Helvetica" panose="020B0604020202020204" pitchFamily="34" charset="0"/>
                <a:ea typeface="Helvetica" panose="020B0604020202020204" pitchFamily="34" charset="0"/>
                <a:cs typeface="Helvetica" panose="020B0604020202020204" pitchFamily="34" charset="0"/>
              </a:defRPr>
            </a:lvl3pPr>
            <a:lvl4pPr marL="1600200" indent="-228600">
              <a:spcBef>
                <a:spcPct val="20000"/>
              </a:spcBef>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4pPr>
            <a:lvl5pPr marL="2057400" indent="-228600">
              <a:spcBef>
                <a:spcPct val="20000"/>
              </a:spcBef>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9pPr>
          </a:lstStyle>
          <a:p>
            <a:pPr eaLnBrk="1" hangingPunct="1">
              <a:spcBef>
                <a:spcPct val="0"/>
              </a:spcBef>
              <a:buFont typeface="Wingdings" panose="05000000000000000000" pitchFamily="2" charset="2"/>
              <a:buChar char="§"/>
            </a:pPr>
            <a:r>
              <a:rPr lang="en-CA" altLang="en-US" sz="2400" b="0">
                <a:cs typeface="Arial" panose="020B0604020202020204" pitchFamily="34" charset="0"/>
              </a:rPr>
              <a:t>Defines the radius of a zone (Initial Isolation Zone) surrounding the spill in ALL DIRECTIONS.</a:t>
            </a:r>
          </a:p>
          <a:p>
            <a:pPr eaLnBrk="1" hangingPunct="1">
              <a:spcBef>
                <a:spcPts val="1000"/>
              </a:spcBef>
              <a:buFont typeface="Wingdings" panose="05000000000000000000" pitchFamily="2" charset="2"/>
              <a:buChar char="§"/>
            </a:pPr>
            <a:r>
              <a:rPr lang="en-CA" altLang="en-US" sz="2400" b="0">
                <a:cs typeface="Arial" panose="020B0604020202020204" pitchFamily="34" charset="0"/>
              </a:rPr>
              <a:t>All public should be evacuated. </a:t>
            </a:r>
          </a:p>
          <a:p>
            <a:pPr eaLnBrk="1" hangingPunct="1">
              <a:spcBef>
                <a:spcPts val="1000"/>
              </a:spcBef>
              <a:buFont typeface="Wingdings" panose="05000000000000000000" pitchFamily="2" charset="2"/>
              <a:buChar char="§"/>
            </a:pPr>
            <a:r>
              <a:rPr lang="en-CA" altLang="en-US" sz="2400" b="0">
                <a:cs typeface="Arial" panose="020B0604020202020204" pitchFamily="34" charset="0"/>
              </a:rPr>
              <a:t>Protective clothing and respiratory protection is required.</a:t>
            </a:r>
            <a:endParaRPr lang="fr-CA" altLang="en-US" sz="2400" b="0">
              <a:cs typeface="Arial" panose="020B0604020202020204" pitchFamily="34" charset="0"/>
            </a:endParaRPr>
          </a:p>
        </p:txBody>
      </p:sp>
      <p:pic>
        <p:nvPicPr>
          <p:cNvPr id="75782" name="Picture 7">
            <a:extLst>
              <a:ext uri="{FF2B5EF4-FFF2-40B4-BE49-F238E27FC236}">
                <a16:creationId xmlns:a16="http://schemas.microsoft.com/office/drawing/2014/main" id="{E0685215-E4D2-4D3D-AD9A-41B76B6DF91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7900" y="1844675"/>
            <a:ext cx="3722688" cy="309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8" name="Diagram 7">
            <a:extLst>
              <a:ext uri="{FF2B5EF4-FFF2-40B4-BE49-F238E27FC236}">
                <a16:creationId xmlns:a16="http://schemas.microsoft.com/office/drawing/2014/main" id="{BB98A9FB-3CF6-4AD9-A174-A42A2FA18356}"/>
              </a:ext>
            </a:extLst>
          </p:cNvPr>
          <p:cNvGraphicFramePr/>
          <p:nvPr/>
        </p:nvGraphicFramePr>
        <p:xfrm>
          <a:off x="1440040" y="6093296"/>
          <a:ext cx="5940272" cy="7200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05477" name="Rectangle 5">
            <a:extLst>
              <a:ext uri="{FF2B5EF4-FFF2-40B4-BE49-F238E27FC236}">
                <a16:creationId xmlns:a16="http://schemas.microsoft.com/office/drawing/2014/main" id="{90C28071-E9E6-4A1B-B699-80CF4C544DAE}"/>
              </a:ext>
            </a:extLst>
          </p:cNvPr>
          <p:cNvSpPr>
            <a:spLocks noChangeArrowheads="1"/>
          </p:cNvSpPr>
          <p:nvPr/>
        </p:nvSpPr>
        <p:spPr bwMode="auto">
          <a:xfrm>
            <a:off x="431800" y="1620838"/>
            <a:ext cx="8388350" cy="4760912"/>
          </a:xfrm>
          <a:prstGeom prst="rect">
            <a:avLst/>
          </a:prstGeom>
          <a:noFill/>
          <a:ln w="12700">
            <a:noFill/>
            <a:miter lim="800000"/>
            <a:headEnd/>
            <a:tailEnd/>
          </a:ln>
        </p:spPr>
        <p:txBody>
          <a:bodyPr lIns="90488" tIns="44450" rIns="90488" bIns="44450"/>
          <a:lstStyle/>
          <a:p>
            <a:pPr marL="284400" indent="-284400">
              <a:spcBef>
                <a:spcPct val="20000"/>
              </a:spcBef>
              <a:buFont typeface="Wingdings" pitchFamily="2" charset="2"/>
              <a:buChar char="§"/>
              <a:defRPr/>
            </a:pPr>
            <a:r>
              <a:rPr lang="en-CA" b="0" dirty="0">
                <a:solidFill>
                  <a:schemeClr val="tx1"/>
                </a:solidFill>
                <a:latin typeface="Helvetica" pitchFamily="34" charset="0"/>
                <a:cs typeface="+mn-cs"/>
              </a:rPr>
              <a:t>Defines an area DOWNWIND from the incident in which people are at risk of harmful exposure. Protective action should be considered (evacuation, shelter-in-place or both).</a:t>
            </a:r>
          </a:p>
          <a:p>
            <a:pPr marL="284400" indent="-284400">
              <a:spcBef>
                <a:spcPts val="1800"/>
              </a:spcBef>
              <a:buFont typeface="Wingdings" pitchFamily="2" charset="2"/>
              <a:buChar char="§"/>
              <a:defRPr/>
            </a:pPr>
            <a:r>
              <a:rPr lang="en-CA" b="0" dirty="0">
                <a:solidFill>
                  <a:schemeClr val="tx1"/>
                </a:solidFill>
                <a:latin typeface="Helvetica" pitchFamily="34" charset="0"/>
                <a:cs typeface="+mn-cs"/>
              </a:rPr>
              <a:t>For practical purposes, the Protective Action Zone is a square, whose length and width are the same as the downwind distance shown in </a:t>
            </a:r>
            <a:r>
              <a:rPr lang="en-CA" dirty="0">
                <a:solidFill>
                  <a:srgbClr val="00CC00"/>
                </a:solidFill>
                <a:effectLst>
                  <a:outerShdw blurRad="38100" dist="38100" dir="2700000" algn="ctr" rotWithShape="0">
                    <a:prstClr val="black"/>
                  </a:outerShdw>
                </a:effectLst>
                <a:latin typeface="Helvetica" pitchFamily="34" charset="0"/>
                <a:ea typeface="ＭＳ Ｐゴシック" charset="-128"/>
                <a:cs typeface="Helvetica" pitchFamily="34" charset="0"/>
              </a:rPr>
              <a:t>Table 1</a:t>
            </a:r>
            <a:r>
              <a:rPr lang="en-CA" b="0" dirty="0">
                <a:solidFill>
                  <a:schemeClr val="tx1"/>
                </a:solidFill>
                <a:latin typeface="Helvetica" pitchFamily="34" charset="0"/>
                <a:cs typeface="+mn-cs"/>
              </a:rPr>
              <a:t> (see diagram in the following page).</a:t>
            </a:r>
          </a:p>
        </p:txBody>
      </p:sp>
      <p:sp>
        <p:nvSpPr>
          <p:cNvPr id="76803" name="Line 11">
            <a:extLst>
              <a:ext uri="{FF2B5EF4-FFF2-40B4-BE49-F238E27FC236}">
                <a16:creationId xmlns:a16="http://schemas.microsoft.com/office/drawing/2014/main" id="{69B7C1F0-B2D9-42E9-9AAD-6CD4BF080DA7}"/>
              </a:ext>
            </a:extLst>
          </p:cNvPr>
          <p:cNvSpPr>
            <a:spLocks noChangeShapeType="1"/>
          </p:cNvSpPr>
          <p:nvPr/>
        </p:nvSpPr>
        <p:spPr bwMode="auto">
          <a:xfrm>
            <a:off x="152400" y="1390650"/>
            <a:ext cx="8686800" cy="0"/>
          </a:xfrm>
          <a:prstGeom prst="line">
            <a:avLst/>
          </a:prstGeom>
          <a:noFill/>
          <a:ln w="9525">
            <a:solidFill>
              <a:srgbClr val="B2B2B2"/>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76804" name="Title 6">
            <a:extLst>
              <a:ext uri="{FF2B5EF4-FFF2-40B4-BE49-F238E27FC236}">
                <a16:creationId xmlns:a16="http://schemas.microsoft.com/office/drawing/2014/main" id="{B857A23D-1AEA-4221-BF31-737E3232CE00}"/>
              </a:ext>
            </a:extLst>
          </p:cNvPr>
          <p:cNvSpPr>
            <a:spLocks noGrp="1"/>
          </p:cNvSpPr>
          <p:nvPr>
            <p:ph type="title"/>
          </p:nvPr>
        </p:nvSpPr>
        <p:spPr bwMode="auto">
          <a:xfrm>
            <a:off x="827088" y="620713"/>
            <a:ext cx="7777162" cy="6619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tabLst>
                <a:tab pos="723900" algn="l"/>
              </a:tabLst>
            </a:pPr>
            <a:r>
              <a:rPr lang="en-CA" altLang="en-US" sz="3600">
                <a:ea typeface="ＭＳ Ｐゴシック" panose="020B0600070205080204" pitchFamily="34" charset="-128"/>
              </a:rPr>
              <a:t>Table 1 - Protective Action Zone</a:t>
            </a:r>
          </a:p>
        </p:txBody>
      </p:sp>
      <p:sp>
        <p:nvSpPr>
          <p:cNvPr id="6" name="Slide Number Placeholder 5">
            <a:extLst>
              <a:ext uri="{FF2B5EF4-FFF2-40B4-BE49-F238E27FC236}">
                <a16:creationId xmlns:a16="http://schemas.microsoft.com/office/drawing/2014/main" id="{8157F021-BEC5-4E98-9922-ED64AD511281}"/>
              </a:ext>
            </a:extLst>
          </p:cNvPr>
          <p:cNvSpPr>
            <a:spLocks noGrp="1"/>
          </p:cNvSpPr>
          <p:nvPr>
            <p:ph type="sldNum" sz="quarter" idx="12"/>
          </p:nvPr>
        </p:nvSpPr>
        <p:spPr>
          <a:xfrm>
            <a:off x="8496300" y="6573838"/>
            <a:ext cx="647700" cy="284162"/>
          </a:xfrm>
        </p:spPr>
        <p:txBody>
          <a:bodyPr/>
          <a:lstStyle>
            <a:lvl1pPr>
              <a:defRPr sz="2400" b="1">
                <a:solidFill>
                  <a:srgbClr val="FF6600"/>
                </a:solidFill>
                <a:latin typeface="Times New Roman" panose="02020603050405020304" pitchFamily="18" charset="0"/>
                <a:cs typeface="Arial" panose="020B0604020202020204" pitchFamily="34" charset="0"/>
              </a:defRPr>
            </a:lvl1pPr>
            <a:lvl2pPr marL="742950" indent="-285750">
              <a:defRPr sz="2400" b="1">
                <a:solidFill>
                  <a:srgbClr val="FF6600"/>
                </a:solidFill>
                <a:latin typeface="Times New Roman" panose="02020603050405020304" pitchFamily="18" charset="0"/>
                <a:cs typeface="Arial" panose="020B0604020202020204" pitchFamily="34" charset="0"/>
              </a:defRPr>
            </a:lvl2pPr>
            <a:lvl3pPr marL="1143000" indent="-228600">
              <a:defRPr sz="2400" b="1">
                <a:solidFill>
                  <a:srgbClr val="FF6600"/>
                </a:solidFill>
                <a:latin typeface="Times New Roman" panose="02020603050405020304" pitchFamily="18" charset="0"/>
                <a:cs typeface="Arial" panose="020B0604020202020204" pitchFamily="34" charset="0"/>
              </a:defRPr>
            </a:lvl3pPr>
            <a:lvl4pPr marL="1600200" indent="-228600">
              <a:defRPr sz="2400" b="1">
                <a:solidFill>
                  <a:srgbClr val="FF6600"/>
                </a:solidFill>
                <a:latin typeface="Times New Roman" panose="02020603050405020304" pitchFamily="18" charset="0"/>
                <a:cs typeface="Arial" panose="020B0604020202020204" pitchFamily="34" charset="0"/>
              </a:defRPr>
            </a:lvl4pPr>
            <a:lvl5pPr marL="2057400" indent="-228600">
              <a:defRPr sz="2400" b="1">
                <a:solidFill>
                  <a:srgbClr val="FF6600"/>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b="1">
                <a:solidFill>
                  <a:srgbClr val="FF6600"/>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b="1">
                <a:solidFill>
                  <a:srgbClr val="FF6600"/>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b="1">
                <a:solidFill>
                  <a:srgbClr val="FF6600"/>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b="1">
                <a:solidFill>
                  <a:srgbClr val="FF6600"/>
                </a:solidFill>
                <a:latin typeface="Times New Roman" panose="02020603050405020304" pitchFamily="18" charset="0"/>
                <a:cs typeface="Arial" panose="020B0604020202020204" pitchFamily="34" charset="0"/>
              </a:defRPr>
            </a:lvl9pPr>
          </a:lstStyle>
          <a:p>
            <a:pPr>
              <a:defRPr/>
            </a:pPr>
            <a:fld id="{14FAD35C-22FE-43DD-A469-41CB427D0EF1}" type="slidenum">
              <a:rPr lang="en-CA" altLang="en-US" sz="1400" smtClean="0">
                <a:solidFill>
                  <a:srgbClr val="000000"/>
                </a:solidFill>
                <a:latin typeface="Helvetica" panose="020B0604020202020204" pitchFamily="34" charset="0"/>
              </a:rPr>
              <a:pPr>
                <a:defRPr/>
              </a:pPr>
              <a:t>24</a:t>
            </a:fld>
            <a:endParaRPr lang="en-CA" altLang="en-US" sz="1400">
              <a:solidFill>
                <a:srgbClr val="000000"/>
              </a:solidFill>
              <a:latin typeface="Helvetica" panose="020B0604020202020204" pitchFamily="34" charset="0"/>
            </a:endParaRPr>
          </a:p>
        </p:txBody>
      </p:sp>
      <p:graphicFrame>
        <p:nvGraphicFramePr>
          <p:cNvPr id="7" name="Diagram 6">
            <a:extLst>
              <a:ext uri="{FF2B5EF4-FFF2-40B4-BE49-F238E27FC236}">
                <a16:creationId xmlns:a16="http://schemas.microsoft.com/office/drawing/2014/main" id="{8D1BD6CB-7365-4283-BCE6-8EF58DAFAEAB}"/>
              </a:ext>
            </a:extLst>
          </p:cNvPr>
          <p:cNvGraphicFramePr/>
          <p:nvPr/>
        </p:nvGraphicFramePr>
        <p:xfrm>
          <a:off x="1440040" y="6093296"/>
          <a:ext cx="5940272" cy="7200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77826" name="Rectangle 1028">
            <a:extLst>
              <a:ext uri="{FF2B5EF4-FFF2-40B4-BE49-F238E27FC236}">
                <a16:creationId xmlns:a16="http://schemas.microsoft.com/office/drawing/2014/main" id="{65F149D2-8DFB-4652-A484-DBA16395F9A8}"/>
              </a:ext>
            </a:extLst>
          </p:cNvPr>
          <p:cNvSpPr>
            <a:spLocks noChangeArrowheads="1"/>
          </p:cNvSpPr>
          <p:nvPr/>
        </p:nvSpPr>
        <p:spPr bwMode="auto">
          <a:xfrm>
            <a:off x="431800" y="1628775"/>
            <a:ext cx="8388350" cy="1182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lstStyle>
            <a:lvl1pPr>
              <a:spcBef>
                <a:spcPct val="20000"/>
              </a:spcBef>
              <a:buChar char="•"/>
              <a:defRPr sz="28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1pPr>
            <a:lvl2pPr marL="742950" indent="-285750">
              <a:spcBef>
                <a:spcPct val="20000"/>
              </a:spcBef>
              <a:buChar char="–"/>
              <a:defRPr sz="24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2pPr>
            <a:lvl3pPr marL="1143000" indent="-228600">
              <a:spcBef>
                <a:spcPct val="20000"/>
              </a:spcBef>
              <a:buChar char="•"/>
              <a:defRPr sz="2400">
                <a:solidFill>
                  <a:schemeClr val="tx1"/>
                </a:solidFill>
                <a:latin typeface="Helvetica" panose="020B0604020202020204" pitchFamily="34" charset="0"/>
                <a:ea typeface="Helvetica" panose="020B0604020202020204" pitchFamily="34" charset="0"/>
                <a:cs typeface="Helvetica" panose="020B0604020202020204" pitchFamily="34" charset="0"/>
              </a:defRPr>
            </a:lvl3pPr>
            <a:lvl4pPr marL="1600200" indent="-228600">
              <a:spcBef>
                <a:spcPct val="20000"/>
              </a:spcBef>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4pPr>
            <a:lvl5pPr marL="2057400" indent="-228600">
              <a:spcBef>
                <a:spcPct val="20000"/>
              </a:spcBef>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9pPr>
          </a:lstStyle>
          <a:p>
            <a:pPr>
              <a:buFontTx/>
              <a:buNone/>
            </a:pPr>
            <a:r>
              <a:rPr lang="en-CA" altLang="en-US" sz="2400" b="0">
                <a:cs typeface="Arial" panose="020B0604020202020204" pitchFamily="34" charset="0"/>
              </a:rPr>
              <a:t>The shape of the area in which protective actions should be taken (the Protective Action Zone) is shown in the figure below.</a:t>
            </a:r>
          </a:p>
        </p:txBody>
      </p:sp>
      <p:sp>
        <p:nvSpPr>
          <p:cNvPr id="77827" name="Line 11">
            <a:extLst>
              <a:ext uri="{FF2B5EF4-FFF2-40B4-BE49-F238E27FC236}">
                <a16:creationId xmlns:a16="http://schemas.microsoft.com/office/drawing/2014/main" id="{9DE85C0F-AD61-4FFD-926E-EA8ECECA2432}"/>
              </a:ext>
            </a:extLst>
          </p:cNvPr>
          <p:cNvSpPr>
            <a:spLocks noChangeShapeType="1"/>
          </p:cNvSpPr>
          <p:nvPr/>
        </p:nvSpPr>
        <p:spPr bwMode="auto">
          <a:xfrm>
            <a:off x="152400" y="1390650"/>
            <a:ext cx="8686800" cy="0"/>
          </a:xfrm>
          <a:prstGeom prst="line">
            <a:avLst/>
          </a:prstGeom>
          <a:noFill/>
          <a:ln w="9525">
            <a:solidFill>
              <a:srgbClr val="B2B2B2"/>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6" name="Slide Number Placeholder 5">
            <a:extLst>
              <a:ext uri="{FF2B5EF4-FFF2-40B4-BE49-F238E27FC236}">
                <a16:creationId xmlns:a16="http://schemas.microsoft.com/office/drawing/2014/main" id="{37981BA9-88B6-4144-ACAB-02D2B076D161}"/>
              </a:ext>
            </a:extLst>
          </p:cNvPr>
          <p:cNvSpPr>
            <a:spLocks noGrp="1"/>
          </p:cNvSpPr>
          <p:nvPr>
            <p:ph type="sldNum" sz="quarter" idx="12"/>
          </p:nvPr>
        </p:nvSpPr>
        <p:spPr>
          <a:xfrm>
            <a:off x="8496300" y="6573838"/>
            <a:ext cx="647700" cy="284162"/>
          </a:xfrm>
        </p:spPr>
        <p:txBody>
          <a:bodyPr/>
          <a:lstStyle>
            <a:lvl1pPr>
              <a:defRPr sz="2400" b="1">
                <a:solidFill>
                  <a:srgbClr val="FF6600"/>
                </a:solidFill>
                <a:latin typeface="Times New Roman" panose="02020603050405020304" pitchFamily="18" charset="0"/>
                <a:cs typeface="Arial" panose="020B0604020202020204" pitchFamily="34" charset="0"/>
              </a:defRPr>
            </a:lvl1pPr>
            <a:lvl2pPr marL="742950" indent="-285750">
              <a:defRPr sz="2400" b="1">
                <a:solidFill>
                  <a:srgbClr val="FF6600"/>
                </a:solidFill>
                <a:latin typeface="Times New Roman" panose="02020603050405020304" pitchFamily="18" charset="0"/>
                <a:cs typeface="Arial" panose="020B0604020202020204" pitchFamily="34" charset="0"/>
              </a:defRPr>
            </a:lvl2pPr>
            <a:lvl3pPr marL="1143000" indent="-228600">
              <a:defRPr sz="2400" b="1">
                <a:solidFill>
                  <a:srgbClr val="FF6600"/>
                </a:solidFill>
                <a:latin typeface="Times New Roman" panose="02020603050405020304" pitchFamily="18" charset="0"/>
                <a:cs typeface="Arial" panose="020B0604020202020204" pitchFamily="34" charset="0"/>
              </a:defRPr>
            </a:lvl3pPr>
            <a:lvl4pPr marL="1600200" indent="-228600">
              <a:defRPr sz="2400" b="1">
                <a:solidFill>
                  <a:srgbClr val="FF6600"/>
                </a:solidFill>
                <a:latin typeface="Times New Roman" panose="02020603050405020304" pitchFamily="18" charset="0"/>
                <a:cs typeface="Arial" panose="020B0604020202020204" pitchFamily="34" charset="0"/>
              </a:defRPr>
            </a:lvl4pPr>
            <a:lvl5pPr marL="2057400" indent="-228600">
              <a:defRPr sz="2400" b="1">
                <a:solidFill>
                  <a:srgbClr val="FF6600"/>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b="1">
                <a:solidFill>
                  <a:srgbClr val="FF6600"/>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b="1">
                <a:solidFill>
                  <a:srgbClr val="FF6600"/>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b="1">
                <a:solidFill>
                  <a:srgbClr val="FF6600"/>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b="1">
                <a:solidFill>
                  <a:srgbClr val="FF6600"/>
                </a:solidFill>
                <a:latin typeface="Times New Roman" panose="02020603050405020304" pitchFamily="18" charset="0"/>
                <a:cs typeface="Arial" panose="020B0604020202020204" pitchFamily="34" charset="0"/>
              </a:defRPr>
            </a:lvl9pPr>
          </a:lstStyle>
          <a:p>
            <a:pPr>
              <a:defRPr/>
            </a:pPr>
            <a:fld id="{A6C77688-40F5-4450-8BC3-5E800BFB0F8F}" type="slidenum">
              <a:rPr lang="en-CA" altLang="en-US" sz="1400" smtClean="0">
                <a:solidFill>
                  <a:srgbClr val="000000"/>
                </a:solidFill>
                <a:latin typeface="Helvetica" panose="020B0604020202020204" pitchFamily="34" charset="0"/>
              </a:rPr>
              <a:pPr>
                <a:defRPr/>
              </a:pPr>
              <a:t>25</a:t>
            </a:fld>
            <a:endParaRPr lang="en-CA" altLang="en-US" sz="1400">
              <a:solidFill>
                <a:srgbClr val="000000"/>
              </a:solidFill>
              <a:latin typeface="Helvetica" panose="020B0604020202020204" pitchFamily="34" charset="0"/>
            </a:endParaRPr>
          </a:p>
        </p:txBody>
      </p:sp>
      <p:sp>
        <p:nvSpPr>
          <p:cNvPr id="77829" name="Title 6">
            <a:extLst>
              <a:ext uri="{FF2B5EF4-FFF2-40B4-BE49-F238E27FC236}">
                <a16:creationId xmlns:a16="http://schemas.microsoft.com/office/drawing/2014/main" id="{95EFF007-DB56-4704-A226-810D0D09D753}"/>
              </a:ext>
            </a:extLst>
          </p:cNvPr>
          <p:cNvSpPr>
            <a:spLocks noGrp="1"/>
          </p:cNvSpPr>
          <p:nvPr>
            <p:ph type="title"/>
          </p:nvPr>
        </p:nvSpPr>
        <p:spPr bwMode="auto">
          <a:xfrm>
            <a:off x="827088" y="608013"/>
            <a:ext cx="7669212" cy="7334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tabLst>
                <a:tab pos="723900" algn="l"/>
              </a:tabLst>
            </a:pPr>
            <a:r>
              <a:rPr lang="en-CA" altLang="en-US" sz="3600">
                <a:ea typeface="ＭＳ Ｐゴシック" panose="020B0600070205080204" pitchFamily="34" charset="-128"/>
              </a:rPr>
              <a:t>Table 1 - Protective Action Zone</a:t>
            </a:r>
          </a:p>
        </p:txBody>
      </p:sp>
      <p:pic>
        <p:nvPicPr>
          <p:cNvPr id="77830" name="Picture 7">
            <a:extLst>
              <a:ext uri="{FF2B5EF4-FFF2-40B4-BE49-F238E27FC236}">
                <a16:creationId xmlns:a16="http://schemas.microsoft.com/office/drawing/2014/main" id="{89D73171-4B0F-4168-9C9A-D679418CE50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7813" y="2924175"/>
            <a:ext cx="6100762" cy="316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extLst>
              <a:ext uri="{FF2B5EF4-FFF2-40B4-BE49-F238E27FC236}">
                <a16:creationId xmlns:a16="http://schemas.microsoft.com/office/drawing/2014/main" id="{1B9CF8C5-641B-41B9-9F4A-4541E152ECE7}"/>
              </a:ext>
            </a:extLst>
          </p:cNvPr>
          <p:cNvSpPr/>
          <p:nvPr/>
        </p:nvSpPr>
        <p:spPr>
          <a:xfrm>
            <a:off x="3276600" y="3500438"/>
            <a:ext cx="2374900" cy="2376487"/>
          </a:xfrm>
          <a:prstGeom prst="rect">
            <a:avLst/>
          </a:prstGeom>
          <a:solidFill>
            <a:srgbClr val="C00000">
              <a:alpha val="33000"/>
            </a:srgbClr>
          </a:solidFill>
          <a:ln>
            <a:solidFill>
              <a:srgbClr val="C0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CA"/>
          </a:p>
        </p:txBody>
      </p:sp>
      <p:graphicFrame>
        <p:nvGraphicFramePr>
          <p:cNvPr id="10" name="Diagram 9">
            <a:extLst>
              <a:ext uri="{FF2B5EF4-FFF2-40B4-BE49-F238E27FC236}">
                <a16:creationId xmlns:a16="http://schemas.microsoft.com/office/drawing/2014/main" id="{7BD4EB79-1137-4FEA-B9B8-C1613BBA8D7C}"/>
              </a:ext>
            </a:extLst>
          </p:cNvPr>
          <p:cNvGraphicFramePr/>
          <p:nvPr/>
        </p:nvGraphicFramePr>
        <p:xfrm>
          <a:off x="1440040" y="6093296"/>
          <a:ext cx="5940272" cy="72008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9874" name="Title 1">
            <a:extLst>
              <a:ext uri="{FF2B5EF4-FFF2-40B4-BE49-F238E27FC236}">
                <a16:creationId xmlns:a16="http://schemas.microsoft.com/office/drawing/2014/main" id="{54AC995E-6314-4EE0-AAA1-F54AB5C83EA1}"/>
              </a:ext>
            </a:extLst>
          </p:cNvPr>
          <p:cNvSpPr>
            <a:spLocks noGrp="1"/>
          </p:cNvSpPr>
          <p:nvPr>
            <p:ph type="title"/>
          </p:nvPr>
        </p:nvSpPr>
        <p:spPr bwMode="auto">
          <a:xfrm>
            <a:off x="830263" y="612775"/>
            <a:ext cx="8205787" cy="7921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CA" altLang="en-US" sz="3600">
                <a:ea typeface="ＭＳ Ｐゴシック" panose="020B0600070205080204" pitchFamily="34" charset="-128"/>
              </a:rPr>
              <a:t>Table 1 - Protective Action Zone</a:t>
            </a:r>
          </a:p>
        </p:txBody>
      </p:sp>
      <p:sp>
        <p:nvSpPr>
          <p:cNvPr id="4" name="Slide Number Placeholder 3">
            <a:extLst>
              <a:ext uri="{FF2B5EF4-FFF2-40B4-BE49-F238E27FC236}">
                <a16:creationId xmlns:a16="http://schemas.microsoft.com/office/drawing/2014/main" id="{EB5339B8-5ED5-4272-82EA-BA20FF25E26D}"/>
              </a:ext>
            </a:extLst>
          </p:cNvPr>
          <p:cNvSpPr>
            <a:spLocks noGrp="1"/>
          </p:cNvSpPr>
          <p:nvPr>
            <p:ph type="sldNum" sz="quarter" idx="12"/>
          </p:nvPr>
        </p:nvSpPr>
        <p:spPr>
          <a:xfrm>
            <a:off x="8496300" y="6573838"/>
            <a:ext cx="647700" cy="284162"/>
          </a:xfrm>
        </p:spPr>
        <p:txBody>
          <a:bodyPr/>
          <a:lstStyle>
            <a:lvl1pPr>
              <a:defRPr sz="2400" b="1">
                <a:solidFill>
                  <a:srgbClr val="FF6600"/>
                </a:solidFill>
                <a:latin typeface="Times New Roman" panose="02020603050405020304" pitchFamily="18" charset="0"/>
                <a:cs typeface="Arial" panose="020B0604020202020204" pitchFamily="34" charset="0"/>
              </a:defRPr>
            </a:lvl1pPr>
            <a:lvl2pPr marL="742950" indent="-285750">
              <a:defRPr sz="2400" b="1">
                <a:solidFill>
                  <a:srgbClr val="FF6600"/>
                </a:solidFill>
                <a:latin typeface="Times New Roman" panose="02020603050405020304" pitchFamily="18" charset="0"/>
                <a:cs typeface="Arial" panose="020B0604020202020204" pitchFamily="34" charset="0"/>
              </a:defRPr>
            </a:lvl2pPr>
            <a:lvl3pPr marL="1143000" indent="-228600">
              <a:defRPr sz="2400" b="1">
                <a:solidFill>
                  <a:srgbClr val="FF6600"/>
                </a:solidFill>
                <a:latin typeface="Times New Roman" panose="02020603050405020304" pitchFamily="18" charset="0"/>
                <a:cs typeface="Arial" panose="020B0604020202020204" pitchFamily="34" charset="0"/>
              </a:defRPr>
            </a:lvl3pPr>
            <a:lvl4pPr marL="1600200" indent="-228600">
              <a:defRPr sz="2400" b="1">
                <a:solidFill>
                  <a:srgbClr val="FF6600"/>
                </a:solidFill>
                <a:latin typeface="Times New Roman" panose="02020603050405020304" pitchFamily="18" charset="0"/>
                <a:cs typeface="Arial" panose="020B0604020202020204" pitchFamily="34" charset="0"/>
              </a:defRPr>
            </a:lvl4pPr>
            <a:lvl5pPr marL="2057400" indent="-228600">
              <a:defRPr sz="2400" b="1">
                <a:solidFill>
                  <a:srgbClr val="FF6600"/>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b="1">
                <a:solidFill>
                  <a:srgbClr val="FF6600"/>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b="1">
                <a:solidFill>
                  <a:srgbClr val="FF6600"/>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b="1">
                <a:solidFill>
                  <a:srgbClr val="FF6600"/>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b="1">
                <a:solidFill>
                  <a:srgbClr val="FF6600"/>
                </a:solidFill>
                <a:latin typeface="Times New Roman" panose="02020603050405020304" pitchFamily="18" charset="0"/>
                <a:cs typeface="Arial" panose="020B0604020202020204" pitchFamily="34" charset="0"/>
              </a:defRPr>
            </a:lvl9pPr>
          </a:lstStyle>
          <a:p>
            <a:pPr>
              <a:defRPr/>
            </a:pPr>
            <a:fld id="{7E14D52D-FCF0-460F-9FCB-12AFFE886269}" type="slidenum">
              <a:rPr lang="en-US" altLang="en-US" sz="1400" smtClean="0">
                <a:solidFill>
                  <a:srgbClr val="000000"/>
                </a:solidFill>
                <a:latin typeface="Helvetica" panose="020B0604020202020204" pitchFamily="34" charset="0"/>
              </a:rPr>
              <a:pPr>
                <a:defRPr/>
              </a:pPr>
              <a:t>26</a:t>
            </a:fld>
            <a:endParaRPr lang="en-US" altLang="en-US" sz="1400">
              <a:solidFill>
                <a:srgbClr val="000000"/>
              </a:solidFill>
              <a:latin typeface="Helvetica" panose="020B0604020202020204" pitchFamily="34" charset="0"/>
            </a:endParaRPr>
          </a:p>
        </p:txBody>
      </p:sp>
      <p:sp>
        <p:nvSpPr>
          <p:cNvPr id="79876" name="Rectangle 17">
            <a:extLst>
              <a:ext uri="{FF2B5EF4-FFF2-40B4-BE49-F238E27FC236}">
                <a16:creationId xmlns:a16="http://schemas.microsoft.com/office/drawing/2014/main" id="{A0637B64-3C93-49C1-92E6-62BE8D81A8CA}"/>
              </a:ext>
            </a:extLst>
          </p:cNvPr>
          <p:cNvSpPr>
            <a:spLocks noChangeArrowheads="1"/>
          </p:cNvSpPr>
          <p:nvPr/>
        </p:nvSpPr>
        <p:spPr bwMode="auto">
          <a:xfrm>
            <a:off x="466725" y="1457325"/>
            <a:ext cx="813752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1pPr>
            <a:lvl2pPr marL="742950" indent="-285750">
              <a:spcBef>
                <a:spcPct val="20000"/>
              </a:spcBef>
              <a:buChar char="–"/>
              <a:defRPr sz="24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2pPr>
            <a:lvl3pPr marL="1143000" indent="-228600">
              <a:spcBef>
                <a:spcPct val="20000"/>
              </a:spcBef>
              <a:buChar char="•"/>
              <a:defRPr sz="2400">
                <a:solidFill>
                  <a:schemeClr val="tx1"/>
                </a:solidFill>
                <a:latin typeface="Helvetica" panose="020B0604020202020204" pitchFamily="34" charset="0"/>
                <a:ea typeface="Helvetica" panose="020B0604020202020204" pitchFamily="34" charset="0"/>
                <a:cs typeface="Helvetica" panose="020B0604020202020204" pitchFamily="34" charset="0"/>
              </a:defRPr>
            </a:lvl3pPr>
            <a:lvl4pPr marL="1600200" indent="-228600">
              <a:spcBef>
                <a:spcPct val="20000"/>
              </a:spcBef>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4pPr>
            <a:lvl5pPr marL="2057400" indent="-228600">
              <a:spcBef>
                <a:spcPct val="20000"/>
              </a:spcBef>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9pPr>
          </a:lstStyle>
          <a:p>
            <a:pPr>
              <a:spcBef>
                <a:spcPct val="0"/>
              </a:spcBef>
              <a:buFontTx/>
              <a:buNone/>
            </a:pPr>
            <a:r>
              <a:rPr lang="en-CA" altLang="en-US" sz="2000" b="0">
                <a:cs typeface="Arial" panose="020B0604020202020204" pitchFamily="34" charset="0"/>
              </a:rPr>
              <a:t>It is important to note that </a:t>
            </a:r>
            <a:r>
              <a:rPr lang="en-CA" altLang="en-US" sz="2000">
                <a:cs typeface="Arial" panose="020B0604020202020204" pitchFamily="34" charset="0"/>
              </a:rPr>
              <a:t>Protective Action Zones </a:t>
            </a:r>
            <a:r>
              <a:rPr lang="en-CA" altLang="en-US" sz="2000" b="0">
                <a:cs typeface="Arial" panose="020B0604020202020204" pitchFamily="34" charset="0"/>
              </a:rPr>
              <a:t>do not only depend on the mere presence of gases/vapours but mainly on its concentration in the air. </a:t>
            </a:r>
            <a:endParaRPr lang="en-CA" altLang="en-US" sz="2000">
              <a:solidFill>
                <a:srgbClr val="FF6600"/>
              </a:solidFill>
              <a:latin typeface="Times New Roman" panose="02020603050405020304" pitchFamily="18" charset="0"/>
              <a:cs typeface="Arial" panose="020B0604020202020204" pitchFamily="34" charset="0"/>
            </a:endParaRPr>
          </a:p>
        </p:txBody>
      </p:sp>
      <p:sp>
        <p:nvSpPr>
          <p:cNvPr id="79877" name="Rectangle 62">
            <a:extLst>
              <a:ext uri="{FF2B5EF4-FFF2-40B4-BE49-F238E27FC236}">
                <a16:creationId xmlns:a16="http://schemas.microsoft.com/office/drawing/2014/main" id="{EDDBC228-6526-4D21-A6A6-4E727F5303E3}"/>
              </a:ext>
            </a:extLst>
          </p:cNvPr>
          <p:cNvSpPr>
            <a:spLocks noChangeArrowheads="1"/>
          </p:cNvSpPr>
          <p:nvPr/>
        </p:nvSpPr>
        <p:spPr bwMode="auto">
          <a:xfrm>
            <a:off x="3441700" y="2708275"/>
            <a:ext cx="21875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1pPr>
            <a:lvl2pPr marL="742950" indent="-285750">
              <a:spcBef>
                <a:spcPct val="20000"/>
              </a:spcBef>
              <a:buChar char="–"/>
              <a:defRPr sz="24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2pPr>
            <a:lvl3pPr marL="1143000" indent="-228600">
              <a:spcBef>
                <a:spcPct val="20000"/>
              </a:spcBef>
              <a:buChar char="•"/>
              <a:defRPr sz="2400">
                <a:solidFill>
                  <a:schemeClr val="tx1"/>
                </a:solidFill>
                <a:latin typeface="Helvetica" panose="020B0604020202020204" pitchFamily="34" charset="0"/>
                <a:ea typeface="Helvetica" panose="020B0604020202020204" pitchFamily="34" charset="0"/>
                <a:cs typeface="Helvetica" panose="020B0604020202020204" pitchFamily="34" charset="0"/>
              </a:defRPr>
            </a:lvl3pPr>
            <a:lvl4pPr marL="1600200" indent="-228600">
              <a:spcBef>
                <a:spcPct val="20000"/>
              </a:spcBef>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4pPr>
            <a:lvl5pPr marL="2057400" indent="-228600">
              <a:spcBef>
                <a:spcPct val="20000"/>
              </a:spcBef>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9pPr>
          </a:lstStyle>
          <a:p>
            <a:pPr algn="ctr">
              <a:spcBef>
                <a:spcPct val="0"/>
              </a:spcBef>
              <a:buFontTx/>
              <a:buNone/>
            </a:pPr>
            <a:r>
              <a:rPr lang="en-CA" altLang="en-US" sz="2400" b="0" u="sng">
                <a:cs typeface="Arial" panose="020B0604020202020204" pitchFamily="34" charset="0"/>
              </a:rPr>
              <a:t>During the day</a:t>
            </a:r>
            <a:endParaRPr lang="en-CA" altLang="en-US" sz="2400">
              <a:solidFill>
                <a:srgbClr val="FF6600"/>
              </a:solidFill>
              <a:latin typeface="Times New Roman" panose="02020603050405020304" pitchFamily="18" charset="0"/>
              <a:cs typeface="Arial" panose="020B0604020202020204" pitchFamily="34" charset="0"/>
            </a:endParaRPr>
          </a:p>
        </p:txBody>
      </p:sp>
      <p:sp>
        <p:nvSpPr>
          <p:cNvPr id="79878" name="Rectangle 69">
            <a:extLst>
              <a:ext uri="{FF2B5EF4-FFF2-40B4-BE49-F238E27FC236}">
                <a16:creationId xmlns:a16="http://schemas.microsoft.com/office/drawing/2014/main" id="{44AB4FA6-E7B2-42B9-9A5D-4BCA22240E13}"/>
              </a:ext>
            </a:extLst>
          </p:cNvPr>
          <p:cNvSpPr>
            <a:spLocks noChangeArrowheads="1"/>
          </p:cNvSpPr>
          <p:nvPr/>
        </p:nvSpPr>
        <p:spPr bwMode="auto">
          <a:xfrm>
            <a:off x="3392488" y="4437063"/>
            <a:ext cx="236061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1pPr>
            <a:lvl2pPr marL="742950" indent="-285750">
              <a:spcBef>
                <a:spcPct val="20000"/>
              </a:spcBef>
              <a:buChar char="–"/>
              <a:defRPr sz="24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2pPr>
            <a:lvl3pPr marL="1143000" indent="-228600">
              <a:spcBef>
                <a:spcPct val="20000"/>
              </a:spcBef>
              <a:buChar char="•"/>
              <a:defRPr sz="2400">
                <a:solidFill>
                  <a:schemeClr val="tx1"/>
                </a:solidFill>
                <a:latin typeface="Helvetica" panose="020B0604020202020204" pitchFamily="34" charset="0"/>
                <a:ea typeface="Helvetica" panose="020B0604020202020204" pitchFamily="34" charset="0"/>
                <a:cs typeface="Helvetica" panose="020B0604020202020204" pitchFamily="34" charset="0"/>
              </a:defRPr>
            </a:lvl3pPr>
            <a:lvl4pPr marL="1600200" indent="-228600">
              <a:spcBef>
                <a:spcPct val="20000"/>
              </a:spcBef>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4pPr>
            <a:lvl5pPr marL="2057400" indent="-228600">
              <a:spcBef>
                <a:spcPct val="20000"/>
              </a:spcBef>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9pPr>
          </a:lstStyle>
          <a:p>
            <a:pPr>
              <a:spcBef>
                <a:spcPct val="0"/>
              </a:spcBef>
              <a:buFontTx/>
              <a:buNone/>
            </a:pPr>
            <a:r>
              <a:rPr lang="en-CA" altLang="en-US" sz="2400" b="0" u="sng">
                <a:cs typeface="Arial" panose="020B0604020202020204" pitchFamily="34" charset="0"/>
              </a:rPr>
              <a:t>During the night</a:t>
            </a:r>
            <a:endParaRPr lang="en-CA" altLang="en-US" sz="2400">
              <a:solidFill>
                <a:srgbClr val="FF6600"/>
              </a:solidFill>
              <a:latin typeface="Times New Roman" panose="02020603050405020304" pitchFamily="18" charset="0"/>
              <a:cs typeface="Arial" panose="020B0604020202020204" pitchFamily="34" charset="0"/>
            </a:endParaRPr>
          </a:p>
        </p:txBody>
      </p:sp>
      <p:graphicFrame>
        <p:nvGraphicFramePr>
          <p:cNvPr id="2" name="Diagram 1">
            <a:extLst>
              <a:ext uri="{FF2B5EF4-FFF2-40B4-BE49-F238E27FC236}">
                <a16:creationId xmlns:a16="http://schemas.microsoft.com/office/drawing/2014/main" id="{64C95276-5E83-4B24-ADD2-603EAB9ECBA1}"/>
              </a:ext>
            </a:extLst>
          </p:cNvPr>
          <p:cNvGraphicFramePr/>
          <p:nvPr/>
        </p:nvGraphicFramePr>
        <p:xfrm>
          <a:off x="323528" y="2780928"/>
          <a:ext cx="8517732" cy="18236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24" name="Diagram 23">
            <a:extLst>
              <a:ext uri="{FF2B5EF4-FFF2-40B4-BE49-F238E27FC236}">
                <a16:creationId xmlns:a16="http://schemas.microsoft.com/office/drawing/2014/main" id="{B494DF5C-F0BD-4B01-8396-3B31DDCA0994}"/>
              </a:ext>
            </a:extLst>
          </p:cNvPr>
          <p:cNvGraphicFramePr/>
          <p:nvPr/>
        </p:nvGraphicFramePr>
        <p:xfrm>
          <a:off x="354128" y="4725144"/>
          <a:ext cx="8540999" cy="138878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11" name="Diagram 10">
            <a:extLst>
              <a:ext uri="{FF2B5EF4-FFF2-40B4-BE49-F238E27FC236}">
                <a16:creationId xmlns:a16="http://schemas.microsoft.com/office/drawing/2014/main" id="{83692942-94EE-4F7C-9A28-398EB8BBCEF2}"/>
              </a:ext>
            </a:extLst>
          </p:cNvPr>
          <p:cNvGraphicFramePr/>
          <p:nvPr/>
        </p:nvGraphicFramePr>
        <p:xfrm>
          <a:off x="1440040" y="6093296"/>
          <a:ext cx="5940272" cy="720080"/>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57699" name="Rectangle 1027">
            <a:extLst>
              <a:ext uri="{FF2B5EF4-FFF2-40B4-BE49-F238E27FC236}">
                <a16:creationId xmlns:a16="http://schemas.microsoft.com/office/drawing/2014/main" id="{BEE2C5E0-6885-4B5A-B720-5E50EEDB9174}"/>
              </a:ext>
            </a:extLst>
          </p:cNvPr>
          <p:cNvSpPr>
            <a:spLocks noGrp="1" noChangeArrowheads="1"/>
          </p:cNvSpPr>
          <p:nvPr>
            <p:ph idx="1"/>
          </p:nvPr>
        </p:nvSpPr>
        <p:spPr>
          <a:xfrm>
            <a:off x="468313" y="1630363"/>
            <a:ext cx="8388350" cy="2735262"/>
          </a:xfrm>
        </p:spPr>
        <p:txBody>
          <a:bodyPr lIns="90488" tIns="44450" rIns="90488" bIns="44450"/>
          <a:lstStyle/>
          <a:p>
            <a:pPr marL="0" indent="0">
              <a:lnSpc>
                <a:spcPct val="90000"/>
              </a:lnSpc>
              <a:buFont typeface="Wingdings" pitchFamily="2" charset="2"/>
              <a:buNone/>
              <a:defRPr/>
            </a:pPr>
            <a:r>
              <a:rPr lang="en-CA" sz="2400" b="1" dirty="0">
                <a:solidFill>
                  <a:srgbClr val="33CC33"/>
                </a:solidFill>
                <a:effectLst>
                  <a:outerShdw blurRad="38100" dist="38100" dir="2700000" algn="tl">
                    <a:srgbClr val="000000"/>
                  </a:outerShdw>
                </a:effectLst>
              </a:rPr>
              <a:t>TABLE 2 – Water-Reactive Materials which Produce Toxic Gases </a:t>
            </a:r>
            <a:r>
              <a:rPr lang="en-CA" sz="2400" dirty="0"/>
              <a:t>contains:</a:t>
            </a:r>
          </a:p>
          <a:p>
            <a:pPr marL="401638" indent="-401638">
              <a:lnSpc>
                <a:spcPct val="90000"/>
              </a:lnSpc>
              <a:buFont typeface="Wingdings" pitchFamily="2" charset="2"/>
              <a:buNone/>
              <a:defRPr/>
            </a:pPr>
            <a:endParaRPr lang="en-CA" sz="1600" b="1" dirty="0">
              <a:solidFill>
                <a:srgbClr val="03B604"/>
              </a:solidFill>
              <a:effectLst>
                <a:outerShdw blurRad="38100" dist="38100" dir="2700000" algn="tl">
                  <a:srgbClr val="000000"/>
                </a:outerShdw>
              </a:effectLst>
            </a:endParaRPr>
          </a:p>
          <a:p>
            <a:pPr marL="741600" lvl="1" indent="-284400">
              <a:lnSpc>
                <a:spcPct val="90000"/>
              </a:lnSpc>
              <a:spcBef>
                <a:spcPts val="1200"/>
              </a:spcBef>
              <a:buFont typeface="Wingdings" pitchFamily="2" charset="2"/>
              <a:buChar char="§"/>
              <a:defRPr/>
            </a:pPr>
            <a:r>
              <a:rPr lang="en-CA" sz="2000" dirty="0"/>
              <a:t>A list of materials which produce large amount of Toxic Inhalation Hazard (TIH) gases when spilled in water and identifies the TIH gases produced.</a:t>
            </a:r>
          </a:p>
          <a:p>
            <a:pPr marL="741600" lvl="1" indent="-284400">
              <a:lnSpc>
                <a:spcPct val="90000"/>
              </a:lnSpc>
              <a:spcBef>
                <a:spcPts val="1200"/>
              </a:spcBef>
              <a:buFont typeface="Wingdings" pitchFamily="2" charset="2"/>
              <a:buChar char="§"/>
              <a:defRPr/>
            </a:pPr>
            <a:r>
              <a:rPr lang="en-CA" sz="2000" dirty="0"/>
              <a:t>The substances are presented in </a:t>
            </a:r>
            <a:r>
              <a:rPr lang="en-CA" sz="2000" u="sng" dirty="0"/>
              <a:t>numerical order</a:t>
            </a:r>
            <a:r>
              <a:rPr lang="en-CA" sz="2000" dirty="0"/>
              <a:t> of their ID (UN) numbers.</a:t>
            </a:r>
          </a:p>
          <a:p>
            <a:pPr marL="741600" lvl="1" indent="-284400">
              <a:lnSpc>
                <a:spcPct val="90000"/>
              </a:lnSpc>
              <a:spcBef>
                <a:spcPts val="1200"/>
              </a:spcBef>
              <a:buFont typeface="Wingdings" pitchFamily="2" charset="2"/>
              <a:buChar char="§"/>
              <a:defRPr/>
            </a:pPr>
            <a:r>
              <a:rPr lang="en-US" sz="2000" dirty="0"/>
              <a:t>These Water-Reactive materials are easily identified in </a:t>
            </a:r>
            <a:r>
              <a:rPr lang="en-US" b="1" kern="1200" dirty="0">
                <a:solidFill>
                  <a:srgbClr val="00CC00"/>
                </a:solidFill>
                <a:effectLst>
                  <a:outerShdw blurRad="38100" dist="38100" dir="2700000" algn="ctr" rotWithShape="0">
                    <a:prstClr val="black"/>
                  </a:outerShdw>
                </a:effectLst>
              </a:rPr>
              <a:t>Table 1</a:t>
            </a:r>
            <a:r>
              <a:rPr lang="en-US" sz="2000" dirty="0"/>
              <a:t> as their name is immediately followed by </a:t>
            </a:r>
            <a:r>
              <a:rPr lang="en-US" sz="2000" b="1" dirty="0"/>
              <a:t>(when spilled in water)</a:t>
            </a:r>
            <a:r>
              <a:rPr lang="en-US" sz="2000" dirty="0"/>
              <a:t>.</a:t>
            </a:r>
            <a:endParaRPr lang="en-CA" sz="2000" dirty="0"/>
          </a:p>
        </p:txBody>
      </p:sp>
      <p:sp>
        <p:nvSpPr>
          <p:cNvPr id="80899" name="Line 11">
            <a:extLst>
              <a:ext uri="{FF2B5EF4-FFF2-40B4-BE49-F238E27FC236}">
                <a16:creationId xmlns:a16="http://schemas.microsoft.com/office/drawing/2014/main" id="{3CA041FB-6178-48DD-A2C4-958E81F86FFD}"/>
              </a:ext>
            </a:extLst>
          </p:cNvPr>
          <p:cNvSpPr>
            <a:spLocks noChangeShapeType="1"/>
          </p:cNvSpPr>
          <p:nvPr/>
        </p:nvSpPr>
        <p:spPr bwMode="auto">
          <a:xfrm>
            <a:off x="152400" y="1390650"/>
            <a:ext cx="8686800" cy="0"/>
          </a:xfrm>
          <a:prstGeom prst="line">
            <a:avLst/>
          </a:prstGeom>
          <a:noFill/>
          <a:ln w="9525">
            <a:solidFill>
              <a:srgbClr val="B2B2B2"/>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114692" name="Title 6">
            <a:extLst>
              <a:ext uri="{FF2B5EF4-FFF2-40B4-BE49-F238E27FC236}">
                <a16:creationId xmlns:a16="http://schemas.microsoft.com/office/drawing/2014/main" id="{189FFCD4-3CFA-4F6B-A893-5D9EA3A1DCA8}"/>
              </a:ext>
            </a:extLst>
          </p:cNvPr>
          <p:cNvSpPr>
            <a:spLocks noGrp="1"/>
          </p:cNvSpPr>
          <p:nvPr>
            <p:ph type="title"/>
          </p:nvPr>
        </p:nvSpPr>
        <p:spPr bwMode="auto">
          <a:xfrm>
            <a:off x="831850" y="612775"/>
            <a:ext cx="7772400" cy="792163"/>
          </a:xfrm>
          <a:ln>
            <a:miter lim="800000"/>
            <a:headEnd/>
            <a:tailEnd/>
          </a:ln>
        </p:spPr>
        <p:txBody>
          <a:bodyPr vert="horz" wrap="square" lIns="91440" tIns="45720" rIns="91440" bIns="45720" numCol="1" anchor="t" anchorCtr="0" compatLnSpc="1">
            <a:prstTxWarp prst="textNoShape">
              <a:avLst/>
            </a:prstTxWarp>
          </a:bodyPr>
          <a:lstStyle/>
          <a:p>
            <a:pPr>
              <a:tabLst>
                <a:tab pos="723900" algn="l"/>
              </a:tabLst>
              <a:defRPr/>
            </a:pPr>
            <a:r>
              <a:rPr lang="en-CA" sz="3600" kern="1200" dirty="0">
                <a:solidFill>
                  <a:srgbClr val="33CC33"/>
                </a:solidFill>
                <a:effectLst>
                  <a:outerShdw blurRad="38100" dist="38100" dir="2700000" algn="tl">
                    <a:srgbClr val="000000"/>
                  </a:outerShdw>
                </a:effectLst>
              </a:rPr>
              <a:t>GREEN </a:t>
            </a:r>
            <a:r>
              <a:rPr lang="en-CA" sz="3600" dirty="0"/>
              <a:t>Section - </a:t>
            </a:r>
            <a:r>
              <a:rPr lang="en-CA" altLang="en-US" sz="3600" dirty="0">
                <a:ea typeface="ＭＳ Ｐゴシック" pitchFamily="34" charset="-128"/>
              </a:rPr>
              <a:t>Table 2</a:t>
            </a:r>
          </a:p>
        </p:txBody>
      </p:sp>
      <p:sp>
        <p:nvSpPr>
          <p:cNvPr id="5" name="Slide Number Placeholder 4">
            <a:extLst>
              <a:ext uri="{FF2B5EF4-FFF2-40B4-BE49-F238E27FC236}">
                <a16:creationId xmlns:a16="http://schemas.microsoft.com/office/drawing/2014/main" id="{A9AA79C6-8F33-4C82-AFB7-37A36A992D58}"/>
              </a:ext>
            </a:extLst>
          </p:cNvPr>
          <p:cNvSpPr>
            <a:spLocks noGrp="1"/>
          </p:cNvSpPr>
          <p:nvPr>
            <p:ph type="sldNum" sz="quarter" idx="12"/>
          </p:nvPr>
        </p:nvSpPr>
        <p:spPr>
          <a:xfrm>
            <a:off x="8496300" y="6573838"/>
            <a:ext cx="647700" cy="284162"/>
          </a:xfrm>
        </p:spPr>
        <p:txBody>
          <a:bodyPr/>
          <a:lstStyle>
            <a:lvl1pPr>
              <a:defRPr sz="2400" b="1">
                <a:solidFill>
                  <a:srgbClr val="FF6600"/>
                </a:solidFill>
                <a:latin typeface="Times New Roman" panose="02020603050405020304" pitchFamily="18" charset="0"/>
                <a:cs typeface="Arial" panose="020B0604020202020204" pitchFamily="34" charset="0"/>
              </a:defRPr>
            </a:lvl1pPr>
            <a:lvl2pPr marL="742950" indent="-285750">
              <a:defRPr sz="2400" b="1">
                <a:solidFill>
                  <a:srgbClr val="FF6600"/>
                </a:solidFill>
                <a:latin typeface="Times New Roman" panose="02020603050405020304" pitchFamily="18" charset="0"/>
                <a:cs typeface="Arial" panose="020B0604020202020204" pitchFamily="34" charset="0"/>
              </a:defRPr>
            </a:lvl2pPr>
            <a:lvl3pPr marL="1143000" indent="-228600">
              <a:defRPr sz="2400" b="1">
                <a:solidFill>
                  <a:srgbClr val="FF6600"/>
                </a:solidFill>
                <a:latin typeface="Times New Roman" panose="02020603050405020304" pitchFamily="18" charset="0"/>
                <a:cs typeface="Arial" panose="020B0604020202020204" pitchFamily="34" charset="0"/>
              </a:defRPr>
            </a:lvl3pPr>
            <a:lvl4pPr marL="1600200" indent="-228600">
              <a:defRPr sz="2400" b="1">
                <a:solidFill>
                  <a:srgbClr val="FF6600"/>
                </a:solidFill>
                <a:latin typeface="Times New Roman" panose="02020603050405020304" pitchFamily="18" charset="0"/>
                <a:cs typeface="Arial" panose="020B0604020202020204" pitchFamily="34" charset="0"/>
              </a:defRPr>
            </a:lvl4pPr>
            <a:lvl5pPr marL="2057400" indent="-228600">
              <a:defRPr sz="2400" b="1">
                <a:solidFill>
                  <a:srgbClr val="FF6600"/>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b="1">
                <a:solidFill>
                  <a:srgbClr val="FF6600"/>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b="1">
                <a:solidFill>
                  <a:srgbClr val="FF6600"/>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b="1">
                <a:solidFill>
                  <a:srgbClr val="FF6600"/>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b="1">
                <a:solidFill>
                  <a:srgbClr val="FF6600"/>
                </a:solidFill>
                <a:latin typeface="Times New Roman" panose="02020603050405020304" pitchFamily="18" charset="0"/>
                <a:cs typeface="Arial" panose="020B0604020202020204" pitchFamily="34" charset="0"/>
              </a:defRPr>
            </a:lvl9pPr>
          </a:lstStyle>
          <a:p>
            <a:pPr>
              <a:defRPr/>
            </a:pPr>
            <a:fld id="{D353C46A-562D-437F-A9DC-4AEE781712C9}" type="slidenum">
              <a:rPr lang="en-US" altLang="en-US" sz="1400" smtClean="0">
                <a:solidFill>
                  <a:srgbClr val="000000"/>
                </a:solidFill>
                <a:latin typeface="Helvetica" panose="020B0604020202020204" pitchFamily="34" charset="0"/>
              </a:rPr>
              <a:pPr>
                <a:defRPr/>
              </a:pPr>
              <a:t>27</a:t>
            </a:fld>
            <a:endParaRPr lang="en-US" altLang="en-US" sz="1400">
              <a:solidFill>
                <a:srgbClr val="000000"/>
              </a:solidFill>
              <a:latin typeface="Helvetica" panose="020B0604020202020204" pitchFamily="34" charset="0"/>
            </a:endParaRPr>
          </a:p>
        </p:txBody>
      </p:sp>
      <p:graphicFrame>
        <p:nvGraphicFramePr>
          <p:cNvPr id="8" name="Diagram 7">
            <a:extLst>
              <a:ext uri="{FF2B5EF4-FFF2-40B4-BE49-F238E27FC236}">
                <a16:creationId xmlns:a16="http://schemas.microsoft.com/office/drawing/2014/main" id="{7CA162DF-F2E5-40A9-A0AE-FAD1FCDEFFD7}"/>
              </a:ext>
            </a:extLst>
          </p:cNvPr>
          <p:cNvGraphicFramePr/>
          <p:nvPr/>
        </p:nvGraphicFramePr>
        <p:xfrm>
          <a:off x="1440040" y="6093296"/>
          <a:ext cx="5940272" cy="7200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0903" name="Picture 1">
            <a:extLst>
              <a:ext uri="{FF2B5EF4-FFF2-40B4-BE49-F238E27FC236}">
                <a16:creationId xmlns:a16="http://schemas.microsoft.com/office/drawing/2014/main" id="{2D1BB9C5-74C6-490D-9E1C-E5470E4EC33C}"/>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450850" y="5516563"/>
            <a:ext cx="8531225"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2946" name="Picture 4">
            <a:extLst>
              <a:ext uri="{FF2B5EF4-FFF2-40B4-BE49-F238E27FC236}">
                <a16:creationId xmlns:a16="http://schemas.microsoft.com/office/drawing/2014/main" id="{619BB2DD-2992-4493-8F7F-F83AE3389E1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79425"/>
            <a:ext cx="9144000" cy="6091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a:extLst>
              <a:ext uri="{FF2B5EF4-FFF2-40B4-BE49-F238E27FC236}">
                <a16:creationId xmlns:a16="http://schemas.microsoft.com/office/drawing/2014/main" id="{AAECE826-DAAD-4259-ACAC-624C0EB66D30}"/>
              </a:ext>
            </a:extLst>
          </p:cNvPr>
          <p:cNvSpPr>
            <a:spLocks noGrp="1"/>
          </p:cNvSpPr>
          <p:nvPr>
            <p:ph type="sldNum" sz="quarter" idx="12"/>
          </p:nvPr>
        </p:nvSpPr>
        <p:spPr>
          <a:xfrm>
            <a:off x="8496300" y="6573838"/>
            <a:ext cx="647700" cy="284162"/>
          </a:xfrm>
        </p:spPr>
        <p:txBody>
          <a:bodyPr/>
          <a:lstStyle>
            <a:lvl1pPr>
              <a:defRPr sz="2400" b="1">
                <a:solidFill>
                  <a:srgbClr val="FF6600"/>
                </a:solidFill>
                <a:latin typeface="Times New Roman" panose="02020603050405020304" pitchFamily="18" charset="0"/>
                <a:cs typeface="Arial" panose="020B0604020202020204" pitchFamily="34" charset="0"/>
              </a:defRPr>
            </a:lvl1pPr>
            <a:lvl2pPr marL="742950" indent="-285750">
              <a:defRPr sz="2400" b="1">
                <a:solidFill>
                  <a:srgbClr val="FF6600"/>
                </a:solidFill>
                <a:latin typeface="Times New Roman" panose="02020603050405020304" pitchFamily="18" charset="0"/>
                <a:cs typeface="Arial" panose="020B0604020202020204" pitchFamily="34" charset="0"/>
              </a:defRPr>
            </a:lvl2pPr>
            <a:lvl3pPr marL="1143000" indent="-228600">
              <a:defRPr sz="2400" b="1">
                <a:solidFill>
                  <a:srgbClr val="FF6600"/>
                </a:solidFill>
                <a:latin typeface="Times New Roman" panose="02020603050405020304" pitchFamily="18" charset="0"/>
                <a:cs typeface="Arial" panose="020B0604020202020204" pitchFamily="34" charset="0"/>
              </a:defRPr>
            </a:lvl3pPr>
            <a:lvl4pPr marL="1600200" indent="-228600">
              <a:defRPr sz="2400" b="1">
                <a:solidFill>
                  <a:srgbClr val="FF6600"/>
                </a:solidFill>
                <a:latin typeface="Times New Roman" panose="02020603050405020304" pitchFamily="18" charset="0"/>
                <a:cs typeface="Arial" panose="020B0604020202020204" pitchFamily="34" charset="0"/>
              </a:defRPr>
            </a:lvl4pPr>
            <a:lvl5pPr marL="2057400" indent="-228600">
              <a:defRPr sz="2400" b="1">
                <a:solidFill>
                  <a:srgbClr val="FF6600"/>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b="1">
                <a:solidFill>
                  <a:srgbClr val="FF6600"/>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b="1">
                <a:solidFill>
                  <a:srgbClr val="FF6600"/>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b="1">
                <a:solidFill>
                  <a:srgbClr val="FF6600"/>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b="1">
                <a:solidFill>
                  <a:srgbClr val="FF6600"/>
                </a:solidFill>
                <a:latin typeface="Times New Roman" panose="02020603050405020304" pitchFamily="18" charset="0"/>
                <a:cs typeface="Arial" panose="020B0604020202020204" pitchFamily="34" charset="0"/>
              </a:defRPr>
            </a:lvl9pPr>
          </a:lstStyle>
          <a:p>
            <a:pPr>
              <a:defRPr/>
            </a:pPr>
            <a:fld id="{392172E4-4AD5-4F3E-8E1B-39EB39E66FC3}" type="slidenum">
              <a:rPr lang="en-US" altLang="en-US" sz="1400" smtClean="0">
                <a:solidFill>
                  <a:srgbClr val="000000"/>
                </a:solidFill>
                <a:latin typeface="Helvetica" panose="020B0604020202020204" pitchFamily="34" charset="0"/>
              </a:rPr>
              <a:pPr>
                <a:defRPr/>
              </a:pPr>
              <a:t>28</a:t>
            </a:fld>
            <a:endParaRPr lang="en-US" altLang="en-US" sz="1400">
              <a:solidFill>
                <a:srgbClr val="000000"/>
              </a:solidFill>
              <a:latin typeface="Helvetica" panose="020B0604020202020204" pitchFamily="34" charset="0"/>
            </a:endParaRPr>
          </a:p>
        </p:txBody>
      </p:sp>
      <p:sp>
        <p:nvSpPr>
          <p:cNvPr id="4" name="Rectangle 3">
            <a:extLst>
              <a:ext uri="{FF2B5EF4-FFF2-40B4-BE49-F238E27FC236}">
                <a16:creationId xmlns:a16="http://schemas.microsoft.com/office/drawing/2014/main" id="{447C4195-38F3-4E1F-A51C-D67E2EEBF28A}"/>
              </a:ext>
            </a:extLst>
          </p:cNvPr>
          <p:cNvSpPr/>
          <p:nvPr/>
        </p:nvSpPr>
        <p:spPr>
          <a:xfrm>
            <a:off x="198438" y="3095625"/>
            <a:ext cx="3600450" cy="215900"/>
          </a:xfrm>
          <a:prstGeom prst="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CA">
              <a:ln w="76200">
                <a:solidFill>
                  <a:schemeClr val="tx1"/>
                </a:solidFill>
              </a:ln>
            </a:endParaRPr>
          </a:p>
        </p:txBody>
      </p:sp>
      <p:sp>
        <p:nvSpPr>
          <p:cNvPr id="5" name="Rectangle 4">
            <a:extLst>
              <a:ext uri="{FF2B5EF4-FFF2-40B4-BE49-F238E27FC236}">
                <a16:creationId xmlns:a16="http://schemas.microsoft.com/office/drawing/2014/main" id="{BD35C523-3389-4233-92EE-2EFA2BA2B64C}"/>
              </a:ext>
            </a:extLst>
          </p:cNvPr>
          <p:cNvSpPr/>
          <p:nvPr/>
        </p:nvSpPr>
        <p:spPr>
          <a:xfrm>
            <a:off x="179388" y="2420938"/>
            <a:ext cx="3600450" cy="215900"/>
          </a:xfrm>
          <a:prstGeom prst="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CA">
              <a:ln w="76200">
                <a:solidFill>
                  <a:schemeClr val="tx1"/>
                </a:solidFill>
              </a:ln>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7826" name="TextBox 3">
            <a:extLst>
              <a:ext uri="{FF2B5EF4-FFF2-40B4-BE49-F238E27FC236}">
                <a16:creationId xmlns:a16="http://schemas.microsoft.com/office/drawing/2014/main" id="{A12F96BF-2768-4768-A3C2-22D703DD2CE8}"/>
              </a:ext>
            </a:extLst>
          </p:cNvPr>
          <p:cNvSpPr txBox="1">
            <a:spLocks noChangeArrowheads="1"/>
          </p:cNvSpPr>
          <p:nvPr/>
        </p:nvSpPr>
        <p:spPr bwMode="auto">
          <a:xfrm>
            <a:off x="468313" y="1595438"/>
            <a:ext cx="8172450" cy="4600575"/>
          </a:xfrm>
          <a:prstGeom prst="rect">
            <a:avLst/>
          </a:prstGeom>
          <a:noFill/>
          <a:ln w="9525">
            <a:noFill/>
            <a:miter lim="800000"/>
            <a:headEnd/>
            <a:tailEnd/>
          </a:ln>
        </p:spPr>
        <p:txBody>
          <a:bodyPr>
            <a:spAutoFit/>
          </a:bodyPr>
          <a:lstStyle/>
          <a:p>
            <a:pPr>
              <a:spcBef>
                <a:spcPts val="600"/>
              </a:spcBef>
              <a:defRPr/>
            </a:pPr>
            <a:r>
              <a:rPr lang="fr-CA" u="sng" dirty="0">
                <a:solidFill>
                  <a:srgbClr val="FF0000"/>
                </a:solidFill>
                <a:latin typeface="Helvetica" pitchFamily="34" charset="0"/>
                <a:cs typeface="+mn-cs"/>
              </a:rPr>
              <a:t>Important:</a:t>
            </a:r>
            <a:r>
              <a:rPr lang="fr-CA" u="sng" dirty="0">
                <a:solidFill>
                  <a:srgbClr val="C00000"/>
                </a:solidFill>
                <a:latin typeface="Helvetica" pitchFamily="34" charset="0"/>
                <a:cs typeface="+mn-cs"/>
              </a:rPr>
              <a:t> </a:t>
            </a:r>
          </a:p>
          <a:p>
            <a:pPr marL="284400" indent="-284400">
              <a:spcBef>
                <a:spcPts val="600"/>
              </a:spcBef>
              <a:buFont typeface="Wingdings" pitchFamily="2" charset="2"/>
              <a:buChar char="§"/>
              <a:defRPr/>
            </a:pPr>
            <a:r>
              <a:rPr lang="en-CA" sz="2000" b="0" dirty="0">
                <a:solidFill>
                  <a:schemeClr val="tx1"/>
                </a:solidFill>
                <a:latin typeface="Helvetica" pitchFamily="34" charset="0"/>
                <a:cs typeface="+mn-cs"/>
              </a:rPr>
              <a:t>Some Water Reactive materials are also TIH materials themselves (e.g., Bromine </a:t>
            </a:r>
            <a:r>
              <a:rPr lang="en-CA" sz="2000" b="0" dirty="0" err="1">
                <a:solidFill>
                  <a:schemeClr val="tx1"/>
                </a:solidFill>
                <a:latin typeface="Helvetica" pitchFamily="34" charset="0"/>
                <a:cs typeface="+mn-cs"/>
              </a:rPr>
              <a:t>trifluoride</a:t>
            </a:r>
            <a:r>
              <a:rPr lang="en-CA" sz="2000" b="0" dirty="0">
                <a:solidFill>
                  <a:schemeClr val="tx1"/>
                </a:solidFill>
                <a:latin typeface="Helvetica" pitchFamily="34" charset="0"/>
                <a:cs typeface="+mn-cs"/>
              </a:rPr>
              <a:t>, UN1746). In these instances, two entries are provided in </a:t>
            </a:r>
            <a:r>
              <a:rPr lang="fr-CA" sz="2000" dirty="0">
                <a:solidFill>
                  <a:srgbClr val="33CC33"/>
                </a:solidFill>
                <a:effectLst>
                  <a:outerShdw blurRad="38100" dist="38100" dir="2700000" algn="tl">
                    <a:srgbClr val="000000"/>
                  </a:outerShdw>
                </a:effectLst>
                <a:latin typeface="Helvetica" pitchFamily="34" charset="0"/>
                <a:ea typeface="ＭＳ Ｐゴシック" pitchFamily="-110" charset="-128"/>
                <a:cs typeface="Helvetica"/>
              </a:rPr>
              <a:t>Table 1</a:t>
            </a:r>
            <a:r>
              <a:rPr lang="fr-CA" sz="2000" b="0" dirty="0">
                <a:solidFill>
                  <a:schemeClr val="tx1"/>
                </a:solidFill>
                <a:latin typeface="Helvetica" pitchFamily="34" charset="0"/>
                <a:ea typeface="ＭＳ Ｐゴシック" pitchFamily="-110" charset="-128"/>
                <a:cs typeface="Helvetica"/>
              </a:rPr>
              <a:t>:</a:t>
            </a:r>
            <a:r>
              <a:rPr lang="en-CA" sz="2000" b="0" dirty="0">
                <a:solidFill>
                  <a:schemeClr val="tx1"/>
                </a:solidFill>
                <a:latin typeface="Helvetica" pitchFamily="34" charset="0"/>
                <a:cs typeface="+mn-cs"/>
              </a:rPr>
              <a:t> </a:t>
            </a:r>
          </a:p>
          <a:p>
            <a:pPr marL="741600" lvl="1" indent="-284400">
              <a:spcBef>
                <a:spcPts val="600"/>
              </a:spcBef>
              <a:buFont typeface="Wingdings" pitchFamily="2" charset="2"/>
              <a:buChar char="§"/>
              <a:defRPr/>
            </a:pPr>
            <a:r>
              <a:rPr lang="en-CA" sz="2000" b="0" dirty="0">
                <a:solidFill>
                  <a:schemeClr val="tx1"/>
                </a:solidFill>
                <a:latin typeface="Helvetica" pitchFamily="34" charset="0"/>
                <a:cs typeface="+mn-cs"/>
              </a:rPr>
              <a:t>One for </a:t>
            </a:r>
            <a:r>
              <a:rPr lang="en-CA" sz="2000" i="1" dirty="0">
                <a:solidFill>
                  <a:schemeClr val="tx1"/>
                </a:solidFill>
                <a:latin typeface="Helvetica" pitchFamily="34" charset="0"/>
                <a:cs typeface="+mn-cs"/>
              </a:rPr>
              <a:t>when spilled on land;</a:t>
            </a:r>
            <a:r>
              <a:rPr lang="en-CA" sz="2000" b="0" dirty="0">
                <a:solidFill>
                  <a:schemeClr val="tx1"/>
                </a:solidFill>
                <a:latin typeface="Helvetica" pitchFamily="34" charset="0"/>
                <a:cs typeface="+mn-cs"/>
              </a:rPr>
              <a:t> </a:t>
            </a:r>
          </a:p>
          <a:p>
            <a:pPr marL="741600" lvl="1" indent="-284400">
              <a:spcBef>
                <a:spcPts val="600"/>
              </a:spcBef>
              <a:buFont typeface="Wingdings" pitchFamily="2" charset="2"/>
              <a:buChar char="§"/>
              <a:defRPr/>
            </a:pPr>
            <a:r>
              <a:rPr lang="en-CA" sz="2000" b="0" dirty="0">
                <a:solidFill>
                  <a:schemeClr val="tx1"/>
                </a:solidFill>
                <a:latin typeface="Helvetica" pitchFamily="34" charset="0"/>
                <a:cs typeface="+mn-cs"/>
              </a:rPr>
              <a:t>The other for </a:t>
            </a:r>
            <a:r>
              <a:rPr lang="en-CA" sz="2000" i="1" dirty="0">
                <a:solidFill>
                  <a:schemeClr val="tx1"/>
                </a:solidFill>
                <a:latin typeface="Helvetica" pitchFamily="34" charset="0"/>
                <a:cs typeface="+mn-cs"/>
              </a:rPr>
              <a:t>when spilled in water</a:t>
            </a:r>
            <a:r>
              <a:rPr lang="en-CA" sz="2000" b="0" dirty="0">
                <a:solidFill>
                  <a:schemeClr val="tx1"/>
                </a:solidFill>
                <a:latin typeface="Helvetica" pitchFamily="34" charset="0"/>
                <a:cs typeface="+mn-cs"/>
              </a:rPr>
              <a:t>.</a:t>
            </a:r>
          </a:p>
          <a:p>
            <a:pPr marL="284400" indent="-284400">
              <a:spcBef>
                <a:spcPts val="3000"/>
              </a:spcBef>
              <a:buFont typeface="Wingdings" pitchFamily="2" charset="2"/>
              <a:buChar char="§"/>
              <a:defRPr/>
            </a:pPr>
            <a:r>
              <a:rPr lang="en-CA" sz="2000" b="0" dirty="0">
                <a:solidFill>
                  <a:schemeClr val="tx1"/>
                </a:solidFill>
                <a:latin typeface="Helvetica" pitchFamily="34" charset="0"/>
                <a:cs typeface="+mn-cs"/>
              </a:rPr>
              <a:t>If the Water Reactive material only has one entry in </a:t>
            </a:r>
            <a:r>
              <a:rPr lang="en-CA" sz="2000" dirty="0">
                <a:solidFill>
                  <a:srgbClr val="33CC33"/>
                </a:solidFill>
                <a:effectLst>
                  <a:outerShdw blurRad="38100" dist="38100" dir="2700000" algn="tl">
                    <a:srgbClr val="000000"/>
                  </a:outerShdw>
                </a:effectLst>
                <a:latin typeface="Helvetica" pitchFamily="34" charset="0"/>
                <a:ea typeface="ＭＳ Ｐゴシック" pitchFamily="-110" charset="-128"/>
                <a:cs typeface="Helvetica"/>
              </a:rPr>
              <a:t>Table 1</a:t>
            </a:r>
            <a:r>
              <a:rPr lang="en-CA" sz="2000" b="0" dirty="0">
                <a:solidFill>
                  <a:schemeClr val="tx1"/>
                </a:solidFill>
                <a:latin typeface="Helvetica" pitchFamily="34" charset="0"/>
                <a:cs typeface="+mn-cs"/>
              </a:rPr>
              <a:t> (</a:t>
            </a:r>
            <a:r>
              <a:rPr lang="en-CA" sz="2000" i="1" dirty="0">
                <a:solidFill>
                  <a:schemeClr val="tx1"/>
                </a:solidFill>
                <a:latin typeface="Helvetica" pitchFamily="34" charset="0"/>
                <a:cs typeface="+mn-cs"/>
              </a:rPr>
              <a:t>when spilled in water</a:t>
            </a:r>
            <a:r>
              <a:rPr lang="en-CA" sz="2000" b="0" dirty="0">
                <a:solidFill>
                  <a:schemeClr val="tx1"/>
                </a:solidFill>
                <a:latin typeface="Helvetica" pitchFamily="34" charset="0"/>
                <a:cs typeface="+mn-cs"/>
              </a:rPr>
              <a:t>) and the product is </a:t>
            </a:r>
            <a:r>
              <a:rPr lang="en-CA" sz="2000" dirty="0">
                <a:solidFill>
                  <a:schemeClr val="tx1"/>
                </a:solidFill>
                <a:latin typeface="Helvetica" pitchFamily="34" charset="0"/>
                <a:cs typeface="+mn-cs"/>
              </a:rPr>
              <a:t>NOT </a:t>
            </a:r>
            <a:r>
              <a:rPr lang="en-CA" sz="2000" b="0" dirty="0">
                <a:solidFill>
                  <a:schemeClr val="tx1"/>
                </a:solidFill>
                <a:latin typeface="Helvetica" pitchFamily="34" charset="0"/>
                <a:cs typeface="+mn-cs"/>
              </a:rPr>
              <a:t>spilled in water, </a:t>
            </a:r>
            <a:r>
              <a:rPr lang="fr-CA" sz="2000" dirty="0">
                <a:solidFill>
                  <a:srgbClr val="33CC33"/>
                </a:solidFill>
                <a:effectLst>
                  <a:outerShdw blurRad="38100" dist="38100" dir="2700000" algn="tl">
                    <a:srgbClr val="000000"/>
                  </a:outerShdw>
                </a:effectLst>
                <a:latin typeface="Helvetica" pitchFamily="34" charset="0"/>
                <a:ea typeface="ＭＳ Ｐゴシック" pitchFamily="-110" charset="-128"/>
                <a:cs typeface="Helvetica"/>
              </a:rPr>
              <a:t>Table 1</a:t>
            </a:r>
            <a:r>
              <a:rPr lang="fr-CA" sz="2000" b="0" dirty="0">
                <a:solidFill>
                  <a:schemeClr val="tx1"/>
                </a:solidFill>
                <a:latin typeface="Helvetica" pitchFamily="34" charset="0"/>
                <a:cs typeface="+mn-cs"/>
              </a:rPr>
              <a:t> and </a:t>
            </a:r>
            <a:r>
              <a:rPr lang="fr-CA" sz="2000" dirty="0">
                <a:solidFill>
                  <a:srgbClr val="33CC33"/>
                </a:solidFill>
                <a:effectLst>
                  <a:outerShdw blurRad="38100" dist="38100" dir="2700000" algn="tl">
                    <a:srgbClr val="000000"/>
                  </a:outerShdw>
                </a:effectLst>
                <a:latin typeface="Helvetica" pitchFamily="34" charset="0"/>
                <a:ea typeface="ＭＳ Ｐゴシック" pitchFamily="-110" charset="-128"/>
                <a:cs typeface="Helvetica"/>
              </a:rPr>
              <a:t>Table 2</a:t>
            </a:r>
            <a:r>
              <a:rPr lang="fr-CA" sz="2000" b="0" dirty="0">
                <a:solidFill>
                  <a:srgbClr val="33CC33"/>
                </a:solidFill>
                <a:latin typeface="Helvetica" pitchFamily="34" charset="0"/>
                <a:cs typeface="+mn-cs"/>
              </a:rPr>
              <a:t> </a:t>
            </a:r>
            <a:r>
              <a:rPr lang="en-CA" sz="2000" b="0" dirty="0">
                <a:solidFill>
                  <a:schemeClr val="tx1"/>
                </a:solidFill>
                <a:latin typeface="Helvetica" pitchFamily="34" charset="0"/>
                <a:cs typeface="+mn-cs"/>
              </a:rPr>
              <a:t>do not apply and safety distances will be found within the appropriate </a:t>
            </a:r>
            <a:r>
              <a:rPr lang="fr-CA" sz="2000" dirty="0">
                <a:solidFill>
                  <a:srgbClr val="FF5008"/>
                </a:solidFill>
                <a:effectLst>
                  <a:outerShdw blurRad="38100" dist="38100" dir="2700000" algn="tl">
                    <a:srgbClr val="000000"/>
                  </a:outerShdw>
                </a:effectLst>
                <a:latin typeface="Helvetica" pitchFamily="34" charset="0"/>
                <a:ea typeface="ＭＳ Ｐゴシック" pitchFamily="-110" charset="-128"/>
                <a:cs typeface="Helvetica"/>
              </a:rPr>
              <a:t>ORANGE</a:t>
            </a:r>
            <a:r>
              <a:rPr lang="en-CA" sz="2000" b="0" dirty="0">
                <a:solidFill>
                  <a:schemeClr val="tx1"/>
                </a:solidFill>
                <a:latin typeface="Helvetica" pitchFamily="34" charset="0"/>
                <a:cs typeface="+mn-cs"/>
              </a:rPr>
              <a:t> guide </a:t>
            </a:r>
            <a:r>
              <a:rPr lang="en-CA" sz="2000" b="0" dirty="0">
                <a:solidFill>
                  <a:schemeClr val="tx1"/>
                </a:solidFill>
                <a:latin typeface="Helvetica" pitchFamily="34" charset="0"/>
                <a:cs typeface="Arial" charset="0"/>
              </a:rPr>
              <a:t>(e.g., Antimony </a:t>
            </a:r>
            <a:r>
              <a:rPr lang="en-CA" sz="2000" b="0" dirty="0" err="1">
                <a:solidFill>
                  <a:schemeClr val="tx1"/>
                </a:solidFill>
                <a:latin typeface="Helvetica" pitchFamily="34" charset="0"/>
                <a:cs typeface="Arial" charset="0"/>
              </a:rPr>
              <a:t>pentafluoride</a:t>
            </a:r>
            <a:r>
              <a:rPr lang="en-CA" sz="2000" b="0" dirty="0">
                <a:solidFill>
                  <a:schemeClr val="tx1"/>
                </a:solidFill>
                <a:latin typeface="Helvetica" pitchFamily="34" charset="0"/>
                <a:cs typeface="Arial" charset="0"/>
              </a:rPr>
              <a:t>, UN1732).</a:t>
            </a:r>
            <a:endParaRPr lang="en-CA" sz="2000" b="0" dirty="0">
              <a:solidFill>
                <a:schemeClr val="tx1"/>
              </a:solidFill>
              <a:latin typeface="Helvetica" pitchFamily="34" charset="0"/>
              <a:cs typeface="+mn-cs"/>
            </a:endParaRPr>
          </a:p>
          <a:p>
            <a:pPr>
              <a:spcBef>
                <a:spcPts val="600"/>
              </a:spcBef>
              <a:defRPr/>
            </a:pPr>
            <a:endParaRPr lang="fr-CA" b="0" dirty="0">
              <a:solidFill>
                <a:schemeClr val="tx1"/>
              </a:solidFill>
              <a:latin typeface="Helvetica" pitchFamily="34" charset="0"/>
              <a:cs typeface="+mn-cs"/>
            </a:endParaRPr>
          </a:p>
        </p:txBody>
      </p:sp>
      <p:sp>
        <p:nvSpPr>
          <p:cNvPr id="84995" name="Line 11">
            <a:extLst>
              <a:ext uri="{FF2B5EF4-FFF2-40B4-BE49-F238E27FC236}">
                <a16:creationId xmlns:a16="http://schemas.microsoft.com/office/drawing/2014/main" id="{8BCB5915-6034-42C9-A9A5-0CE05251A911}"/>
              </a:ext>
            </a:extLst>
          </p:cNvPr>
          <p:cNvSpPr>
            <a:spLocks noChangeShapeType="1"/>
          </p:cNvSpPr>
          <p:nvPr/>
        </p:nvSpPr>
        <p:spPr bwMode="auto">
          <a:xfrm>
            <a:off x="152400" y="1412875"/>
            <a:ext cx="8686800" cy="0"/>
          </a:xfrm>
          <a:prstGeom prst="line">
            <a:avLst/>
          </a:prstGeom>
          <a:noFill/>
          <a:ln w="9525">
            <a:solidFill>
              <a:srgbClr val="B2B2B2"/>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5" name="Slide Number Placeholder 4">
            <a:extLst>
              <a:ext uri="{FF2B5EF4-FFF2-40B4-BE49-F238E27FC236}">
                <a16:creationId xmlns:a16="http://schemas.microsoft.com/office/drawing/2014/main" id="{A96EB42B-645F-4CE3-9C9A-B767D5B82802}"/>
              </a:ext>
            </a:extLst>
          </p:cNvPr>
          <p:cNvSpPr>
            <a:spLocks noGrp="1"/>
          </p:cNvSpPr>
          <p:nvPr>
            <p:ph type="sldNum" sz="quarter" idx="12"/>
          </p:nvPr>
        </p:nvSpPr>
        <p:spPr>
          <a:xfrm>
            <a:off x="8496300" y="6573838"/>
            <a:ext cx="647700" cy="284162"/>
          </a:xfrm>
        </p:spPr>
        <p:txBody>
          <a:bodyPr/>
          <a:lstStyle>
            <a:lvl1pPr>
              <a:defRPr sz="2400" b="1">
                <a:solidFill>
                  <a:srgbClr val="FF6600"/>
                </a:solidFill>
                <a:latin typeface="Times New Roman" panose="02020603050405020304" pitchFamily="18" charset="0"/>
                <a:cs typeface="Arial" panose="020B0604020202020204" pitchFamily="34" charset="0"/>
              </a:defRPr>
            </a:lvl1pPr>
            <a:lvl2pPr marL="742950" indent="-285750">
              <a:defRPr sz="2400" b="1">
                <a:solidFill>
                  <a:srgbClr val="FF6600"/>
                </a:solidFill>
                <a:latin typeface="Times New Roman" panose="02020603050405020304" pitchFamily="18" charset="0"/>
                <a:cs typeface="Arial" panose="020B0604020202020204" pitchFamily="34" charset="0"/>
              </a:defRPr>
            </a:lvl2pPr>
            <a:lvl3pPr marL="1143000" indent="-228600">
              <a:defRPr sz="2400" b="1">
                <a:solidFill>
                  <a:srgbClr val="FF6600"/>
                </a:solidFill>
                <a:latin typeface="Times New Roman" panose="02020603050405020304" pitchFamily="18" charset="0"/>
                <a:cs typeface="Arial" panose="020B0604020202020204" pitchFamily="34" charset="0"/>
              </a:defRPr>
            </a:lvl3pPr>
            <a:lvl4pPr marL="1600200" indent="-228600">
              <a:defRPr sz="2400" b="1">
                <a:solidFill>
                  <a:srgbClr val="FF6600"/>
                </a:solidFill>
                <a:latin typeface="Times New Roman" panose="02020603050405020304" pitchFamily="18" charset="0"/>
                <a:cs typeface="Arial" panose="020B0604020202020204" pitchFamily="34" charset="0"/>
              </a:defRPr>
            </a:lvl4pPr>
            <a:lvl5pPr marL="2057400" indent="-228600">
              <a:defRPr sz="2400" b="1">
                <a:solidFill>
                  <a:srgbClr val="FF6600"/>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b="1">
                <a:solidFill>
                  <a:srgbClr val="FF6600"/>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b="1">
                <a:solidFill>
                  <a:srgbClr val="FF6600"/>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b="1">
                <a:solidFill>
                  <a:srgbClr val="FF6600"/>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b="1">
                <a:solidFill>
                  <a:srgbClr val="FF6600"/>
                </a:solidFill>
                <a:latin typeface="Times New Roman" panose="02020603050405020304" pitchFamily="18" charset="0"/>
                <a:cs typeface="Arial" panose="020B0604020202020204" pitchFamily="34" charset="0"/>
              </a:defRPr>
            </a:lvl9pPr>
          </a:lstStyle>
          <a:p>
            <a:pPr>
              <a:defRPr/>
            </a:pPr>
            <a:fld id="{4E9521B2-C3C3-469C-BE5D-1B94EE9635C0}" type="slidenum">
              <a:rPr lang="en-US" altLang="en-US" sz="1400" smtClean="0">
                <a:solidFill>
                  <a:srgbClr val="000000"/>
                </a:solidFill>
                <a:latin typeface="Helvetica" panose="020B0604020202020204" pitchFamily="34" charset="0"/>
              </a:rPr>
              <a:pPr>
                <a:defRPr/>
              </a:pPr>
              <a:t>29</a:t>
            </a:fld>
            <a:endParaRPr lang="en-US" altLang="en-US" sz="1400">
              <a:solidFill>
                <a:srgbClr val="000000"/>
              </a:solidFill>
              <a:latin typeface="Helvetica" panose="020B0604020202020204" pitchFamily="34" charset="0"/>
            </a:endParaRPr>
          </a:p>
        </p:txBody>
      </p:sp>
      <p:sp>
        <p:nvSpPr>
          <p:cNvPr id="7" name="Title 6">
            <a:extLst>
              <a:ext uri="{FF2B5EF4-FFF2-40B4-BE49-F238E27FC236}">
                <a16:creationId xmlns:a16="http://schemas.microsoft.com/office/drawing/2014/main" id="{34A1BD0B-7F4D-4394-B6F1-50FD721C1910}"/>
              </a:ext>
            </a:extLst>
          </p:cNvPr>
          <p:cNvSpPr txBox="1">
            <a:spLocks/>
          </p:cNvSpPr>
          <p:nvPr/>
        </p:nvSpPr>
        <p:spPr bwMode="auto">
          <a:xfrm>
            <a:off x="831850" y="612775"/>
            <a:ext cx="7772400" cy="736600"/>
          </a:xfrm>
          <a:prstGeom prst="rect">
            <a:avLst/>
          </a:prstGeom>
          <a:noFill/>
          <a:ln>
            <a:miter lim="800000"/>
            <a:headEnd/>
            <a:tailEnd/>
          </a:ln>
        </p:spPr>
        <p:txBody>
          <a:bodyPr/>
          <a:lstStyle/>
          <a:p>
            <a:pPr>
              <a:tabLst>
                <a:tab pos="723900" algn="l"/>
              </a:tabLst>
              <a:defRPr/>
            </a:pPr>
            <a:r>
              <a:rPr lang="en-CA" sz="3600" dirty="0">
                <a:solidFill>
                  <a:srgbClr val="33CC33"/>
                </a:solidFill>
                <a:effectLst>
                  <a:outerShdw blurRad="38100" dist="38100" dir="2700000" algn="tl">
                    <a:srgbClr val="000000"/>
                  </a:outerShdw>
                </a:effectLst>
                <a:latin typeface="Helvetica" pitchFamily="34" charset="0"/>
                <a:ea typeface="ＭＳ Ｐゴシック" pitchFamily="-110" charset="-128"/>
                <a:cs typeface="Helvetica" pitchFamily="34" charset="0"/>
              </a:rPr>
              <a:t>GREEN </a:t>
            </a:r>
            <a:r>
              <a:rPr lang="en-CA" sz="3600" kern="0" dirty="0">
                <a:solidFill>
                  <a:schemeClr val="tx1"/>
                </a:solidFill>
                <a:latin typeface="Helvetica" pitchFamily="34" charset="0"/>
                <a:ea typeface="ＭＳ Ｐゴシック" pitchFamily="-110" charset="-128"/>
                <a:cs typeface="Helvetica" pitchFamily="34" charset="0"/>
              </a:rPr>
              <a:t>Section - </a:t>
            </a:r>
            <a:r>
              <a:rPr lang="en-CA" altLang="en-US" sz="3600" kern="0" dirty="0">
                <a:solidFill>
                  <a:schemeClr val="tx1"/>
                </a:solidFill>
                <a:latin typeface="Helvetica" pitchFamily="34" charset="0"/>
                <a:ea typeface="ＭＳ Ｐゴシック" pitchFamily="34" charset="-128"/>
                <a:cs typeface="Helvetica" pitchFamily="34" charset="0"/>
              </a:rPr>
              <a:t>Table 2</a:t>
            </a:r>
          </a:p>
        </p:txBody>
      </p:sp>
      <p:graphicFrame>
        <p:nvGraphicFramePr>
          <p:cNvPr id="8" name="Diagram 7">
            <a:extLst>
              <a:ext uri="{FF2B5EF4-FFF2-40B4-BE49-F238E27FC236}">
                <a16:creationId xmlns:a16="http://schemas.microsoft.com/office/drawing/2014/main" id="{50AAA3FF-6F5B-42E9-8E27-8F2059D86E96}"/>
              </a:ext>
            </a:extLst>
          </p:cNvPr>
          <p:cNvGraphicFramePr/>
          <p:nvPr/>
        </p:nvGraphicFramePr>
        <p:xfrm>
          <a:off x="1440040" y="6093296"/>
          <a:ext cx="5940272" cy="7200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5058" name="Title 1">
            <a:extLst>
              <a:ext uri="{FF2B5EF4-FFF2-40B4-BE49-F238E27FC236}">
                <a16:creationId xmlns:a16="http://schemas.microsoft.com/office/drawing/2014/main" id="{C9F434F5-0BCD-4930-A91F-5BEC5EEC42D8}"/>
              </a:ext>
            </a:extLst>
          </p:cNvPr>
          <p:cNvSpPr>
            <a:spLocks noGrp="1"/>
          </p:cNvSpPr>
          <p:nvPr>
            <p:ph type="title"/>
          </p:nvPr>
        </p:nvSpPr>
        <p:spPr bwMode="auto">
          <a:xfrm>
            <a:off x="611560" y="620713"/>
            <a:ext cx="8205787" cy="7921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3600">
                <a:ea typeface="ＭＳ Ｐゴシック" panose="020B0600070205080204" pitchFamily="34" charset="-128"/>
              </a:rPr>
              <a:t>Outline</a:t>
            </a:r>
          </a:p>
        </p:txBody>
      </p:sp>
      <p:sp>
        <p:nvSpPr>
          <p:cNvPr id="45059" name="Content Placeholder 2">
            <a:extLst>
              <a:ext uri="{FF2B5EF4-FFF2-40B4-BE49-F238E27FC236}">
                <a16:creationId xmlns:a16="http://schemas.microsoft.com/office/drawing/2014/main" id="{2A4FAED4-EAB6-4160-8DD8-B5A31CBDDDAA}"/>
              </a:ext>
            </a:extLst>
          </p:cNvPr>
          <p:cNvSpPr>
            <a:spLocks noGrp="1"/>
          </p:cNvSpPr>
          <p:nvPr>
            <p:ph idx="1"/>
          </p:nvPr>
        </p:nvSpPr>
        <p:spPr>
          <a:xfrm>
            <a:off x="432122" y="1619250"/>
            <a:ext cx="8388350" cy="3681413"/>
          </a:xfrm>
        </p:spPr>
        <p:txBody>
          <a:bodyPr/>
          <a:lstStyle/>
          <a:p>
            <a:pPr marL="514350" indent="-514350">
              <a:buFont typeface="Times New Roman" panose="02020603050405020304" pitchFamily="18" charset="0"/>
              <a:buAutoNum type="arabicPeriod"/>
            </a:pPr>
            <a:r>
              <a:rPr lang="en-US" altLang="en-US" sz="2400" dirty="0">
                <a:ea typeface="ＭＳ Ｐゴシック" panose="020B0600070205080204" pitchFamily="34" charset="-128"/>
              </a:rPr>
              <a:t>Overview of the ERG2016</a:t>
            </a:r>
            <a:endParaRPr lang="en-US" altLang="en-US" sz="1200" dirty="0">
              <a:ea typeface="ＭＳ Ｐゴシック" panose="020B0600070205080204" pitchFamily="34" charset="-128"/>
            </a:endParaRPr>
          </a:p>
          <a:p>
            <a:pPr marL="514350" indent="-514350">
              <a:spcBef>
                <a:spcPts val="1200"/>
              </a:spcBef>
              <a:buFont typeface="Times New Roman" panose="02020603050405020304" pitchFamily="18" charset="0"/>
              <a:buAutoNum type="arabicPeriod"/>
            </a:pPr>
            <a:r>
              <a:rPr lang="en-US" altLang="en-US" sz="2400" dirty="0">
                <a:ea typeface="ＭＳ Ｐゴシック" panose="020B0600070205080204" pitchFamily="34" charset="-128"/>
              </a:rPr>
              <a:t>How to use the ERG2016</a:t>
            </a:r>
            <a:endParaRPr lang="en-US" altLang="en-US" sz="1200" dirty="0">
              <a:ea typeface="ＭＳ Ｐゴシック" panose="020B0600070205080204" pitchFamily="34" charset="-128"/>
            </a:endParaRPr>
          </a:p>
          <a:p>
            <a:pPr marL="514350" indent="-514350">
              <a:spcBef>
                <a:spcPts val="1200"/>
              </a:spcBef>
              <a:buFont typeface="Times New Roman" panose="02020603050405020304" pitchFamily="18" charset="0"/>
              <a:buAutoNum type="arabicPeriod"/>
            </a:pPr>
            <a:r>
              <a:rPr lang="en-US" altLang="en-US" sz="2400" dirty="0">
                <a:ea typeface="ＭＳ Ｐゴシック" panose="020B0600070205080204" pitchFamily="34" charset="-128"/>
              </a:rPr>
              <a:t>Other information in the guide</a:t>
            </a:r>
            <a:endParaRPr lang="en-US" altLang="en-US" sz="1200" dirty="0">
              <a:ea typeface="ＭＳ Ｐゴシック" panose="020B0600070205080204" pitchFamily="34" charset="-128"/>
            </a:endParaRPr>
          </a:p>
          <a:p>
            <a:pPr marL="914400" lvl="1" indent="-457200">
              <a:buFont typeface="Times New Roman" panose="02020603050405020304" pitchFamily="18" charset="0"/>
              <a:buAutoNum type="alphaLcParenR"/>
            </a:pPr>
            <a:r>
              <a:rPr lang="en-US" altLang="en-US" sz="2000" dirty="0">
                <a:ea typeface="ＭＳ Ｐゴシック" panose="020B0600070205080204" pitchFamily="34" charset="-128"/>
              </a:rPr>
              <a:t>BLEVE (Boiling Liquid Expanding Vapor Explosion)</a:t>
            </a:r>
          </a:p>
          <a:p>
            <a:pPr marL="914400" lvl="1" indent="-457200">
              <a:buFont typeface="Times New Roman" panose="02020603050405020304" pitchFamily="18" charset="0"/>
              <a:buAutoNum type="alphaLcParenR"/>
            </a:pPr>
            <a:r>
              <a:rPr lang="en-US" altLang="en-US" sz="2000" dirty="0">
                <a:ea typeface="ＭＳ Ｐゴシック" panose="020B0600070205080204" pitchFamily="34" charset="-128"/>
              </a:rPr>
              <a:t>Indicators of CBRN (Chemical, Biological, Radiological, Nuclear)</a:t>
            </a:r>
          </a:p>
          <a:p>
            <a:pPr marL="914400" lvl="1" indent="-457200">
              <a:buFont typeface="Times New Roman" panose="02020603050405020304" pitchFamily="18" charset="0"/>
              <a:buAutoNum type="alphaLcParenR"/>
            </a:pPr>
            <a:r>
              <a:rPr lang="en-US" altLang="en-US" sz="2000" dirty="0">
                <a:ea typeface="ＭＳ Ｐゴシック" panose="020B0600070205080204" pitchFamily="34" charset="-128"/>
              </a:rPr>
              <a:t>IED (Improvised Explosive Device)</a:t>
            </a:r>
          </a:p>
          <a:p>
            <a:pPr marL="914400" lvl="1" indent="-457200">
              <a:buFont typeface="Times New Roman" panose="02020603050405020304" pitchFamily="18" charset="0"/>
              <a:buAutoNum type="alphaLcParenR"/>
            </a:pPr>
            <a:r>
              <a:rPr lang="en-US" altLang="en-US" sz="2000" dirty="0">
                <a:ea typeface="ＭＳ Ｐゴシック" panose="020B0600070205080204" pitchFamily="34" charset="-128"/>
              </a:rPr>
              <a:t>Emergency Contact</a:t>
            </a:r>
          </a:p>
        </p:txBody>
      </p:sp>
      <p:sp>
        <p:nvSpPr>
          <p:cNvPr id="4" name="Slide Number Placeholder 3">
            <a:extLst>
              <a:ext uri="{FF2B5EF4-FFF2-40B4-BE49-F238E27FC236}">
                <a16:creationId xmlns:a16="http://schemas.microsoft.com/office/drawing/2014/main" id="{1AE3D291-806E-41A6-8466-2052955A70A8}"/>
              </a:ext>
            </a:extLst>
          </p:cNvPr>
          <p:cNvSpPr>
            <a:spLocks noGrp="1"/>
          </p:cNvSpPr>
          <p:nvPr>
            <p:ph type="sldNum" sz="quarter" idx="12"/>
          </p:nvPr>
        </p:nvSpPr>
        <p:spPr>
          <a:xfrm>
            <a:off x="8496300" y="6573838"/>
            <a:ext cx="647700" cy="284162"/>
          </a:xfrm>
        </p:spPr>
        <p:txBody>
          <a:bodyPr/>
          <a:lstStyle>
            <a:lvl1pPr>
              <a:defRPr sz="2400" b="1">
                <a:solidFill>
                  <a:srgbClr val="FF6600"/>
                </a:solidFill>
                <a:latin typeface="Times New Roman" panose="02020603050405020304" pitchFamily="18" charset="0"/>
                <a:cs typeface="Arial" panose="020B0604020202020204" pitchFamily="34" charset="0"/>
              </a:defRPr>
            </a:lvl1pPr>
            <a:lvl2pPr marL="742950" indent="-285750">
              <a:defRPr sz="2400" b="1">
                <a:solidFill>
                  <a:srgbClr val="FF6600"/>
                </a:solidFill>
                <a:latin typeface="Times New Roman" panose="02020603050405020304" pitchFamily="18" charset="0"/>
                <a:cs typeface="Arial" panose="020B0604020202020204" pitchFamily="34" charset="0"/>
              </a:defRPr>
            </a:lvl2pPr>
            <a:lvl3pPr marL="1143000" indent="-228600">
              <a:defRPr sz="2400" b="1">
                <a:solidFill>
                  <a:srgbClr val="FF6600"/>
                </a:solidFill>
                <a:latin typeface="Times New Roman" panose="02020603050405020304" pitchFamily="18" charset="0"/>
                <a:cs typeface="Arial" panose="020B0604020202020204" pitchFamily="34" charset="0"/>
              </a:defRPr>
            </a:lvl3pPr>
            <a:lvl4pPr marL="1600200" indent="-228600">
              <a:defRPr sz="2400" b="1">
                <a:solidFill>
                  <a:srgbClr val="FF6600"/>
                </a:solidFill>
                <a:latin typeface="Times New Roman" panose="02020603050405020304" pitchFamily="18" charset="0"/>
                <a:cs typeface="Arial" panose="020B0604020202020204" pitchFamily="34" charset="0"/>
              </a:defRPr>
            </a:lvl4pPr>
            <a:lvl5pPr marL="2057400" indent="-228600">
              <a:defRPr sz="2400" b="1">
                <a:solidFill>
                  <a:srgbClr val="FF6600"/>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b="1">
                <a:solidFill>
                  <a:srgbClr val="FF6600"/>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b="1">
                <a:solidFill>
                  <a:srgbClr val="FF6600"/>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b="1">
                <a:solidFill>
                  <a:srgbClr val="FF6600"/>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b="1">
                <a:solidFill>
                  <a:srgbClr val="FF6600"/>
                </a:solidFill>
                <a:latin typeface="Times New Roman" panose="02020603050405020304" pitchFamily="18" charset="0"/>
                <a:cs typeface="Arial" panose="020B0604020202020204" pitchFamily="34" charset="0"/>
              </a:defRPr>
            </a:lvl9pPr>
          </a:lstStyle>
          <a:p>
            <a:pPr>
              <a:defRPr/>
            </a:pPr>
            <a:fld id="{EFFBD77E-9CA3-4C7F-A31F-6BB216A0CE20}" type="slidenum">
              <a:rPr lang="en-US" altLang="en-US" sz="1400" smtClean="0">
                <a:solidFill>
                  <a:srgbClr val="000000"/>
                </a:solidFill>
                <a:latin typeface="Helvetica" panose="020B0604020202020204" pitchFamily="34" charset="0"/>
              </a:rPr>
              <a:pPr>
                <a:defRPr/>
              </a:pPr>
              <a:t>3</a:t>
            </a:fld>
            <a:endParaRPr lang="en-US" altLang="en-US" sz="1400">
              <a:solidFill>
                <a:srgbClr val="000000"/>
              </a:solidFill>
              <a:latin typeface="Helvetica" panose="020B0604020202020204" pitchFamily="34" charset="0"/>
            </a:endParaRPr>
          </a:p>
        </p:txBody>
      </p:sp>
      <p:graphicFrame>
        <p:nvGraphicFramePr>
          <p:cNvPr id="6" name="Diagram 5">
            <a:extLst>
              <a:ext uri="{FF2B5EF4-FFF2-40B4-BE49-F238E27FC236}">
                <a16:creationId xmlns:a16="http://schemas.microsoft.com/office/drawing/2014/main" id="{088FED39-C642-4C4E-BB0B-DC6E093FFC45}"/>
              </a:ext>
            </a:extLst>
          </p:cNvPr>
          <p:cNvGraphicFramePr/>
          <p:nvPr>
            <p:extLst>
              <p:ext uri="{D42A27DB-BD31-4B8C-83A1-F6EECF244321}">
                <p14:modId xmlns:p14="http://schemas.microsoft.com/office/powerpoint/2010/main" val="2773090885"/>
              </p:ext>
            </p:extLst>
          </p:nvPr>
        </p:nvGraphicFramePr>
        <p:xfrm>
          <a:off x="1440040" y="6093296"/>
          <a:ext cx="5940272" cy="7200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D4F164A-2F93-4D9F-B05C-ECDF8A6A6E83}"/>
              </a:ext>
            </a:extLst>
          </p:cNvPr>
          <p:cNvSpPr>
            <a:spLocks noGrp="1"/>
          </p:cNvSpPr>
          <p:nvPr>
            <p:ph type="sldNum" sz="quarter" idx="12"/>
          </p:nvPr>
        </p:nvSpPr>
        <p:spPr>
          <a:xfrm>
            <a:off x="8496300" y="6573838"/>
            <a:ext cx="647700" cy="284162"/>
          </a:xfrm>
        </p:spPr>
        <p:txBody>
          <a:bodyPr/>
          <a:lstStyle>
            <a:lvl1pPr>
              <a:defRPr sz="2400" b="1">
                <a:solidFill>
                  <a:srgbClr val="FF6600"/>
                </a:solidFill>
                <a:latin typeface="Times New Roman" panose="02020603050405020304" pitchFamily="18" charset="0"/>
                <a:cs typeface="Arial" panose="020B0604020202020204" pitchFamily="34" charset="0"/>
              </a:defRPr>
            </a:lvl1pPr>
            <a:lvl2pPr marL="742950" indent="-285750">
              <a:defRPr sz="2400" b="1">
                <a:solidFill>
                  <a:srgbClr val="FF6600"/>
                </a:solidFill>
                <a:latin typeface="Times New Roman" panose="02020603050405020304" pitchFamily="18" charset="0"/>
                <a:cs typeface="Arial" panose="020B0604020202020204" pitchFamily="34" charset="0"/>
              </a:defRPr>
            </a:lvl2pPr>
            <a:lvl3pPr marL="1143000" indent="-228600">
              <a:defRPr sz="2400" b="1">
                <a:solidFill>
                  <a:srgbClr val="FF6600"/>
                </a:solidFill>
                <a:latin typeface="Times New Roman" panose="02020603050405020304" pitchFamily="18" charset="0"/>
                <a:cs typeface="Arial" panose="020B0604020202020204" pitchFamily="34" charset="0"/>
              </a:defRPr>
            </a:lvl3pPr>
            <a:lvl4pPr marL="1600200" indent="-228600">
              <a:defRPr sz="2400" b="1">
                <a:solidFill>
                  <a:srgbClr val="FF6600"/>
                </a:solidFill>
                <a:latin typeface="Times New Roman" panose="02020603050405020304" pitchFamily="18" charset="0"/>
                <a:cs typeface="Arial" panose="020B0604020202020204" pitchFamily="34" charset="0"/>
              </a:defRPr>
            </a:lvl4pPr>
            <a:lvl5pPr marL="2057400" indent="-228600">
              <a:defRPr sz="2400" b="1">
                <a:solidFill>
                  <a:srgbClr val="FF6600"/>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b="1">
                <a:solidFill>
                  <a:srgbClr val="FF6600"/>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b="1">
                <a:solidFill>
                  <a:srgbClr val="FF6600"/>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b="1">
                <a:solidFill>
                  <a:srgbClr val="FF6600"/>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b="1">
                <a:solidFill>
                  <a:srgbClr val="FF6600"/>
                </a:solidFill>
                <a:latin typeface="Times New Roman" panose="02020603050405020304" pitchFamily="18" charset="0"/>
                <a:cs typeface="Arial" panose="020B0604020202020204" pitchFamily="34" charset="0"/>
              </a:defRPr>
            </a:lvl9pPr>
          </a:lstStyle>
          <a:p>
            <a:pPr>
              <a:defRPr/>
            </a:pPr>
            <a:fld id="{EB34C117-B25F-4237-8C44-AF3816E4B11A}" type="slidenum">
              <a:rPr lang="en-US" altLang="en-US" sz="1400" smtClean="0">
                <a:solidFill>
                  <a:srgbClr val="000000"/>
                </a:solidFill>
                <a:latin typeface="Helvetica" panose="020B0604020202020204" pitchFamily="34" charset="0"/>
              </a:rPr>
              <a:pPr>
                <a:defRPr/>
              </a:pPr>
              <a:t>30</a:t>
            </a:fld>
            <a:endParaRPr lang="en-US" altLang="en-US" sz="1400">
              <a:solidFill>
                <a:srgbClr val="000000"/>
              </a:solidFill>
              <a:latin typeface="Helvetica" panose="020B0604020202020204" pitchFamily="34" charset="0"/>
            </a:endParaRPr>
          </a:p>
        </p:txBody>
      </p:sp>
      <p:pic>
        <p:nvPicPr>
          <p:cNvPr id="87043" name="Picture 1">
            <a:extLst>
              <a:ext uri="{FF2B5EF4-FFF2-40B4-BE49-F238E27FC236}">
                <a16:creationId xmlns:a16="http://schemas.microsoft.com/office/drawing/2014/main" id="{5A6A5F44-6729-4823-8F17-30483FA582E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750" y="1700213"/>
            <a:ext cx="9185275" cy="4779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7044" name="Picture 2">
            <a:extLst>
              <a:ext uri="{FF2B5EF4-FFF2-40B4-BE49-F238E27FC236}">
                <a16:creationId xmlns:a16="http://schemas.microsoft.com/office/drawing/2014/main" id="{FDF7B75D-1606-4ABC-B2A0-B4772D4991E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13" y="-26988"/>
            <a:ext cx="9201151"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extLst>
              <a:ext uri="{FF2B5EF4-FFF2-40B4-BE49-F238E27FC236}">
                <a16:creationId xmlns:a16="http://schemas.microsoft.com/office/drawing/2014/main" id="{D4F4DAE1-8F2E-4A7F-92CF-9747A3D38EF7}"/>
              </a:ext>
            </a:extLst>
          </p:cNvPr>
          <p:cNvSpPr/>
          <p:nvPr/>
        </p:nvSpPr>
        <p:spPr>
          <a:xfrm>
            <a:off x="179388" y="5157788"/>
            <a:ext cx="2625725" cy="935037"/>
          </a:xfrm>
          <a:prstGeom prst="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CA">
              <a:ln w="76200">
                <a:solidFill>
                  <a:schemeClr val="tx1"/>
                </a:solidFill>
              </a:ln>
            </a:endParaRPr>
          </a:p>
        </p:txBody>
      </p:sp>
      <p:sp>
        <p:nvSpPr>
          <p:cNvPr id="6" name="Rectangle 5">
            <a:extLst>
              <a:ext uri="{FF2B5EF4-FFF2-40B4-BE49-F238E27FC236}">
                <a16:creationId xmlns:a16="http://schemas.microsoft.com/office/drawing/2014/main" id="{622C34E6-A7FA-4272-85B2-A648EA777A0E}"/>
              </a:ext>
            </a:extLst>
          </p:cNvPr>
          <p:cNvSpPr/>
          <p:nvPr/>
        </p:nvSpPr>
        <p:spPr>
          <a:xfrm>
            <a:off x="179388" y="2133600"/>
            <a:ext cx="2625725" cy="431800"/>
          </a:xfrm>
          <a:prstGeom prst="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CA">
              <a:ln w="76200">
                <a:solidFill>
                  <a:schemeClr val="tx1"/>
                </a:solidFill>
              </a:ln>
            </a:endParaRPr>
          </a:p>
        </p:txBody>
      </p:sp>
      <p:cxnSp>
        <p:nvCxnSpPr>
          <p:cNvPr id="9" name="Straight Arrow Connector 8">
            <a:extLst>
              <a:ext uri="{FF2B5EF4-FFF2-40B4-BE49-F238E27FC236}">
                <a16:creationId xmlns:a16="http://schemas.microsoft.com/office/drawing/2014/main" id="{6BFD4FF6-C69D-4EE5-B4E6-989C73A4E455}"/>
              </a:ext>
            </a:extLst>
          </p:cNvPr>
          <p:cNvCxnSpPr/>
          <p:nvPr/>
        </p:nvCxnSpPr>
        <p:spPr>
          <a:xfrm flipH="1" flipV="1">
            <a:off x="2805113" y="2330450"/>
            <a:ext cx="1081087" cy="43180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2" name="TextBox 11">
            <a:extLst>
              <a:ext uri="{FF2B5EF4-FFF2-40B4-BE49-F238E27FC236}">
                <a16:creationId xmlns:a16="http://schemas.microsoft.com/office/drawing/2014/main" id="{C3C901E6-DE8B-4348-8813-4E6A13FCE73A}"/>
              </a:ext>
            </a:extLst>
          </p:cNvPr>
          <p:cNvSpPr txBox="1">
            <a:spLocks noChangeArrowheads="1"/>
          </p:cNvSpPr>
          <p:nvPr/>
        </p:nvSpPr>
        <p:spPr bwMode="auto">
          <a:xfrm>
            <a:off x="3265488" y="2786063"/>
            <a:ext cx="4999037" cy="400050"/>
          </a:xfrm>
          <a:prstGeom prst="rect">
            <a:avLst/>
          </a:prstGeom>
          <a:solidFill>
            <a:schemeClr val="bg1"/>
          </a:solidFill>
          <a:ln w="38100">
            <a:solidFill>
              <a:srgbClr val="FF0000"/>
            </a:solidFill>
            <a:miter lim="800000"/>
            <a:headEnd/>
            <a:tailEnd/>
          </a:ln>
        </p:spPr>
        <p:txBody>
          <a:bodyPr wrap="none">
            <a:spAutoFit/>
          </a:bodyPr>
          <a:lstStyle>
            <a:lvl1pPr>
              <a:spcBef>
                <a:spcPct val="20000"/>
              </a:spcBef>
              <a:buChar char="•"/>
              <a:defRPr sz="28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1pPr>
            <a:lvl2pPr marL="742950" indent="-285750">
              <a:spcBef>
                <a:spcPct val="20000"/>
              </a:spcBef>
              <a:buChar char="–"/>
              <a:defRPr sz="24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2pPr>
            <a:lvl3pPr marL="1143000" indent="-228600">
              <a:spcBef>
                <a:spcPct val="20000"/>
              </a:spcBef>
              <a:buChar char="•"/>
              <a:defRPr sz="2400">
                <a:solidFill>
                  <a:schemeClr val="tx1"/>
                </a:solidFill>
                <a:latin typeface="Helvetica" panose="020B0604020202020204" pitchFamily="34" charset="0"/>
                <a:ea typeface="Helvetica" panose="020B0604020202020204" pitchFamily="34" charset="0"/>
                <a:cs typeface="Helvetica" panose="020B0604020202020204" pitchFamily="34" charset="0"/>
              </a:defRPr>
            </a:lvl3pPr>
            <a:lvl4pPr marL="1600200" indent="-228600">
              <a:spcBef>
                <a:spcPct val="20000"/>
              </a:spcBef>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4pPr>
            <a:lvl5pPr marL="2057400" indent="-228600">
              <a:spcBef>
                <a:spcPct val="20000"/>
              </a:spcBef>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9pPr>
          </a:lstStyle>
          <a:p>
            <a:pPr>
              <a:spcBef>
                <a:spcPct val="0"/>
              </a:spcBef>
              <a:buFontTx/>
              <a:buNone/>
            </a:pPr>
            <a:r>
              <a:rPr lang="en-US" altLang="en-US" sz="2000">
                <a:cs typeface="Arial" panose="020B0604020202020204" pitchFamily="34" charset="0"/>
              </a:rPr>
              <a:t>Not a TIH, only Water Reactive material </a:t>
            </a:r>
          </a:p>
        </p:txBody>
      </p:sp>
      <p:cxnSp>
        <p:nvCxnSpPr>
          <p:cNvPr id="10" name="Straight Arrow Connector 9">
            <a:extLst>
              <a:ext uri="{FF2B5EF4-FFF2-40B4-BE49-F238E27FC236}">
                <a16:creationId xmlns:a16="http://schemas.microsoft.com/office/drawing/2014/main" id="{4B932D6D-CDE6-4E7B-B9BE-17F5A21488ED}"/>
              </a:ext>
            </a:extLst>
          </p:cNvPr>
          <p:cNvCxnSpPr/>
          <p:nvPr/>
        </p:nvCxnSpPr>
        <p:spPr>
          <a:xfrm flipH="1">
            <a:off x="2817813" y="5126038"/>
            <a:ext cx="792162" cy="288925"/>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1" name="TextBox 10">
            <a:extLst>
              <a:ext uri="{FF2B5EF4-FFF2-40B4-BE49-F238E27FC236}">
                <a16:creationId xmlns:a16="http://schemas.microsoft.com/office/drawing/2014/main" id="{506E6D6C-50FE-4BDB-A492-82A4A03446B7}"/>
              </a:ext>
            </a:extLst>
          </p:cNvPr>
          <p:cNvSpPr txBox="1">
            <a:spLocks noChangeArrowheads="1"/>
          </p:cNvSpPr>
          <p:nvPr/>
        </p:nvSpPr>
        <p:spPr bwMode="auto">
          <a:xfrm>
            <a:off x="3622675" y="4724400"/>
            <a:ext cx="4144963" cy="401638"/>
          </a:xfrm>
          <a:prstGeom prst="rect">
            <a:avLst/>
          </a:prstGeom>
          <a:solidFill>
            <a:schemeClr val="bg1"/>
          </a:solidFill>
          <a:ln w="38100">
            <a:solidFill>
              <a:srgbClr val="FF0000"/>
            </a:solidFill>
            <a:miter lim="800000"/>
            <a:headEnd/>
            <a:tailEnd/>
          </a:ln>
        </p:spPr>
        <p:txBody>
          <a:bodyPr wrap="none">
            <a:spAutoFit/>
          </a:bodyPr>
          <a:lstStyle>
            <a:lvl1pPr>
              <a:spcBef>
                <a:spcPct val="20000"/>
              </a:spcBef>
              <a:buChar char="•"/>
              <a:defRPr sz="28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1pPr>
            <a:lvl2pPr marL="742950" indent="-285750">
              <a:spcBef>
                <a:spcPct val="20000"/>
              </a:spcBef>
              <a:buChar char="–"/>
              <a:defRPr sz="24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2pPr>
            <a:lvl3pPr marL="1143000" indent="-228600">
              <a:spcBef>
                <a:spcPct val="20000"/>
              </a:spcBef>
              <a:buChar char="•"/>
              <a:defRPr sz="2400">
                <a:solidFill>
                  <a:schemeClr val="tx1"/>
                </a:solidFill>
                <a:latin typeface="Helvetica" panose="020B0604020202020204" pitchFamily="34" charset="0"/>
                <a:ea typeface="Helvetica" panose="020B0604020202020204" pitchFamily="34" charset="0"/>
                <a:cs typeface="Helvetica" panose="020B0604020202020204" pitchFamily="34" charset="0"/>
              </a:defRPr>
            </a:lvl3pPr>
            <a:lvl4pPr marL="1600200" indent="-228600">
              <a:spcBef>
                <a:spcPct val="20000"/>
              </a:spcBef>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4pPr>
            <a:lvl5pPr marL="2057400" indent="-228600">
              <a:spcBef>
                <a:spcPct val="20000"/>
              </a:spcBef>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9pPr>
          </a:lstStyle>
          <a:p>
            <a:pPr>
              <a:spcBef>
                <a:spcPct val="0"/>
              </a:spcBef>
              <a:buFontTx/>
              <a:buNone/>
            </a:pPr>
            <a:r>
              <a:rPr lang="en-US" altLang="en-US" sz="2000">
                <a:cs typeface="Arial" panose="020B0604020202020204" pitchFamily="34" charset="0"/>
              </a:rPr>
              <a:t>TIH </a:t>
            </a:r>
            <a:r>
              <a:rPr lang="en-US" altLang="en-US" sz="2000" u="sng">
                <a:cs typeface="Arial" panose="020B0604020202020204" pitchFamily="34" charset="0"/>
              </a:rPr>
              <a:t>and</a:t>
            </a:r>
            <a:r>
              <a:rPr lang="en-US" altLang="en-US" sz="2000">
                <a:cs typeface="Arial" panose="020B0604020202020204" pitchFamily="34" charset="0"/>
              </a:rPr>
              <a:t> Water Reactive material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down)">
                                      <p:cBhvr>
                                        <p:cTn id="13" dur="500"/>
                                        <p:tgtEl>
                                          <p:spTgt spid="6"/>
                                        </p:tgtEl>
                                      </p:cBhvr>
                                    </p:animEffect>
                                  </p:childTnLst>
                                </p:cTn>
                              </p:par>
                              <p:par>
                                <p:cTn id="14" presetID="22" presetClass="entr" presetSubtype="4"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down)">
                                      <p:cBhvr>
                                        <p:cTn id="16" dur="500"/>
                                        <p:tgtEl>
                                          <p:spTgt spid="9"/>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down)">
                                      <p:cBhvr>
                                        <p:cTn id="19" dur="500"/>
                                        <p:tgtEl>
                                          <p:spTgt spid="12"/>
                                        </p:tgtEl>
                                      </p:cBhvr>
                                    </p:animEffect>
                                  </p:childTnLst>
                                </p:cTn>
                              </p:par>
                              <p:par>
                                <p:cTn id="20" presetID="22" presetClass="entr" presetSubtype="4" fill="hold"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down)">
                                      <p:cBhvr>
                                        <p:cTn id="22" dur="500"/>
                                        <p:tgtEl>
                                          <p:spTgt spid="10"/>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wipe(down)">
                                      <p:cBhvr>
                                        <p:cTn id="2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animBg="1"/>
      <p:bldP spid="12" grpId="0" animBg="1"/>
      <p:bldP spid="11" grpId="0" animBg="1"/>
    </p:bldLst>
  </p:timing>
</p:sld>
</file>

<file path=ppt/slides/slide31.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57699" name="Rectangle 1027">
            <a:extLst>
              <a:ext uri="{FF2B5EF4-FFF2-40B4-BE49-F238E27FC236}">
                <a16:creationId xmlns:a16="http://schemas.microsoft.com/office/drawing/2014/main" id="{E9EF25E5-B98B-4280-BBDD-C8810D796E2E}"/>
              </a:ext>
            </a:extLst>
          </p:cNvPr>
          <p:cNvSpPr>
            <a:spLocks noGrp="1" noChangeArrowheads="1"/>
          </p:cNvSpPr>
          <p:nvPr>
            <p:ph idx="1"/>
          </p:nvPr>
        </p:nvSpPr>
        <p:spPr>
          <a:xfrm>
            <a:off x="468313" y="1628775"/>
            <a:ext cx="8207375" cy="4238625"/>
          </a:xfrm>
        </p:spPr>
        <p:txBody>
          <a:bodyPr lIns="90488" tIns="44450" rIns="90488" bIns="44450"/>
          <a:lstStyle/>
          <a:p>
            <a:pPr marL="0" indent="0">
              <a:lnSpc>
                <a:spcPct val="90000"/>
              </a:lnSpc>
              <a:spcBef>
                <a:spcPts val="0"/>
              </a:spcBef>
              <a:buFont typeface="Wingdings" pitchFamily="2" charset="2"/>
              <a:buNone/>
              <a:defRPr/>
            </a:pPr>
            <a:r>
              <a:rPr lang="en-CA" sz="2400" b="1" dirty="0">
                <a:solidFill>
                  <a:srgbClr val="33CC33"/>
                </a:solidFill>
                <a:effectLst>
                  <a:outerShdw blurRad="38100" dist="38100" dir="2700000" algn="tl">
                    <a:srgbClr val="000000"/>
                  </a:outerShdw>
                </a:effectLst>
              </a:rPr>
              <a:t>TABLE 3 – Initial Isolation and Protective Action Distances for Large Spills for Different Quantities of Six Common TIH Gases </a:t>
            </a:r>
            <a:r>
              <a:rPr lang="en-CA" sz="2400" dirty="0"/>
              <a:t>contains:</a:t>
            </a:r>
          </a:p>
          <a:p>
            <a:pPr marL="401638" indent="-401638">
              <a:lnSpc>
                <a:spcPct val="90000"/>
              </a:lnSpc>
              <a:spcBef>
                <a:spcPts val="0"/>
              </a:spcBef>
              <a:buFont typeface="Wingdings" pitchFamily="2" charset="2"/>
              <a:buNone/>
              <a:defRPr/>
            </a:pPr>
            <a:endParaRPr lang="en-CA" sz="1400" dirty="0"/>
          </a:p>
          <a:p>
            <a:pPr marL="741600" lvl="1" indent="-284400">
              <a:lnSpc>
                <a:spcPct val="90000"/>
              </a:lnSpc>
              <a:buFont typeface="Wingdings" pitchFamily="2" charset="2"/>
              <a:buChar char="§"/>
              <a:defRPr/>
            </a:pPr>
            <a:r>
              <a:rPr lang="en-CA" sz="2000" dirty="0"/>
              <a:t>A list of Toxic Inhalation Hazard materials that may be more commonly encountered. </a:t>
            </a:r>
          </a:p>
          <a:p>
            <a:pPr marL="741600" lvl="1" indent="-284400">
              <a:lnSpc>
                <a:spcPct val="90000"/>
              </a:lnSpc>
              <a:spcBef>
                <a:spcPts val="1800"/>
              </a:spcBef>
              <a:buFont typeface="Wingdings" pitchFamily="2" charset="2"/>
              <a:buChar char="§"/>
              <a:defRPr/>
            </a:pPr>
            <a:r>
              <a:rPr lang="en-CA" sz="2000" dirty="0"/>
              <a:t>The materials are: </a:t>
            </a:r>
          </a:p>
          <a:p>
            <a:pPr marL="1461600" lvl="4" indent="-284400">
              <a:spcBef>
                <a:spcPts val="0"/>
              </a:spcBef>
              <a:buFont typeface="Wingdings" pitchFamily="2" charset="2"/>
              <a:buChar char="§"/>
              <a:defRPr/>
            </a:pPr>
            <a:r>
              <a:rPr lang="en-CA" sz="1800" dirty="0">
                <a:ea typeface="+mn-ea"/>
              </a:rPr>
              <a:t>Ammonia, anhydrous (UN1005);</a:t>
            </a:r>
          </a:p>
          <a:p>
            <a:pPr marL="1461600" lvl="4" indent="-284400">
              <a:spcBef>
                <a:spcPts val="0"/>
              </a:spcBef>
              <a:buFont typeface="Wingdings" pitchFamily="2" charset="2"/>
              <a:buChar char="§"/>
              <a:defRPr/>
            </a:pPr>
            <a:r>
              <a:rPr lang="en-CA" sz="1800" dirty="0">
                <a:ea typeface="+mn-ea"/>
              </a:rPr>
              <a:t>Chlorine (UN1017);</a:t>
            </a:r>
          </a:p>
          <a:p>
            <a:pPr marL="1461600" lvl="4" indent="-284400">
              <a:spcBef>
                <a:spcPts val="0"/>
              </a:spcBef>
              <a:buFont typeface="Wingdings" pitchFamily="2" charset="2"/>
              <a:buChar char="§"/>
              <a:defRPr/>
            </a:pPr>
            <a:r>
              <a:rPr lang="en-CA" sz="1800" dirty="0">
                <a:ea typeface="+mn-ea"/>
              </a:rPr>
              <a:t>Ethylene oxide (UN1040);</a:t>
            </a:r>
          </a:p>
          <a:p>
            <a:pPr marL="1461600" lvl="4" indent="-284400">
              <a:spcBef>
                <a:spcPts val="0"/>
              </a:spcBef>
              <a:buFont typeface="Wingdings" pitchFamily="2" charset="2"/>
              <a:buChar char="§"/>
              <a:defRPr/>
            </a:pPr>
            <a:r>
              <a:rPr lang="en-CA" sz="1800" dirty="0">
                <a:ea typeface="+mn-ea"/>
              </a:rPr>
              <a:t>Hydrogen chloride, anhydrous (UN1050) and Hydrogen chloride, refrigerated liquid (UN2186);</a:t>
            </a:r>
          </a:p>
          <a:p>
            <a:pPr marL="1461600" lvl="4" indent="-284400">
              <a:spcBef>
                <a:spcPts val="0"/>
              </a:spcBef>
              <a:buFont typeface="Wingdings" pitchFamily="2" charset="2"/>
              <a:buChar char="§"/>
              <a:defRPr/>
            </a:pPr>
            <a:r>
              <a:rPr lang="en-CA" sz="1800" dirty="0">
                <a:ea typeface="+mn-ea"/>
              </a:rPr>
              <a:t>Hydrogen fluoride, anhydrous (UN1052);</a:t>
            </a:r>
          </a:p>
          <a:p>
            <a:pPr marL="1461600" lvl="4" indent="-284400">
              <a:spcBef>
                <a:spcPts val="0"/>
              </a:spcBef>
              <a:buFont typeface="Wingdings" pitchFamily="2" charset="2"/>
              <a:buChar char="§"/>
              <a:defRPr/>
            </a:pPr>
            <a:r>
              <a:rPr lang="en-CA" sz="1800" dirty="0">
                <a:ea typeface="+mn-ea"/>
              </a:rPr>
              <a:t>Sulfur dioxide / Sulphur dioxide (UN1079).</a:t>
            </a:r>
            <a:endParaRPr lang="en-CA" sz="1800" dirty="0"/>
          </a:p>
        </p:txBody>
      </p:sp>
      <p:sp>
        <p:nvSpPr>
          <p:cNvPr id="5" name="Slide Number Placeholder 4">
            <a:extLst>
              <a:ext uri="{FF2B5EF4-FFF2-40B4-BE49-F238E27FC236}">
                <a16:creationId xmlns:a16="http://schemas.microsoft.com/office/drawing/2014/main" id="{024A61A6-89B7-49B2-A7A5-CF28A6408F95}"/>
              </a:ext>
            </a:extLst>
          </p:cNvPr>
          <p:cNvSpPr>
            <a:spLocks noGrp="1"/>
          </p:cNvSpPr>
          <p:nvPr>
            <p:ph type="sldNum" sz="quarter" idx="12"/>
          </p:nvPr>
        </p:nvSpPr>
        <p:spPr>
          <a:xfrm>
            <a:off x="8496300" y="6573838"/>
            <a:ext cx="647700" cy="284162"/>
          </a:xfrm>
        </p:spPr>
        <p:txBody>
          <a:bodyPr/>
          <a:lstStyle>
            <a:lvl1pPr>
              <a:defRPr sz="2400" b="1">
                <a:solidFill>
                  <a:srgbClr val="FF6600"/>
                </a:solidFill>
                <a:latin typeface="Times New Roman" panose="02020603050405020304" pitchFamily="18" charset="0"/>
                <a:cs typeface="Arial" panose="020B0604020202020204" pitchFamily="34" charset="0"/>
              </a:defRPr>
            </a:lvl1pPr>
            <a:lvl2pPr marL="742950" indent="-285750">
              <a:defRPr sz="2400" b="1">
                <a:solidFill>
                  <a:srgbClr val="FF6600"/>
                </a:solidFill>
                <a:latin typeface="Times New Roman" panose="02020603050405020304" pitchFamily="18" charset="0"/>
                <a:cs typeface="Arial" panose="020B0604020202020204" pitchFamily="34" charset="0"/>
              </a:defRPr>
            </a:lvl2pPr>
            <a:lvl3pPr marL="1143000" indent="-228600">
              <a:defRPr sz="2400" b="1">
                <a:solidFill>
                  <a:srgbClr val="FF6600"/>
                </a:solidFill>
                <a:latin typeface="Times New Roman" panose="02020603050405020304" pitchFamily="18" charset="0"/>
                <a:cs typeface="Arial" panose="020B0604020202020204" pitchFamily="34" charset="0"/>
              </a:defRPr>
            </a:lvl3pPr>
            <a:lvl4pPr marL="1600200" indent="-228600">
              <a:defRPr sz="2400" b="1">
                <a:solidFill>
                  <a:srgbClr val="FF6600"/>
                </a:solidFill>
                <a:latin typeface="Times New Roman" panose="02020603050405020304" pitchFamily="18" charset="0"/>
                <a:cs typeface="Arial" panose="020B0604020202020204" pitchFamily="34" charset="0"/>
              </a:defRPr>
            </a:lvl4pPr>
            <a:lvl5pPr marL="2057400" indent="-228600">
              <a:defRPr sz="2400" b="1">
                <a:solidFill>
                  <a:srgbClr val="FF6600"/>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b="1">
                <a:solidFill>
                  <a:srgbClr val="FF6600"/>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b="1">
                <a:solidFill>
                  <a:srgbClr val="FF6600"/>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b="1">
                <a:solidFill>
                  <a:srgbClr val="FF6600"/>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b="1">
                <a:solidFill>
                  <a:srgbClr val="FF6600"/>
                </a:solidFill>
                <a:latin typeface="Times New Roman" panose="02020603050405020304" pitchFamily="18" charset="0"/>
                <a:cs typeface="Arial" panose="020B0604020202020204" pitchFamily="34" charset="0"/>
              </a:defRPr>
            </a:lvl9pPr>
          </a:lstStyle>
          <a:p>
            <a:pPr>
              <a:defRPr/>
            </a:pPr>
            <a:fld id="{29E0452F-23BD-4953-B127-65C0F2D456C9}" type="slidenum">
              <a:rPr lang="en-US" altLang="en-US" sz="1400" smtClean="0">
                <a:solidFill>
                  <a:srgbClr val="000000"/>
                </a:solidFill>
                <a:latin typeface="Helvetica" panose="020B0604020202020204" pitchFamily="34" charset="0"/>
              </a:rPr>
              <a:pPr>
                <a:defRPr/>
              </a:pPr>
              <a:t>31</a:t>
            </a:fld>
            <a:endParaRPr lang="en-US" altLang="en-US" sz="1400">
              <a:solidFill>
                <a:srgbClr val="000000"/>
              </a:solidFill>
              <a:latin typeface="Helvetica" panose="020B0604020202020204" pitchFamily="34" charset="0"/>
            </a:endParaRPr>
          </a:p>
        </p:txBody>
      </p:sp>
      <p:sp>
        <p:nvSpPr>
          <p:cNvPr id="89092" name="Line 11">
            <a:extLst>
              <a:ext uri="{FF2B5EF4-FFF2-40B4-BE49-F238E27FC236}">
                <a16:creationId xmlns:a16="http://schemas.microsoft.com/office/drawing/2014/main" id="{B399FAD3-43C3-42C5-8251-DD809BFE85D6}"/>
              </a:ext>
            </a:extLst>
          </p:cNvPr>
          <p:cNvSpPr>
            <a:spLocks noChangeShapeType="1"/>
          </p:cNvSpPr>
          <p:nvPr/>
        </p:nvSpPr>
        <p:spPr bwMode="auto">
          <a:xfrm>
            <a:off x="152400" y="1390650"/>
            <a:ext cx="8686800" cy="0"/>
          </a:xfrm>
          <a:prstGeom prst="line">
            <a:avLst/>
          </a:prstGeom>
          <a:noFill/>
          <a:ln w="9525">
            <a:solidFill>
              <a:srgbClr val="B2B2B2"/>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7" name="Title 6">
            <a:extLst>
              <a:ext uri="{FF2B5EF4-FFF2-40B4-BE49-F238E27FC236}">
                <a16:creationId xmlns:a16="http://schemas.microsoft.com/office/drawing/2014/main" id="{3BA19D44-7EBC-48F2-ABE3-839591FDB345}"/>
              </a:ext>
            </a:extLst>
          </p:cNvPr>
          <p:cNvSpPr txBox="1">
            <a:spLocks/>
          </p:cNvSpPr>
          <p:nvPr/>
        </p:nvSpPr>
        <p:spPr bwMode="auto">
          <a:xfrm>
            <a:off x="831850" y="620713"/>
            <a:ext cx="7772400" cy="792162"/>
          </a:xfrm>
          <a:prstGeom prst="rect">
            <a:avLst/>
          </a:prstGeom>
          <a:noFill/>
          <a:ln>
            <a:miter lim="800000"/>
            <a:headEnd/>
            <a:tailEnd/>
          </a:ln>
        </p:spPr>
        <p:txBody>
          <a:bodyPr/>
          <a:lstStyle/>
          <a:p>
            <a:pPr>
              <a:tabLst>
                <a:tab pos="723900" algn="l"/>
              </a:tabLst>
              <a:defRPr/>
            </a:pPr>
            <a:r>
              <a:rPr lang="en-CA" sz="3600" dirty="0">
                <a:solidFill>
                  <a:srgbClr val="33CC33"/>
                </a:solidFill>
                <a:effectLst>
                  <a:outerShdw blurRad="38100" dist="38100" dir="2700000" algn="tl">
                    <a:srgbClr val="000000"/>
                  </a:outerShdw>
                </a:effectLst>
                <a:latin typeface="Helvetica" pitchFamily="34" charset="0"/>
                <a:ea typeface="ＭＳ Ｐゴシック" pitchFamily="-110" charset="-128"/>
                <a:cs typeface="Helvetica" pitchFamily="34" charset="0"/>
              </a:rPr>
              <a:t>GREEN </a:t>
            </a:r>
            <a:r>
              <a:rPr lang="en-CA" sz="3600" kern="0" dirty="0">
                <a:solidFill>
                  <a:schemeClr val="tx1"/>
                </a:solidFill>
                <a:latin typeface="Helvetica" pitchFamily="34" charset="0"/>
                <a:ea typeface="ＭＳ Ｐゴシック" pitchFamily="-110" charset="-128"/>
                <a:cs typeface="Helvetica" pitchFamily="34" charset="0"/>
              </a:rPr>
              <a:t>Section - </a:t>
            </a:r>
            <a:r>
              <a:rPr lang="en-CA" altLang="en-US" sz="3600" kern="0" dirty="0">
                <a:solidFill>
                  <a:schemeClr val="tx1"/>
                </a:solidFill>
                <a:latin typeface="Helvetica" pitchFamily="34" charset="0"/>
                <a:ea typeface="ＭＳ Ｐゴシック" pitchFamily="34" charset="-128"/>
                <a:cs typeface="Helvetica" pitchFamily="34" charset="0"/>
              </a:rPr>
              <a:t>Table 3</a:t>
            </a:r>
          </a:p>
        </p:txBody>
      </p:sp>
      <p:graphicFrame>
        <p:nvGraphicFramePr>
          <p:cNvPr id="8" name="Diagram 7">
            <a:extLst>
              <a:ext uri="{FF2B5EF4-FFF2-40B4-BE49-F238E27FC236}">
                <a16:creationId xmlns:a16="http://schemas.microsoft.com/office/drawing/2014/main" id="{1A06F24C-034C-45A2-BAA5-1F7C448A226B}"/>
              </a:ext>
            </a:extLst>
          </p:cNvPr>
          <p:cNvGraphicFramePr/>
          <p:nvPr/>
        </p:nvGraphicFramePr>
        <p:xfrm>
          <a:off x="1440040" y="6093296"/>
          <a:ext cx="5940272" cy="7200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8066" name="TextBox 3">
            <a:extLst>
              <a:ext uri="{FF2B5EF4-FFF2-40B4-BE49-F238E27FC236}">
                <a16:creationId xmlns:a16="http://schemas.microsoft.com/office/drawing/2014/main" id="{404C1EF6-DBAB-41A3-96FF-87153EACA96B}"/>
              </a:ext>
            </a:extLst>
          </p:cNvPr>
          <p:cNvSpPr txBox="1">
            <a:spLocks noChangeArrowheads="1"/>
          </p:cNvSpPr>
          <p:nvPr/>
        </p:nvSpPr>
        <p:spPr bwMode="auto">
          <a:xfrm>
            <a:off x="468313" y="1574800"/>
            <a:ext cx="8315325" cy="3986213"/>
          </a:xfrm>
          <a:prstGeom prst="rect">
            <a:avLst/>
          </a:prstGeom>
          <a:noFill/>
          <a:ln w="9525">
            <a:noFill/>
            <a:miter lim="800000"/>
            <a:headEnd/>
            <a:tailEnd/>
          </a:ln>
        </p:spPr>
        <p:txBody>
          <a:bodyPr>
            <a:spAutoFit/>
          </a:bodyPr>
          <a:lstStyle/>
          <a:p>
            <a:pPr>
              <a:spcBef>
                <a:spcPct val="50000"/>
              </a:spcBef>
              <a:defRPr/>
            </a:pPr>
            <a:r>
              <a:rPr lang="fr-CA" altLang="en-US" u="sng" dirty="0">
                <a:solidFill>
                  <a:srgbClr val="FF0000"/>
                </a:solidFill>
                <a:latin typeface="Helvetica" pitchFamily="34" charset="0"/>
                <a:ea typeface="ＭＳ Ｐゴシック" pitchFamily="34" charset="-128"/>
                <a:cs typeface="Arial" charset="0"/>
              </a:rPr>
              <a:t>Important: </a:t>
            </a:r>
          </a:p>
          <a:p>
            <a:pPr>
              <a:spcBef>
                <a:spcPct val="50000"/>
              </a:spcBef>
              <a:defRPr/>
            </a:pPr>
            <a:r>
              <a:rPr lang="en-CA" altLang="en-US" b="0" dirty="0">
                <a:solidFill>
                  <a:schemeClr val="tx1"/>
                </a:solidFill>
                <a:latin typeface="Helvetica" pitchFamily="34" charset="0"/>
                <a:ea typeface="ＭＳ Ｐゴシック" pitchFamily="34" charset="-128"/>
                <a:cs typeface="Arial" charset="0"/>
              </a:rPr>
              <a:t>The materials are presented in </a:t>
            </a:r>
            <a:r>
              <a:rPr lang="en-CA" altLang="en-US" b="0" u="sng" dirty="0">
                <a:solidFill>
                  <a:schemeClr val="tx1"/>
                </a:solidFill>
                <a:latin typeface="Helvetica" pitchFamily="34" charset="0"/>
                <a:ea typeface="ＭＳ Ｐゴシック" pitchFamily="34" charset="-128"/>
                <a:cs typeface="Arial" charset="0"/>
              </a:rPr>
              <a:t>alphabetical order</a:t>
            </a:r>
            <a:r>
              <a:rPr lang="en-CA" altLang="en-US" b="0" dirty="0">
                <a:solidFill>
                  <a:schemeClr val="tx1"/>
                </a:solidFill>
                <a:latin typeface="Helvetica" pitchFamily="34" charset="0"/>
                <a:ea typeface="ＭＳ Ｐゴシック" pitchFamily="34" charset="-128"/>
                <a:cs typeface="Arial" charset="0"/>
              </a:rPr>
              <a:t> and provide initial isolation and protective action distances for </a:t>
            </a:r>
            <a:r>
              <a:rPr lang="en-CA" altLang="en-US" dirty="0">
                <a:solidFill>
                  <a:schemeClr val="tx1"/>
                </a:solidFill>
                <a:latin typeface="Helvetica" pitchFamily="34" charset="0"/>
                <a:ea typeface="ＭＳ Ｐゴシック" pitchFamily="34" charset="-128"/>
                <a:cs typeface="Arial" charset="0"/>
              </a:rPr>
              <a:t>LARGE SPILLS </a:t>
            </a:r>
            <a:r>
              <a:rPr lang="en-CA" altLang="en-US" b="0" dirty="0">
                <a:solidFill>
                  <a:schemeClr val="tx1"/>
                </a:solidFill>
                <a:latin typeface="Helvetica" pitchFamily="34" charset="0"/>
                <a:ea typeface="ＭＳ Ｐゴシック" pitchFamily="34" charset="-128"/>
                <a:cs typeface="Arial" charset="0"/>
              </a:rPr>
              <a:t>(more than 208 litres or 55 US gallons) involving different container types (therefore, different volume capacities) for day time and night time situations and different wind speeds.</a:t>
            </a:r>
          </a:p>
          <a:p>
            <a:pPr>
              <a:spcBef>
                <a:spcPts val="3000"/>
              </a:spcBef>
              <a:defRPr/>
            </a:pPr>
            <a:r>
              <a:rPr lang="en-CA" altLang="en-US" b="0" dirty="0">
                <a:solidFill>
                  <a:schemeClr val="tx1"/>
                </a:solidFill>
                <a:latin typeface="Helvetica" pitchFamily="34" charset="0"/>
                <a:ea typeface="ＭＳ Ｐゴシック" pitchFamily="34" charset="-128"/>
                <a:cs typeface="Arial" charset="0"/>
              </a:rPr>
              <a:t>They will be identified in </a:t>
            </a:r>
            <a:r>
              <a:rPr lang="en-CA" altLang="en-US" dirty="0">
                <a:solidFill>
                  <a:srgbClr val="33CC33"/>
                </a:solidFill>
                <a:effectLst>
                  <a:outerShdw blurRad="38100" dist="38100" dir="2700000" algn="tl">
                    <a:srgbClr val="000000"/>
                  </a:outerShdw>
                </a:effectLst>
                <a:latin typeface="Helvetica" pitchFamily="34" charset="0"/>
                <a:ea typeface="ＭＳ Ｐゴシック" pitchFamily="-110" charset="-128"/>
                <a:cs typeface="Helvetica"/>
              </a:rPr>
              <a:t>Table 1</a:t>
            </a:r>
            <a:r>
              <a:rPr lang="en-CA" altLang="en-US" b="0" dirty="0">
                <a:solidFill>
                  <a:schemeClr val="tx1"/>
                </a:solidFill>
                <a:latin typeface="Helvetica" pitchFamily="34" charset="0"/>
                <a:ea typeface="ＭＳ Ｐゴシック" pitchFamily="34" charset="-128"/>
                <a:cs typeface="Arial" charset="0"/>
              </a:rPr>
              <a:t> with the mention: </a:t>
            </a:r>
            <a:r>
              <a:rPr lang="en-CA" altLang="en-US" dirty="0">
                <a:solidFill>
                  <a:schemeClr val="tx1"/>
                </a:solidFill>
                <a:latin typeface="Helvetica" pitchFamily="34" charset="0"/>
                <a:ea typeface="ＭＳ Ｐゴシック" pitchFamily="34" charset="-128"/>
                <a:cs typeface="Arial" charset="0"/>
              </a:rPr>
              <a:t>Refer to Table 3</a:t>
            </a:r>
            <a:r>
              <a:rPr lang="en-CA" altLang="en-US" b="0" dirty="0">
                <a:solidFill>
                  <a:schemeClr val="tx1"/>
                </a:solidFill>
                <a:latin typeface="Helvetica" pitchFamily="34" charset="0"/>
                <a:ea typeface="ＭＳ Ｐゴシック" pitchFamily="34" charset="-128"/>
                <a:cs typeface="Arial" charset="0"/>
              </a:rPr>
              <a:t>.</a:t>
            </a:r>
          </a:p>
        </p:txBody>
      </p:sp>
      <p:sp>
        <p:nvSpPr>
          <p:cNvPr id="91139" name="Line 11">
            <a:extLst>
              <a:ext uri="{FF2B5EF4-FFF2-40B4-BE49-F238E27FC236}">
                <a16:creationId xmlns:a16="http://schemas.microsoft.com/office/drawing/2014/main" id="{4DA6E06C-77AB-43BC-8992-2139242B9AD2}"/>
              </a:ext>
            </a:extLst>
          </p:cNvPr>
          <p:cNvSpPr>
            <a:spLocks noChangeShapeType="1"/>
          </p:cNvSpPr>
          <p:nvPr/>
        </p:nvSpPr>
        <p:spPr bwMode="auto">
          <a:xfrm>
            <a:off x="152400" y="1390650"/>
            <a:ext cx="8686800" cy="0"/>
          </a:xfrm>
          <a:prstGeom prst="line">
            <a:avLst/>
          </a:prstGeom>
          <a:noFill/>
          <a:ln w="9525">
            <a:solidFill>
              <a:srgbClr val="B2B2B2"/>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5" name="Slide Number Placeholder 4">
            <a:extLst>
              <a:ext uri="{FF2B5EF4-FFF2-40B4-BE49-F238E27FC236}">
                <a16:creationId xmlns:a16="http://schemas.microsoft.com/office/drawing/2014/main" id="{2F565F67-5AFD-4D0B-830A-1E5879512660}"/>
              </a:ext>
            </a:extLst>
          </p:cNvPr>
          <p:cNvSpPr>
            <a:spLocks noGrp="1"/>
          </p:cNvSpPr>
          <p:nvPr>
            <p:ph type="sldNum" sz="quarter" idx="12"/>
          </p:nvPr>
        </p:nvSpPr>
        <p:spPr>
          <a:xfrm>
            <a:off x="8496300" y="6573838"/>
            <a:ext cx="647700" cy="284162"/>
          </a:xfrm>
        </p:spPr>
        <p:txBody>
          <a:bodyPr/>
          <a:lstStyle>
            <a:lvl1pPr>
              <a:defRPr sz="2400" b="1">
                <a:solidFill>
                  <a:srgbClr val="FF6600"/>
                </a:solidFill>
                <a:latin typeface="Times New Roman" panose="02020603050405020304" pitchFamily="18" charset="0"/>
                <a:cs typeface="Arial" panose="020B0604020202020204" pitchFamily="34" charset="0"/>
              </a:defRPr>
            </a:lvl1pPr>
            <a:lvl2pPr marL="742950" indent="-285750">
              <a:defRPr sz="2400" b="1">
                <a:solidFill>
                  <a:srgbClr val="FF6600"/>
                </a:solidFill>
                <a:latin typeface="Times New Roman" panose="02020603050405020304" pitchFamily="18" charset="0"/>
                <a:cs typeface="Arial" panose="020B0604020202020204" pitchFamily="34" charset="0"/>
              </a:defRPr>
            </a:lvl2pPr>
            <a:lvl3pPr marL="1143000" indent="-228600">
              <a:defRPr sz="2400" b="1">
                <a:solidFill>
                  <a:srgbClr val="FF6600"/>
                </a:solidFill>
                <a:latin typeface="Times New Roman" panose="02020603050405020304" pitchFamily="18" charset="0"/>
                <a:cs typeface="Arial" panose="020B0604020202020204" pitchFamily="34" charset="0"/>
              </a:defRPr>
            </a:lvl3pPr>
            <a:lvl4pPr marL="1600200" indent="-228600">
              <a:defRPr sz="2400" b="1">
                <a:solidFill>
                  <a:srgbClr val="FF6600"/>
                </a:solidFill>
                <a:latin typeface="Times New Roman" panose="02020603050405020304" pitchFamily="18" charset="0"/>
                <a:cs typeface="Arial" panose="020B0604020202020204" pitchFamily="34" charset="0"/>
              </a:defRPr>
            </a:lvl4pPr>
            <a:lvl5pPr marL="2057400" indent="-228600">
              <a:defRPr sz="2400" b="1">
                <a:solidFill>
                  <a:srgbClr val="FF6600"/>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b="1">
                <a:solidFill>
                  <a:srgbClr val="FF6600"/>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b="1">
                <a:solidFill>
                  <a:srgbClr val="FF6600"/>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b="1">
                <a:solidFill>
                  <a:srgbClr val="FF6600"/>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b="1">
                <a:solidFill>
                  <a:srgbClr val="FF6600"/>
                </a:solidFill>
                <a:latin typeface="Times New Roman" panose="02020603050405020304" pitchFamily="18" charset="0"/>
                <a:cs typeface="Arial" panose="020B0604020202020204" pitchFamily="34" charset="0"/>
              </a:defRPr>
            </a:lvl9pPr>
          </a:lstStyle>
          <a:p>
            <a:pPr>
              <a:defRPr/>
            </a:pPr>
            <a:fld id="{B0D01AE5-4536-4C49-AF49-9D758A8C97E6}" type="slidenum">
              <a:rPr lang="en-US" altLang="en-US" sz="1400" smtClean="0">
                <a:solidFill>
                  <a:srgbClr val="000000"/>
                </a:solidFill>
                <a:latin typeface="Helvetica" panose="020B0604020202020204" pitchFamily="34" charset="0"/>
              </a:rPr>
              <a:pPr>
                <a:defRPr/>
              </a:pPr>
              <a:t>32</a:t>
            </a:fld>
            <a:endParaRPr lang="en-US" altLang="en-US" sz="1400">
              <a:solidFill>
                <a:srgbClr val="000000"/>
              </a:solidFill>
              <a:latin typeface="Helvetica" panose="020B0604020202020204" pitchFamily="34" charset="0"/>
            </a:endParaRPr>
          </a:p>
        </p:txBody>
      </p:sp>
      <p:sp>
        <p:nvSpPr>
          <p:cNvPr id="7" name="Title 6">
            <a:extLst>
              <a:ext uri="{FF2B5EF4-FFF2-40B4-BE49-F238E27FC236}">
                <a16:creationId xmlns:a16="http://schemas.microsoft.com/office/drawing/2014/main" id="{57C05E5B-3A3E-4848-B914-D36F8176DABD}"/>
              </a:ext>
            </a:extLst>
          </p:cNvPr>
          <p:cNvSpPr txBox="1">
            <a:spLocks/>
          </p:cNvSpPr>
          <p:nvPr/>
        </p:nvSpPr>
        <p:spPr bwMode="auto">
          <a:xfrm>
            <a:off x="831850" y="620713"/>
            <a:ext cx="7772400" cy="792162"/>
          </a:xfrm>
          <a:prstGeom prst="rect">
            <a:avLst/>
          </a:prstGeom>
          <a:noFill/>
          <a:ln>
            <a:miter lim="800000"/>
            <a:headEnd/>
            <a:tailEnd/>
          </a:ln>
        </p:spPr>
        <p:txBody>
          <a:bodyPr/>
          <a:lstStyle/>
          <a:p>
            <a:pPr>
              <a:tabLst>
                <a:tab pos="723900" algn="l"/>
              </a:tabLst>
              <a:defRPr/>
            </a:pPr>
            <a:r>
              <a:rPr lang="en-CA" sz="3600" dirty="0">
                <a:solidFill>
                  <a:srgbClr val="33CC33"/>
                </a:solidFill>
                <a:effectLst>
                  <a:outerShdw blurRad="38100" dist="38100" dir="2700000" algn="tl">
                    <a:srgbClr val="000000"/>
                  </a:outerShdw>
                </a:effectLst>
                <a:latin typeface="Helvetica" pitchFamily="34" charset="0"/>
                <a:ea typeface="ＭＳ Ｐゴシック" pitchFamily="-110" charset="-128"/>
                <a:cs typeface="Helvetica" pitchFamily="34" charset="0"/>
              </a:rPr>
              <a:t>GREEN </a:t>
            </a:r>
            <a:r>
              <a:rPr lang="en-CA" sz="3600" kern="0" dirty="0">
                <a:solidFill>
                  <a:schemeClr val="tx1"/>
                </a:solidFill>
                <a:latin typeface="Helvetica" pitchFamily="34" charset="0"/>
                <a:ea typeface="ＭＳ Ｐゴシック" pitchFamily="-110" charset="-128"/>
                <a:cs typeface="Helvetica" pitchFamily="34" charset="0"/>
              </a:rPr>
              <a:t>Section - </a:t>
            </a:r>
            <a:r>
              <a:rPr lang="en-CA" altLang="en-US" sz="3600" kern="0" dirty="0">
                <a:solidFill>
                  <a:schemeClr val="tx1"/>
                </a:solidFill>
                <a:latin typeface="Helvetica" pitchFamily="34" charset="0"/>
                <a:ea typeface="ＭＳ Ｐゴシック" pitchFamily="34" charset="-128"/>
                <a:cs typeface="Helvetica" pitchFamily="34" charset="0"/>
              </a:rPr>
              <a:t>Table 3</a:t>
            </a:r>
          </a:p>
        </p:txBody>
      </p:sp>
      <p:graphicFrame>
        <p:nvGraphicFramePr>
          <p:cNvPr id="8" name="Diagram 7">
            <a:extLst>
              <a:ext uri="{FF2B5EF4-FFF2-40B4-BE49-F238E27FC236}">
                <a16:creationId xmlns:a16="http://schemas.microsoft.com/office/drawing/2014/main" id="{1AF1E348-8181-4DD0-AB12-2168FB9239B7}"/>
              </a:ext>
            </a:extLst>
          </p:cNvPr>
          <p:cNvGraphicFramePr/>
          <p:nvPr/>
        </p:nvGraphicFramePr>
        <p:xfrm>
          <a:off x="1440040" y="6093296"/>
          <a:ext cx="5940272" cy="7200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2162" name="Picture 3">
            <a:extLst>
              <a:ext uri="{FF2B5EF4-FFF2-40B4-BE49-F238E27FC236}">
                <a16:creationId xmlns:a16="http://schemas.microsoft.com/office/drawing/2014/main" id="{1EFAD280-F9D5-41C4-88BE-D5CF899B03D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25" y="179388"/>
            <a:ext cx="9036050" cy="639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125E3DED-CB88-4140-8EB6-2C823E997BA7}"/>
              </a:ext>
            </a:extLst>
          </p:cNvPr>
          <p:cNvSpPr/>
          <p:nvPr/>
        </p:nvSpPr>
        <p:spPr>
          <a:xfrm>
            <a:off x="5651500" y="1630363"/>
            <a:ext cx="3240088" cy="503237"/>
          </a:xfrm>
          <a:prstGeom prst="rect">
            <a:avLst/>
          </a:prstGeom>
          <a:noFill/>
          <a:ln w="31750">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CA"/>
          </a:p>
        </p:txBody>
      </p:sp>
      <p:sp>
        <p:nvSpPr>
          <p:cNvPr id="2" name="Slide Number Placeholder 1">
            <a:extLst>
              <a:ext uri="{FF2B5EF4-FFF2-40B4-BE49-F238E27FC236}">
                <a16:creationId xmlns:a16="http://schemas.microsoft.com/office/drawing/2014/main" id="{A7B6D4F4-0F4F-40DE-9FCA-6B16681EFB63}"/>
              </a:ext>
            </a:extLst>
          </p:cNvPr>
          <p:cNvSpPr>
            <a:spLocks noGrp="1"/>
          </p:cNvSpPr>
          <p:nvPr>
            <p:ph type="sldNum" sz="quarter" idx="12"/>
          </p:nvPr>
        </p:nvSpPr>
        <p:spPr>
          <a:xfrm>
            <a:off x="8496300" y="6573838"/>
            <a:ext cx="647700" cy="284162"/>
          </a:xfrm>
        </p:spPr>
        <p:txBody>
          <a:bodyPr/>
          <a:lstStyle>
            <a:lvl1pPr>
              <a:defRPr sz="2400" b="1">
                <a:solidFill>
                  <a:srgbClr val="FF6600"/>
                </a:solidFill>
                <a:latin typeface="Times New Roman" panose="02020603050405020304" pitchFamily="18" charset="0"/>
                <a:cs typeface="Arial" panose="020B0604020202020204" pitchFamily="34" charset="0"/>
              </a:defRPr>
            </a:lvl1pPr>
            <a:lvl2pPr marL="742950" indent="-285750">
              <a:defRPr sz="2400" b="1">
                <a:solidFill>
                  <a:srgbClr val="FF6600"/>
                </a:solidFill>
                <a:latin typeface="Times New Roman" panose="02020603050405020304" pitchFamily="18" charset="0"/>
                <a:cs typeface="Arial" panose="020B0604020202020204" pitchFamily="34" charset="0"/>
              </a:defRPr>
            </a:lvl2pPr>
            <a:lvl3pPr marL="1143000" indent="-228600">
              <a:defRPr sz="2400" b="1">
                <a:solidFill>
                  <a:srgbClr val="FF6600"/>
                </a:solidFill>
                <a:latin typeface="Times New Roman" panose="02020603050405020304" pitchFamily="18" charset="0"/>
                <a:cs typeface="Arial" panose="020B0604020202020204" pitchFamily="34" charset="0"/>
              </a:defRPr>
            </a:lvl3pPr>
            <a:lvl4pPr marL="1600200" indent="-228600">
              <a:defRPr sz="2400" b="1">
                <a:solidFill>
                  <a:srgbClr val="FF6600"/>
                </a:solidFill>
                <a:latin typeface="Times New Roman" panose="02020603050405020304" pitchFamily="18" charset="0"/>
                <a:cs typeface="Arial" panose="020B0604020202020204" pitchFamily="34" charset="0"/>
              </a:defRPr>
            </a:lvl4pPr>
            <a:lvl5pPr marL="2057400" indent="-228600">
              <a:defRPr sz="2400" b="1">
                <a:solidFill>
                  <a:srgbClr val="FF6600"/>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b="1">
                <a:solidFill>
                  <a:srgbClr val="FF6600"/>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b="1">
                <a:solidFill>
                  <a:srgbClr val="FF6600"/>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b="1">
                <a:solidFill>
                  <a:srgbClr val="FF6600"/>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b="1">
                <a:solidFill>
                  <a:srgbClr val="FF6600"/>
                </a:solidFill>
                <a:latin typeface="Times New Roman" panose="02020603050405020304" pitchFamily="18" charset="0"/>
                <a:cs typeface="Arial" panose="020B0604020202020204" pitchFamily="34" charset="0"/>
              </a:defRPr>
            </a:lvl9pPr>
          </a:lstStyle>
          <a:p>
            <a:pPr>
              <a:defRPr/>
            </a:pPr>
            <a:fld id="{86404DCC-3424-4746-A695-12A98CAEC61D}" type="slidenum">
              <a:rPr lang="en-US" altLang="en-US" sz="1400" smtClean="0">
                <a:solidFill>
                  <a:srgbClr val="000000"/>
                </a:solidFill>
                <a:latin typeface="Helvetica" panose="020B0604020202020204" pitchFamily="34" charset="0"/>
              </a:rPr>
              <a:pPr>
                <a:defRPr/>
              </a:pPr>
              <a:t>33</a:t>
            </a:fld>
            <a:endParaRPr lang="en-US" altLang="en-US" sz="1400">
              <a:solidFill>
                <a:srgbClr val="000000"/>
              </a:solidFill>
              <a:latin typeface="Helvetica" panose="020B060402020202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4210" name="Picture 3">
            <a:extLst>
              <a:ext uri="{FF2B5EF4-FFF2-40B4-BE49-F238E27FC236}">
                <a16:creationId xmlns:a16="http://schemas.microsoft.com/office/drawing/2014/main" id="{B262877D-05B1-47D1-93C8-7766D75F56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088" y="388938"/>
            <a:ext cx="9029700" cy="606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a:extLst>
              <a:ext uri="{FF2B5EF4-FFF2-40B4-BE49-F238E27FC236}">
                <a16:creationId xmlns:a16="http://schemas.microsoft.com/office/drawing/2014/main" id="{018D8EF7-A809-41D7-A901-08B7EC3DEFE9}"/>
              </a:ext>
            </a:extLst>
          </p:cNvPr>
          <p:cNvSpPr>
            <a:spLocks noGrp="1"/>
          </p:cNvSpPr>
          <p:nvPr>
            <p:ph type="sldNum" sz="quarter" idx="12"/>
          </p:nvPr>
        </p:nvSpPr>
        <p:spPr>
          <a:xfrm>
            <a:off x="8496300" y="6573838"/>
            <a:ext cx="647700" cy="284162"/>
          </a:xfrm>
        </p:spPr>
        <p:txBody>
          <a:bodyPr/>
          <a:lstStyle>
            <a:lvl1pPr>
              <a:defRPr sz="2400" b="1">
                <a:solidFill>
                  <a:srgbClr val="FF6600"/>
                </a:solidFill>
                <a:latin typeface="Times New Roman" panose="02020603050405020304" pitchFamily="18" charset="0"/>
                <a:cs typeface="Arial" panose="020B0604020202020204" pitchFamily="34" charset="0"/>
              </a:defRPr>
            </a:lvl1pPr>
            <a:lvl2pPr marL="742950" indent="-285750">
              <a:defRPr sz="2400" b="1">
                <a:solidFill>
                  <a:srgbClr val="FF6600"/>
                </a:solidFill>
                <a:latin typeface="Times New Roman" panose="02020603050405020304" pitchFamily="18" charset="0"/>
                <a:cs typeface="Arial" panose="020B0604020202020204" pitchFamily="34" charset="0"/>
              </a:defRPr>
            </a:lvl2pPr>
            <a:lvl3pPr marL="1143000" indent="-228600">
              <a:defRPr sz="2400" b="1">
                <a:solidFill>
                  <a:srgbClr val="FF6600"/>
                </a:solidFill>
                <a:latin typeface="Times New Roman" panose="02020603050405020304" pitchFamily="18" charset="0"/>
                <a:cs typeface="Arial" panose="020B0604020202020204" pitchFamily="34" charset="0"/>
              </a:defRPr>
            </a:lvl3pPr>
            <a:lvl4pPr marL="1600200" indent="-228600">
              <a:defRPr sz="2400" b="1">
                <a:solidFill>
                  <a:srgbClr val="FF6600"/>
                </a:solidFill>
                <a:latin typeface="Times New Roman" panose="02020603050405020304" pitchFamily="18" charset="0"/>
                <a:cs typeface="Arial" panose="020B0604020202020204" pitchFamily="34" charset="0"/>
              </a:defRPr>
            </a:lvl4pPr>
            <a:lvl5pPr marL="2057400" indent="-228600">
              <a:defRPr sz="2400" b="1">
                <a:solidFill>
                  <a:srgbClr val="FF6600"/>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b="1">
                <a:solidFill>
                  <a:srgbClr val="FF6600"/>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b="1">
                <a:solidFill>
                  <a:srgbClr val="FF6600"/>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b="1">
                <a:solidFill>
                  <a:srgbClr val="FF6600"/>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b="1">
                <a:solidFill>
                  <a:srgbClr val="FF6600"/>
                </a:solidFill>
                <a:latin typeface="Times New Roman" panose="02020603050405020304" pitchFamily="18" charset="0"/>
                <a:cs typeface="Arial" panose="020B0604020202020204" pitchFamily="34" charset="0"/>
              </a:defRPr>
            </a:lvl9pPr>
          </a:lstStyle>
          <a:p>
            <a:pPr>
              <a:defRPr/>
            </a:pPr>
            <a:fld id="{A5470954-CCFA-4B41-93C2-C5720B87A21B}" type="slidenum">
              <a:rPr lang="en-US" altLang="en-US" sz="1400" smtClean="0">
                <a:solidFill>
                  <a:srgbClr val="000000"/>
                </a:solidFill>
                <a:latin typeface="Helvetica" panose="020B0604020202020204" pitchFamily="34" charset="0"/>
              </a:rPr>
              <a:pPr>
                <a:defRPr/>
              </a:pPr>
              <a:t>34</a:t>
            </a:fld>
            <a:endParaRPr lang="en-US" altLang="en-US" sz="1400">
              <a:solidFill>
                <a:srgbClr val="000000"/>
              </a:solidFill>
              <a:latin typeface="Helvetica" panose="020B0604020202020204" pitchFamily="34" charset="0"/>
            </a:endParaRPr>
          </a:p>
        </p:txBody>
      </p:sp>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5234" name="Title 1">
            <a:extLst>
              <a:ext uri="{FF2B5EF4-FFF2-40B4-BE49-F238E27FC236}">
                <a16:creationId xmlns:a16="http://schemas.microsoft.com/office/drawing/2014/main" id="{E162A7EB-48CD-4E0D-ACE3-373CC45C679C}"/>
              </a:ext>
            </a:extLst>
          </p:cNvPr>
          <p:cNvSpPr>
            <a:spLocks noGrp="1"/>
          </p:cNvSpPr>
          <p:nvPr>
            <p:ph type="title"/>
          </p:nvPr>
        </p:nvSpPr>
        <p:spPr bwMode="auto">
          <a:xfrm>
            <a:off x="830263" y="620713"/>
            <a:ext cx="8205787" cy="7921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3600">
                <a:ea typeface="ＭＳ Ｐゴシック" panose="020B0600070205080204" pitchFamily="34" charset="-128"/>
              </a:rPr>
              <a:t>Overview – Question 1</a:t>
            </a:r>
          </a:p>
        </p:txBody>
      </p:sp>
      <p:sp>
        <p:nvSpPr>
          <p:cNvPr id="95235" name="Content Placeholder 2">
            <a:extLst>
              <a:ext uri="{FF2B5EF4-FFF2-40B4-BE49-F238E27FC236}">
                <a16:creationId xmlns:a16="http://schemas.microsoft.com/office/drawing/2014/main" id="{49D37475-9061-44EF-BCDA-27C26C42FED3}"/>
              </a:ext>
            </a:extLst>
          </p:cNvPr>
          <p:cNvSpPr>
            <a:spLocks noGrp="1"/>
          </p:cNvSpPr>
          <p:nvPr>
            <p:ph idx="1"/>
          </p:nvPr>
        </p:nvSpPr>
        <p:spPr>
          <a:xfrm>
            <a:off x="468313" y="1638300"/>
            <a:ext cx="8351837" cy="4238625"/>
          </a:xfrm>
        </p:spPr>
        <p:txBody>
          <a:bodyPr/>
          <a:lstStyle/>
          <a:p>
            <a:pPr marL="0" indent="0">
              <a:buFontTx/>
              <a:buNone/>
            </a:pPr>
            <a:r>
              <a:rPr lang="en-US" altLang="en-US" sz="2400">
                <a:ea typeface="ＭＳ Ｐゴシック" panose="020B0600070205080204" pitchFamily="34" charset="-128"/>
              </a:rPr>
              <a:t>You are facing a chlorine spill, in which section would you start looking for the information?</a:t>
            </a:r>
          </a:p>
          <a:p>
            <a:pPr marL="914400" lvl="1" indent="-457200">
              <a:spcBef>
                <a:spcPts val="1200"/>
              </a:spcBef>
              <a:buFont typeface="Times New Roman" panose="02020603050405020304" pitchFamily="18" charset="0"/>
              <a:buAutoNum type="alphaLcParenR"/>
            </a:pPr>
            <a:r>
              <a:rPr lang="en-US" altLang="en-US">
                <a:ea typeface="ＭＳ Ｐゴシック" panose="020B0600070205080204" pitchFamily="34" charset="-128"/>
              </a:rPr>
              <a:t>Yellow</a:t>
            </a:r>
          </a:p>
          <a:p>
            <a:pPr marL="914400" lvl="1" indent="-457200">
              <a:buFont typeface="Times New Roman" panose="02020603050405020304" pitchFamily="18" charset="0"/>
              <a:buAutoNum type="alphaLcParenR"/>
            </a:pPr>
            <a:r>
              <a:rPr lang="en-US" altLang="en-US">
                <a:ea typeface="ＭＳ Ｐゴシック" panose="020B0600070205080204" pitchFamily="34" charset="-128"/>
              </a:rPr>
              <a:t>Blue</a:t>
            </a:r>
          </a:p>
          <a:p>
            <a:pPr marL="914400" lvl="1" indent="-457200">
              <a:buFont typeface="Times New Roman" panose="02020603050405020304" pitchFamily="18" charset="0"/>
              <a:buAutoNum type="alphaLcParenR"/>
            </a:pPr>
            <a:r>
              <a:rPr lang="en-US" altLang="en-US">
                <a:ea typeface="ＭＳ Ｐゴシック" panose="020B0600070205080204" pitchFamily="34" charset="-128"/>
              </a:rPr>
              <a:t>Orange</a:t>
            </a:r>
          </a:p>
          <a:p>
            <a:pPr marL="914400" lvl="1" indent="-457200">
              <a:buFont typeface="Times New Roman" panose="02020603050405020304" pitchFamily="18" charset="0"/>
              <a:buAutoNum type="alphaLcParenR"/>
            </a:pPr>
            <a:r>
              <a:rPr lang="en-US" altLang="en-US">
                <a:ea typeface="ＭＳ Ｐゴシック" panose="020B0600070205080204" pitchFamily="34" charset="-128"/>
              </a:rPr>
              <a:t>Green </a:t>
            </a:r>
          </a:p>
        </p:txBody>
      </p:sp>
      <p:sp>
        <p:nvSpPr>
          <p:cNvPr id="4" name="Slide Number Placeholder 3">
            <a:extLst>
              <a:ext uri="{FF2B5EF4-FFF2-40B4-BE49-F238E27FC236}">
                <a16:creationId xmlns:a16="http://schemas.microsoft.com/office/drawing/2014/main" id="{3E0C5E41-35AD-4DEF-AA1E-D856E5357BCA}"/>
              </a:ext>
            </a:extLst>
          </p:cNvPr>
          <p:cNvSpPr>
            <a:spLocks noGrp="1"/>
          </p:cNvSpPr>
          <p:nvPr>
            <p:ph type="sldNum" sz="quarter" idx="12"/>
          </p:nvPr>
        </p:nvSpPr>
        <p:spPr>
          <a:xfrm>
            <a:off x="8496300" y="6573838"/>
            <a:ext cx="647700" cy="284162"/>
          </a:xfrm>
        </p:spPr>
        <p:txBody>
          <a:bodyPr/>
          <a:lstStyle>
            <a:lvl1pPr>
              <a:defRPr sz="2400" b="1">
                <a:solidFill>
                  <a:srgbClr val="FF6600"/>
                </a:solidFill>
                <a:latin typeface="Times New Roman" panose="02020603050405020304" pitchFamily="18" charset="0"/>
                <a:cs typeface="Arial" panose="020B0604020202020204" pitchFamily="34" charset="0"/>
              </a:defRPr>
            </a:lvl1pPr>
            <a:lvl2pPr marL="742950" indent="-285750">
              <a:defRPr sz="2400" b="1">
                <a:solidFill>
                  <a:srgbClr val="FF6600"/>
                </a:solidFill>
                <a:latin typeface="Times New Roman" panose="02020603050405020304" pitchFamily="18" charset="0"/>
                <a:cs typeface="Arial" panose="020B0604020202020204" pitchFamily="34" charset="0"/>
              </a:defRPr>
            </a:lvl2pPr>
            <a:lvl3pPr marL="1143000" indent="-228600">
              <a:defRPr sz="2400" b="1">
                <a:solidFill>
                  <a:srgbClr val="FF6600"/>
                </a:solidFill>
                <a:latin typeface="Times New Roman" panose="02020603050405020304" pitchFamily="18" charset="0"/>
                <a:cs typeface="Arial" panose="020B0604020202020204" pitchFamily="34" charset="0"/>
              </a:defRPr>
            </a:lvl3pPr>
            <a:lvl4pPr marL="1600200" indent="-228600">
              <a:defRPr sz="2400" b="1">
                <a:solidFill>
                  <a:srgbClr val="FF6600"/>
                </a:solidFill>
                <a:latin typeface="Times New Roman" panose="02020603050405020304" pitchFamily="18" charset="0"/>
                <a:cs typeface="Arial" panose="020B0604020202020204" pitchFamily="34" charset="0"/>
              </a:defRPr>
            </a:lvl4pPr>
            <a:lvl5pPr marL="2057400" indent="-228600">
              <a:defRPr sz="2400" b="1">
                <a:solidFill>
                  <a:srgbClr val="FF6600"/>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b="1">
                <a:solidFill>
                  <a:srgbClr val="FF6600"/>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b="1">
                <a:solidFill>
                  <a:srgbClr val="FF6600"/>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b="1">
                <a:solidFill>
                  <a:srgbClr val="FF6600"/>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b="1">
                <a:solidFill>
                  <a:srgbClr val="FF6600"/>
                </a:solidFill>
                <a:latin typeface="Times New Roman" panose="02020603050405020304" pitchFamily="18" charset="0"/>
                <a:cs typeface="Arial" panose="020B0604020202020204" pitchFamily="34" charset="0"/>
              </a:defRPr>
            </a:lvl9pPr>
          </a:lstStyle>
          <a:p>
            <a:pPr>
              <a:defRPr/>
            </a:pPr>
            <a:fld id="{21ADB1DF-D4FF-4B4D-849F-834A4A5EF198}" type="slidenum">
              <a:rPr lang="en-US" altLang="en-US" sz="1400" smtClean="0">
                <a:solidFill>
                  <a:srgbClr val="000000"/>
                </a:solidFill>
                <a:latin typeface="Helvetica" panose="020B0604020202020204" pitchFamily="34" charset="0"/>
              </a:rPr>
              <a:pPr>
                <a:defRPr/>
              </a:pPr>
              <a:t>35</a:t>
            </a:fld>
            <a:endParaRPr lang="en-US" altLang="en-US" sz="1400">
              <a:solidFill>
                <a:srgbClr val="000000"/>
              </a:solidFill>
              <a:latin typeface="Helvetica" panose="020B0604020202020204" pitchFamily="34" charset="0"/>
            </a:endParaRPr>
          </a:p>
        </p:txBody>
      </p:sp>
      <p:graphicFrame>
        <p:nvGraphicFramePr>
          <p:cNvPr id="6" name="Diagram 5">
            <a:extLst>
              <a:ext uri="{FF2B5EF4-FFF2-40B4-BE49-F238E27FC236}">
                <a16:creationId xmlns:a16="http://schemas.microsoft.com/office/drawing/2014/main" id="{0AAE0FB0-1FDD-4BA0-AC5A-517591B0A283}"/>
              </a:ext>
            </a:extLst>
          </p:cNvPr>
          <p:cNvGraphicFramePr/>
          <p:nvPr/>
        </p:nvGraphicFramePr>
        <p:xfrm>
          <a:off x="1440040" y="6093296"/>
          <a:ext cx="5940272" cy="7200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6258" name="Title 1">
            <a:extLst>
              <a:ext uri="{FF2B5EF4-FFF2-40B4-BE49-F238E27FC236}">
                <a16:creationId xmlns:a16="http://schemas.microsoft.com/office/drawing/2014/main" id="{85854E4A-1669-43BC-993B-BFD27DAF1FC5}"/>
              </a:ext>
            </a:extLst>
          </p:cNvPr>
          <p:cNvSpPr>
            <a:spLocks noGrp="1"/>
          </p:cNvSpPr>
          <p:nvPr>
            <p:ph type="title"/>
          </p:nvPr>
        </p:nvSpPr>
        <p:spPr bwMode="auto">
          <a:xfrm>
            <a:off x="830263" y="620713"/>
            <a:ext cx="8205787" cy="7921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3600">
                <a:ea typeface="ＭＳ Ｐゴシック" panose="020B0600070205080204" pitchFamily="34" charset="-128"/>
              </a:rPr>
              <a:t>Overview – Question 1 (Answer)</a:t>
            </a:r>
          </a:p>
        </p:txBody>
      </p:sp>
      <p:sp>
        <p:nvSpPr>
          <p:cNvPr id="95235" name="Content Placeholder 2">
            <a:extLst>
              <a:ext uri="{FF2B5EF4-FFF2-40B4-BE49-F238E27FC236}">
                <a16:creationId xmlns:a16="http://schemas.microsoft.com/office/drawing/2014/main" id="{E0873500-CB65-42BA-AF3B-82774658F93F}"/>
              </a:ext>
            </a:extLst>
          </p:cNvPr>
          <p:cNvSpPr>
            <a:spLocks noGrp="1"/>
          </p:cNvSpPr>
          <p:nvPr>
            <p:ph idx="1"/>
          </p:nvPr>
        </p:nvSpPr>
        <p:spPr>
          <a:xfrm>
            <a:off x="468313" y="1638300"/>
            <a:ext cx="8351837" cy="4238625"/>
          </a:xfrm>
        </p:spPr>
        <p:txBody>
          <a:bodyPr/>
          <a:lstStyle/>
          <a:p>
            <a:pPr marL="0" indent="0">
              <a:buFontTx/>
              <a:buNone/>
              <a:defRPr/>
            </a:pPr>
            <a:r>
              <a:rPr lang="en-US" altLang="en-US" sz="2400" dirty="0">
                <a:ea typeface="ＭＳ Ｐゴシック" panose="020B0600070205080204" pitchFamily="34" charset="-128"/>
              </a:rPr>
              <a:t>You are facing a chlorine spill, in which section would you start looking for the information?</a:t>
            </a:r>
          </a:p>
          <a:p>
            <a:pPr marL="914400" lvl="1" indent="-457200">
              <a:spcBef>
                <a:spcPts val="1200"/>
              </a:spcBef>
              <a:buFont typeface="Times New Roman" panose="02020603050405020304" pitchFamily="18" charset="0"/>
              <a:buAutoNum type="alphaLcParenR"/>
              <a:defRPr/>
            </a:pPr>
            <a:r>
              <a:rPr lang="en-US" altLang="en-US" dirty="0">
                <a:ea typeface="ＭＳ Ｐゴシック" panose="020B0600070205080204" pitchFamily="34" charset="-128"/>
              </a:rPr>
              <a:t>Yellow</a:t>
            </a:r>
          </a:p>
          <a:p>
            <a:pPr marL="914400" lvl="1" indent="-457200">
              <a:buFont typeface="Times New Roman" panose="02020603050405020304" pitchFamily="18" charset="0"/>
              <a:buAutoNum type="alphaLcParenR"/>
              <a:defRPr/>
            </a:pPr>
            <a:r>
              <a:rPr lang="en-US" altLang="en-US" b="1" dirty="0">
                <a:solidFill>
                  <a:srgbClr val="0000FF"/>
                </a:solidFill>
                <a:effectLst>
                  <a:outerShdw blurRad="38100" dist="38100" dir="2700000" algn="tl">
                    <a:srgbClr val="000000">
                      <a:alpha val="43137"/>
                    </a:srgbClr>
                  </a:outerShdw>
                </a:effectLst>
                <a:ea typeface="ＭＳ Ｐゴシック" panose="020B0600070205080204" pitchFamily="34" charset="-128"/>
              </a:rPr>
              <a:t>Blue</a:t>
            </a:r>
          </a:p>
          <a:p>
            <a:pPr marL="914400" lvl="1" indent="-457200">
              <a:buFont typeface="Times New Roman" panose="02020603050405020304" pitchFamily="18" charset="0"/>
              <a:buAutoNum type="alphaLcParenR"/>
              <a:defRPr/>
            </a:pPr>
            <a:r>
              <a:rPr lang="en-US" altLang="en-US" dirty="0">
                <a:ea typeface="ＭＳ Ｐゴシック" panose="020B0600070205080204" pitchFamily="34" charset="-128"/>
              </a:rPr>
              <a:t>Orange</a:t>
            </a:r>
          </a:p>
          <a:p>
            <a:pPr marL="914400" lvl="1" indent="-457200">
              <a:buFont typeface="Times New Roman" panose="02020603050405020304" pitchFamily="18" charset="0"/>
              <a:buAutoNum type="alphaLcParenR"/>
              <a:defRPr/>
            </a:pPr>
            <a:r>
              <a:rPr lang="en-US" altLang="en-US" dirty="0">
                <a:ea typeface="ＭＳ Ｐゴシック" panose="020B0600070205080204" pitchFamily="34" charset="-128"/>
              </a:rPr>
              <a:t>Green</a:t>
            </a:r>
          </a:p>
        </p:txBody>
      </p:sp>
      <p:sp>
        <p:nvSpPr>
          <p:cNvPr id="4" name="Slide Number Placeholder 3">
            <a:extLst>
              <a:ext uri="{FF2B5EF4-FFF2-40B4-BE49-F238E27FC236}">
                <a16:creationId xmlns:a16="http://schemas.microsoft.com/office/drawing/2014/main" id="{6377B262-B890-4E99-803E-942DA7990E0C}"/>
              </a:ext>
            </a:extLst>
          </p:cNvPr>
          <p:cNvSpPr>
            <a:spLocks noGrp="1"/>
          </p:cNvSpPr>
          <p:nvPr>
            <p:ph type="sldNum" sz="quarter" idx="12"/>
          </p:nvPr>
        </p:nvSpPr>
        <p:spPr>
          <a:xfrm>
            <a:off x="8496300" y="6573838"/>
            <a:ext cx="647700" cy="284162"/>
          </a:xfrm>
        </p:spPr>
        <p:txBody>
          <a:bodyPr/>
          <a:lstStyle>
            <a:lvl1pPr>
              <a:defRPr sz="2400" b="1">
                <a:solidFill>
                  <a:srgbClr val="FF6600"/>
                </a:solidFill>
                <a:latin typeface="Times New Roman" panose="02020603050405020304" pitchFamily="18" charset="0"/>
                <a:cs typeface="Arial" panose="020B0604020202020204" pitchFamily="34" charset="0"/>
              </a:defRPr>
            </a:lvl1pPr>
            <a:lvl2pPr marL="742950" indent="-285750">
              <a:defRPr sz="2400" b="1">
                <a:solidFill>
                  <a:srgbClr val="FF6600"/>
                </a:solidFill>
                <a:latin typeface="Times New Roman" panose="02020603050405020304" pitchFamily="18" charset="0"/>
                <a:cs typeface="Arial" panose="020B0604020202020204" pitchFamily="34" charset="0"/>
              </a:defRPr>
            </a:lvl2pPr>
            <a:lvl3pPr marL="1143000" indent="-228600">
              <a:defRPr sz="2400" b="1">
                <a:solidFill>
                  <a:srgbClr val="FF6600"/>
                </a:solidFill>
                <a:latin typeface="Times New Roman" panose="02020603050405020304" pitchFamily="18" charset="0"/>
                <a:cs typeface="Arial" panose="020B0604020202020204" pitchFamily="34" charset="0"/>
              </a:defRPr>
            </a:lvl3pPr>
            <a:lvl4pPr marL="1600200" indent="-228600">
              <a:defRPr sz="2400" b="1">
                <a:solidFill>
                  <a:srgbClr val="FF6600"/>
                </a:solidFill>
                <a:latin typeface="Times New Roman" panose="02020603050405020304" pitchFamily="18" charset="0"/>
                <a:cs typeface="Arial" panose="020B0604020202020204" pitchFamily="34" charset="0"/>
              </a:defRPr>
            </a:lvl4pPr>
            <a:lvl5pPr marL="2057400" indent="-228600">
              <a:defRPr sz="2400" b="1">
                <a:solidFill>
                  <a:srgbClr val="FF6600"/>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b="1">
                <a:solidFill>
                  <a:srgbClr val="FF6600"/>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b="1">
                <a:solidFill>
                  <a:srgbClr val="FF6600"/>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b="1">
                <a:solidFill>
                  <a:srgbClr val="FF6600"/>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b="1">
                <a:solidFill>
                  <a:srgbClr val="FF6600"/>
                </a:solidFill>
                <a:latin typeface="Times New Roman" panose="02020603050405020304" pitchFamily="18" charset="0"/>
                <a:cs typeface="Arial" panose="020B0604020202020204" pitchFamily="34" charset="0"/>
              </a:defRPr>
            </a:lvl9pPr>
          </a:lstStyle>
          <a:p>
            <a:pPr>
              <a:defRPr/>
            </a:pPr>
            <a:fld id="{D5B79051-D902-46C8-ABFD-2A1C3C2DCFF2}" type="slidenum">
              <a:rPr lang="en-US" altLang="en-US" sz="1400" smtClean="0">
                <a:solidFill>
                  <a:srgbClr val="000000"/>
                </a:solidFill>
                <a:latin typeface="Helvetica" panose="020B0604020202020204" pitchFamily="34" charset="0"/>
              </a:rPr>
              <a:pPr>
                <a:defRPr/>
              </a:pPr>
              <a:t>36</a:t>
            </a:fld>
            <a:endParaRPr lang="en-US" altLang="en-US" sz="1400">
              <a:solidFill>
                <a:srgbClr val="000000"/>
              </a:solidFill>
              <a:latin typeface="Helvetica" panose="020B0604020202020204" pitchFamily="34" charset="0"/>
            </a:endParaRPr>
          </a:p>
        </p:txBody>
      </p:sp>
      <p:graphicFrame>
        <p:nvGraphicFramePr>
          <p:cNvPr id="6" name="Diagram 5">
            <a:extLst>
              <a:ext uri="{FF2B5EF4-FFF2-40B4-BE49-F238E27FC236}">
                <a16:creationId xmlns:a16="http://schemas.microsoft.com/office/drawing/2014/main" id="{A514ADCB-41BD-4759-A1D0-36255489E559}"/>
              </a:ext>
            </a:extLst>
          </p:cNvPr>
          <p:cNvGraphicFramePr/>
          <p:nvPr/>
        </p:nvGraphicFramePr>
        <p:xfrm>
          <a:off x="1440040" y="6093296"/>
          <a:ext cx="5940272" cy="7200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7282" name="Title 1">
            <a:extLst>
              <a:ext uri="{FF2B5EF4-FFF2-40B4-BE49-F238E27FC236}">
                <a16:creationId xmlns:a16="http://schemas.microsoft.com/office/drawing/2014/main" id="{8380A9D4-0884-4E52-920B-8D965EF68629}"/>
              </a:ext>
            </a:extLst>
          </p:cNvPr>
          <p:cNvSpPr>
            <a:spLocks noGrp="1"/>
          </p:cNvSpPr>
          <p:nvPr>
            <p:ph type="title"/>
          </p:nvPr>
        </p:nvSpPr>
        <p:spPr bwMode="auto">
          <a:xfrm>
            <a:off x="830263" y="620713"/>
            <a:ext cx="8205787" cy="7921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3600">
                <a:ea typeface="ＭＳ Ｐゴシック" panose="020B0600070205080204" pitchFamily="34" charset="-128"/>
              </a:rPr>
              <a:t>Overview – Question 2</a:t>
            </a:r>
          </a:p>
        </p:txBody>
      </p:sp>
      <p:sp>
        <p:nvSpPr>
          <p:cNvPr id="97283" name="Content Placeholder 2">
            <a:extLst>
              <a:ext uri="{FF2B5EF4-FFF2-40B4-BE49-F238E27FC236}">
                <a16:creationId xmlns:a16="http://schemas.microsoft.com/office/drawing/2014/main" id="{18966DAE-7170-411D-A7C5-8B1D9361C127}"/>
              </a:ext>
            </a:extLst>
          </p:cNvPr>
          <p:cNvSpPr>
            <a:spLocks noGrp="1"/>
          </p:cNvSpPr>
          <p:nvPr>
            <p:ph idx="1"/>
          </p:nvPr>
        </p:nvSpPr>
        <p:spPr>
          <a:xfrm>
            <a:off x="468313" y="1628775"/>
            <a:ext cx="8207375" cy="4238625"/>
          </a:xfrm>
        </p:spPr>
        <p:txBody>
          <a:bodyPr/>
          <a:lstStyle/>
          <a:p>
            <a:pPr marL="0" indent="0">
              <a:buFontTx/>
              <a:buNone/>
            </a:pPr>
            <a:r>
              <a:rPr lang="en-US" altLang="en-US" sz="2400">
                <a:ea typeface="ＭＳ Ｐゴシック" panose="020B0600070205080204" pitchFamily="34" charset="-128"/>
              </a:rPr>
              <a:t>You are facing a chlorine spill, what is the Guide Number and what is the ID (UN) number for chlorine?</a:t>
            </a:r>
          </a:p>
          <a:p>
            <a:pPr marL="914400" lvl="1" indent="-457200">
              <a:spcBef>
                <a:spcPts val="1200"/>
              </a:spcBef>
              <a:buFont typeface="Times New Roman" panose="02020603050405020304" pitchFamily="18" charset="0"/>
              <a:buAutoNum type="alphaLcParenR"/>
            </a:pPr>
            <a:r>
              <a:rPr lang="en-US" altLang="en-US">
                <a:ea typeface="ＭＳ Ｐゴシック" panose="020B0600070205080204" pitchFamily="34" charset="-128"/>
              </a:rPr>
              <a:t>124 , 1749</a:t>
            </a:r>
          </a:p>
          <a:p>
            <a:pPr marL="914400" lvl="1" indent="-457200">
              <a:buFont typeface="Times New Roman" panose="02020603050405020304" pitchFamily="18" charset="0"/>
              <a:buAutoNum type="alphaLcParenR"/>
            </a:pPr>
            <a:r>
              <a:rPr lang="en-US" altLang="en-US">
                <a:ea typeface="ＭＳ Ｐゴシック" panose="020B0600070205080204" pitchFamily="34" charset="-128"/>
              </a:rPr>
              <a:t>173 , 3520</a:t>
            </a:r>
          </a:p>
          <a:p>
            <a:pPr marL="914400" lvl="1" indent="-457200">
              <a:buFont typeface="Times New Roman" panose="02020603050405020304" pitchFamily="18" charset="0"/>
              <a:buAutoNum type="alphaLcParenR"/>
            </a:pPr>
            <a:r>
              <a:rPr lang="en-US" altLang="en-US">
                <a:ea typeface="ＭＳ Ｐゴシック" panose="020B0600070205080204" pitchFamily="34" charset="-128"/>
              </a:rPr>
              <a:t>124 , 1017</a:t>
            </a:r>
          </a:p>
          <a:p>
            <a:pPr marL="914400" lvl="1" indent="-457200">
              <a:buFont typeface="Times New Roman" panose="02020603050405020304" pitchFamily="18" charset="0"/>
              <a:buAutoNum type="alphaLcParenR"/>
            </a:pPr>
            <a:r>
              <a:rPr lang="en-US" altLang="en-US">
                <a:ea typeface="ＭＳ Ｐゴシック" panose="020B0600070205080204" pitchFamily="34" charset="-128"/>
              </a:rPr>
              <a:t>143 , 9191 </a:t>
            </a:r>
          </a:p>
        </p:txBody>
      </p:sp>
      <p:sp>
        <p:nvSpPr>
          <p:cNvPr id="4" name="Slide Number Placeholder 3">
            <a:extLst>
              <a:ext uri="{FF2B5EF4-FFF2-40B4-BE49-F238E27FC236}">
                <a16:creationId xmlns:a16="http://schemas.microsoft.com/office/drawing/2014/main" id="{9C6DAE52-752F-4229-B24D-1176FF11931D}"/>
              </a:ext>
            </a:extLst>
          </p:cNvPr>
          <p:cNvSpPr>
            <a:spLocks noGrp="1"/>
          </p:cNvSpPr>
          <p:nvPr>
            <p:ph type="sldNum" sz="quarter" idx="12"/>
          </p:nvPr>
        </p:nvSpPr>
        <p:spPr>
          <a:xfrm>
            <a:off x="8496300" y="6573838"/>
            <a:ext cx="647700" cy="284162"/>
          </a:xfrm>
        </p:spPr>
        <p:txBody>
          <a:bodyPr/>
          <a:lstStyle>
            <a:lvl1pPr>
              <a:defRPr sz="2400" b="1">
                <a:solidFill>
                  <a:srgbClr val="FF6600"/>
                </a:solidFill>
                <a:latin typeface="Times New Roman" panose="02020603050405020304" pitchFamily="18" charset="0"/>
                <a:cs typeface="Arial" panose="020B0604020202020204" pitchFamily="34" charset="0"/>
              </a:defRPr>
            </a:lvl1pPr>
            <a:lvl2pPr marL="742950" indent="-285750">
              <a:defRPr sz="2400" b="1">
                <a:solidFill>
                  <a:srgbClr val="FF6600"/>
                </a:solidFill>
                <a:latin typeface="Times New Roman" panose="02020603050405020304" pitchFamily="18" charset="0"/>
                <a:cs typeface="Arial" panose="020B0604020202020204" pitchFamily="34" charset="0"/>
              </a:defRPr>
            </a:lvl2pPr>
            <a:lvl3pPr marL="1143000" indent="-228600">
              <a:defRPr sz="2400" b="1">
                <a:solidFill>
                  <a:srgbClr val="FF6600"/>
                </a:solidFill>
                <a:latin typeface="Times New Roman" panose="02020603050405020304" pitchFamily="18" charset="0"/>
                <a:cs typeface="Arial" panose="020B0604020202020204" pitchFamily="34" charset="0"/>
              </a:defRPr>
            </a:lvl3pPr>
            <a:lvl4pPr marL="1600200" indent="-228600">
              <a:defRPr sz="2400" b="1">
                <a:solidFill>
                  <a:srgbClr val="FF6600"/>
                </a:solidFill>
                <a:latin typeface="Times New Roman" panose="02020603050405020304" pitchFamily="18" charset="0"/>
                <a:cs typeface="Arial" panose="020B0604020202020204" pitchFamily="34" charset="0"/>
              </a:defRPr>
            </a:lvl4pPr>
            <a:lvl5pPr marL="2057400" indent="-228600">
              <a:defRPr sz="2400" b="1">
                <a:solidFill>
                  <a:srgbClr val="FF6600"/>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b="1">
                <a:solidFill>
                  <a:srgbClr val="FF6600"/>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b="1">
                <a:solidFill>
                  <a:srgbClr val="FF6600"/>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b="1">
                <a:solidFill>
                  <a:srgbClr val="FF6600"/>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b="1">
                <a:solidFill>
                  <a:srgbClr val="FF6600"/>
                </a:solidFill>
                <a:latin typeface="Times New Roman" panose="02020603050405020304" pitchFamily="18" charset="0"/>
                <a:cs typeface="Arial" panose="020B0604020202020204" pitchFamily="34" charset="0"/>
              </a:defRPr>
            </a:lvl9pPr>
          </a:lstStyle>
          <a:p>
            <a:pPr>
              <a:defRPr/>
            </a:pPr>
            <a:fld id="{45F2220E-2255-422D-B327-90B9113DF1D0}" type="slidenum">
              <a:rPr lang="en-US" altLang="en-US" sz="1400" smtClean="0">
                <a:solidFill>
                  <a:srgbClr val="000000"/>
                </a:solidFill>
                <a:latin typeface="Helvetica" panose="020B0604020202020204" pitchFamily="34" charset="0"/>
              </a:rPr>
              <a:pPr>
                <a:defRPr/>
              </a:pPr>
              <a:t>37</a:t>
            </a:fld>
            <a:endParaRPr lang="en-US" altLang="en-US" sz="1400">
              <a:solidFill>
                <a:srgbClr val="000000"/>
              </a:solidFill>
              <a:latin typeface="Helvetica" panose="020B0604020202020204" pitchFamily="34" charset="0"/>
            </a:endParaRPr>
          </a:p>
        </p:txBody>
      </p:sp>
      <p:graphicFrame>
        <p:nvGraphicFramePr>
          <p:cNvPr id="6" name="Diagram 5">
            <a:extLst>
              <a:ext uri="{FF2B5EF4-FFF2-40B4-BE49-F238E27FC236}">
                <a16:creationId xmlns:a16="http://schemas.microsoft.com/office/drawing/2014/main" id="{E07B7D0B-0078-4042-8E3B-160F43094AA9}"/>
              </a:ext>
            </a:extLst>
          </p:cNvPr>
          <p:cNvGraphicFramePr/>
          <p:nvPr/>
        </p:nvGraphicFramePr>
        <p:xfrm>
          <a:off x="1440040" y="6093296"/>
          <a:ext cx="5940272" cy="7200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8306" name="Title 1">
            <a:extLst>
              <a:ext uri="{FF2B5EF4-FFF2-40B4-BE49-F238E27FC236}">
                <a16:creationId xmlns:a16="http://schemas.microsoft.com/office/drawing/2014/main" id="{69C0A026-6EA8-4C8F-BF3C-DB03BA9A9413}"/>
              </a:ext>
            </a:extLst>
          </p:cNvPr>
          <p:cNvSpPr>
            <a:spLocks noGrp="1"/>
          </p:cNvSpPr>
          <p:nvPr>
            <p:ph type="title"/>
          </p:nvPr>
        </p:nvSpPr>
        <p:spPr bwMode="auto">
          <a:xfrm>
            <a:off x="830263" y="620713"/>
            <a:ext cx="8205787" cy="7921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3600">
                <a:ea typeface="ＭＳ Ｐゴシック" panose="020B0600070205080204" pitchFamily="34" charset="-128"/>
              </a:rPr>
              <a:t>Overview – Question 2 (Answer)</a:t>
            </a:r>
          </a:p>
        </p:txBody>
      </p:sp>
      <p:sp>
        <p:nvSpPr>
          <p:cNvPr id="95235" name="Content Placeholder 2">
            <a:extLst>
              <a:ext uri="{FF2B5EF4-FFF2-40B4-BE49-F238E27FC236}">
                <a16:creationId xmlns:a16="http://schemas.microsoft.com/office/drawing/2014/main" id="{9371B807-8A7F-4FA8-BA4F-0D94D2E2E43A}"/>
              </a:ext>
            </a:extLst>
          </p:cNvPr>
          <p:cNvSpPr>
            <a:spLocks noGrp="1"/>
          </p:cNvSpPr>
          <p:nvPr>
            <p:ph idx="1"/>
          </p:nvPr>
        </p:nvSpPr>
        <p:spPr>
          <a:xfrm>
            <a:off x="468313" y="1628775"/>
            <a:ext cx="8207375" cy="4238625"/>
          </a:xfrm>
        </p:spPr>
        <p:txBody>
          <a:bodyPr/>
          <a:lstStyle/>
          <a:p>
            <a:pPr marL="0" indent="0">
              <a:buFontTx/>
              <a:buNone/>
              <a:defRPr/>
            </a:pPr>
            <a:r>
              <a:rPr lang="en-US" altLang="en-US" sz="2400" dirty="0">
                <a:ea typeface="ＭＳ Ｐゴシック" panose="020B0600070205080204" pitchFamily="34" charset="-128"/>
              </a:rPr>
              <a:t>You are facing a chlorine spill, what is the Guide Number and what is the ID (UN) number for chlorine?</a:t>
            </a:r>
          </a:p>
          <a:p>
            <a:pPr marL="914400" lvl="1" indent="-457200">
              <a:spcBef>
                <a:spcPts val="1200"/>
              </a:spcBef>
              <a:buFont typeface="+mj-lt"/>
              <a:buAutoNum type="alphaLcParenR"/>
              <a:defRPr/>
            </a:pPr>
            <a:r>
              <a:rPr lang="en-US" altLang="en-US" dirty="0">
                <a:ea typeface="ＭＳ Ｐゴシック" panose="020B0600070205080204" pitchFamily="34" charset="-128"/>
              </a:rPr>
              <a:t>124 , 1749</a:t>
            </a:r>
          </a:p>
          <a:p>
            <a:pPr marL="914400" lvl="1" indent="-457200">
              <a:buFont typeface="Times New Roman" panose="02020603050405020304" pitchFamily="18" charset="0"/>
              <a:buAutoNum type="alphaLcParenR"/>
              <a:defRPr/>
            </a:pPr>
            <a:r>
              <a:rPr lang="en-US" altLang="en-US" dirty="0">
                <a:ea typeface="ＭＳ Ｐゴシック" panose="020B0600070205080204" pitchFamily="34" charset="-128"/>
              </a:rPr>
              <a:t>173 , 3520</a:t>
            </a:r>
          </a:p>
          <a:p>
            <a:pPr marL="914400" lvl="1" indent="-457200">
              <a:buFont typeface="Times New Roman" panose="02020603050405020304" pitchFamily="18" charset="0"/>
              <a:buAutoNum type="alphaLcParenR"/>
              <a:defRPr/>
            </a:pPr>
            <a:r>
              <a:rPr lang="en-US" altLang="en-US" b="1" dirty="0">
                <a:solidFill>
                  <a:srgbClr val="0000FF"/>
                </a:solidFill>
                <a:effectLst>
                  <a:outerShdw blurRad="38100" dist="38100" dir="2700000" algn="tl">
                    <a:srgbClr val="000000">
                      <a:alpha val="43137"/>
                    </a:srgbClr>
                  </a:outerShdw>
                </a:effectLst>
                <a:ea typeface="ＭＳ Ｐゴシック" panose="020B0600070205080204" pitchFamily="34" charset="-128"/>
              </a:rPr>
              <a:t>124 , 1017</a:t>
            </a:r>
          </a:p>
          <a:p>
            <a:pPr marL="914400" lvl="1" indent="-457200">
              <a:buFont typeface="Times New Roman" panose="02020603050405020304" pitchFamily="18" charset="0"/>
              <a:buAutoNum type="alphaLcParenR"/>
              <a:defRPr/>
            </a:pPr>
            <a:r>
              <a:rPr lang="en-US" altLang="en-US" dirty="0">
                <a:ea typeface="ＭＳ Ｐゴシック" panose="020B0600070205080204" pitchFamily="34" charset="-128"/>
              </a:rPr>
              <a:t>143 , 9191 </a:t>
            </a:r>
          </a:p>
          <a:p>
            <a:pPr marL="457200" lvl="1" indent="0">
              <a:buFontTx/>
              <a:buNone/>
              <a:defRPr/>
            </a:pPr>
            <a:endParaRPr lang="en-US" altLang="en-US" dirty="0">
              <a:ea typeface="ＭＳ Ｐゴシック" panose="020B0600070205080204" pitchFamily="34" charset="-128"/>
            </a:endParaRPr>
          </a:p>
          <a:p>
            <a:pPr marL="457200" lvl="1" indent="0">
              <a:buFontTx/>
              <a:buNone/>
              <a:defRPr/>
            </a:pPr>
            <a:endParaRPr lang="en-US" altLang="en-US" dirty="0">
              <a:ea typeface="ＭＳ Ｐゴシック" panose="020B0600070205080204" pitchFamily="34" charset="-128"/>
            </a:endParaRPr>
          </a:p>
          <a:p>
            <a:pPr marL="457200" lvl="1" indent="0" algn="r">
              <a:buFontTx/>
              <a:buNone/>
              <a:defRPr/>
            </a:pPr>
            <a:endParaRPr lang="en-US" altLang="en-US" sz="1400" dirty="0">
              <a:ea typeface="ＭＳ Ｐゴシック" panose="020B0600070205080204" pitchFamily="34" charset="-128"/>
            </a:endParaRPr>
          </a:p>
          <a:p>
            <a:pPr marL="457200" lvl="1" indent="0" algn="r">
              <a:buFontTx/>
              <a:buNone/>
              <a:defRPr/>
            </a:pPr>
            <a:endParaRPr lang="en-US" altLang="en-US" sz="1400" dirty="0">
              <a:ea typeface="ＭＳ Ｐゴシック" panose="020B0600070205080204" pitchFamily="34" charset="-128"/>
            </a:endParaRPr>
          </a:p>
          <a:p>
            <a:pPr marL="457200" lvl="1" indent="0" algn="r">
              <a:buFontTx/>
              <a:buNone/>
              <a:defRPr/>
            </a:pPr>
            <a:r>
              <a:rPr lang="en-US" altLang="en-US" sz="1400" dirty="0">
                <a:ea typeface="ＭＳ Ｐゴシック" panose="020B0600070205080204" pitchFamily="34" charset="-128"/>
              </a:rPr>
              <a:t>Reference: ERG2016 Page 105</a:t>
            </a:r>
          </a:p>
          <a:p>
            <a:pPr marL="914400" lvl="1" indent="-457200">
              <a:buFont typeface="Times New Roman" panose="02020603050405020304" pitchFamily="18" charset="0"/>
              <a:buAutoNum type="arabicPeriod"/>
              <a:defRPr/>
            </a:pPr>
            <a:endParaRPr lang="en-US" altLang="en-US" dirty="0">
              <a:ea typeface="ＭＳ Ｐゴシック" panose="020B0600070205080204" pitchFamily="34" charset="-128"/>
            </a:endParaRPr>
          </a:p>
        </p:txBody>
      </p:sp>
      <p:sp>
        <p:nvSpPr>
          <p:cNvPr id="4" name="Slide Number Placeholder 3">
            <a:extLst>
              <a:ext uri="{FF2B5EF4-FFF2-40B4-BE49-F238E27FC236}">
                <a16:creationId xmlns:a16="http://schemas.microsoft.com/office/drawing/2014/main" id="{1340BFF1-02A0-4818-B72E-54AA24B845BC}"/>
              </a:ext>
            </a:extLst>
          </p:cNvPr>
          <p:cNvSpPr>
            <a:spLocks noGrp="1"/>
          </p:cNvSpPr>
          <p:nvPr>
            <p:ph type="sldNum" sz="quarter" idx="12"/>
          </p:nvPr>
        </p:nvSpPr>
        <p:spPr>
          <a:xfrm>
            <a:off x="8496300" y="6573838"/>
            <a:ext cx="647700" cy="284162"/>
          </a:xfrm>
        </p:spPr>
        <p:txBody>
          <a:bodyPr/>
          <a:lstStyle>
            <a:lvl1pPr>
              <a:defRPr sz="2400" b="1">
                <a:solidFill>
                  <a:srgbClr val="FF6600"/>
                </a:solidFill>
                <a:latin typeface="Times New Roman" panose="02020603050405020304" pitchFamily="18" charset="0"/>
                <a:cs typeface="Arial" panose="020B0604020202020204" pitchFamily="34" charset="0"/>
              </a:defRPr>
            </a:lvl1pPr>
            <a:lvl2pPr marL="742950" indent="-285750">
              <a:defRPr sz="2400" b="1">
                <a:solidFill>
                  <a:srgbClr val="FF6600"/>
                </a:solidFill>
                <a:latin typeface="Times New Roman" panose="02020603050405020304" pitchFamily="18" charset="0"/>
                <a:cs typeface="Arial" panose="020B0604020202020204" pitchFamily="34" charset="0"/>
              </a:defRPr>
            </a:lvl2pPr>
            <a:lvl3pPr marL="1143000" indent="-228600">
              <a:defRPr sz="2400" b="1">
                <a:solidFill>
                  <a:srgbClr val="FF6600"/>
                </a:solidFill>
                <a:latin typeface="Times New Roman" panose="02020603050405020304" pitchFamily="18" charset="0"/>
                <a:cs typeface="Arial" panose="020B0604020202020204" pitchFamily="34" charset="0"/>
              </a:defRPr>
            </a:lvl3pPr>
            <a:lvl4pPr marL="1600200" indent="-228600">
              <a:defRPr sz="2400" b="1">
                <a:solidFill>
                  <a:srgbClr val="FF6600"/>
                </a:solidFill>
                <a:latin typeface="Times New Roman" panose="02020603050405020304" pitchFamily="18" charset="0"/>
                <a:cs typeface="Arial" panose="020B0604020202020204" pitchFamily="34" charset="0"/>
              </a:defRPr>
            </a:lvl4pPr>
            <a:lvl5pPr marL="2057400" indent="-228600">
              <a:defRPr sz="2400" b="1">
                <a:solidFill>
                  <a:srgbClr val="FF6600"/>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b="1">
                <a:solidFill>
                  <a:srgbClr val="FF6600"/>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b="1">
                <a:solidFill>
                  <a:srgbClr val="FF6600"/>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b="1">
                <a:solidFill>
                  <a:srgbClr val="FF6600"/>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b="1">
                <a:solidFill>
                  <a:srgbClr val="FF6600"/>
                </a:solidFill>
                <a:latin typeface="Times New Roman" panose="02020603050405020304" pitchFamily="18" charset="0"/>
                <a:cs typeface="Arial" panose="020B0604020202020204" pitchFamily="34" charset="0"/>
              </a:defRPr>
            </a:lvl9pPr>
          </a:lstStyle>
          <a:p>
            <a:pPr>
              <a:defRPr/>
            </a:pPr>
            <a:fld id="{C38FE63F-3EB0-4108-AA61-36202BA61E3A}" type="slidenum">
              <a:rPr lang="en-US" altLang="en-US" sz="1400" smtClean="0">
                <a:solidFill>
                  <a:srgbClr val="000000"/>
                </a:solidFill>
                <a:latin typeface="Helvetica" panose="020B0604020202020204" pitchFamily="34" charset="0"/>
              </a:rPr>
              <a:pPr>
                <a:defRPr/>
              </a:pPr>
              <a:t>38</a:t>
            </a:fld>
            <a:endParaRPr lang="en-US" altLang="en-US" sz="1400">
              <a:solidFill>
                <a:srgbClr val="000000"/>
              </a:solidFill>
              <a:latin typeface="Helvetica" panose="020B0604020202020204" pitchFamily="34" charset="0"/>
            </a:endParaRPr>
          </a:p>
        </p:txBody>
      </p:sp>
      <p:graphicFrame>
        <p:nvGraphicFramePr>
          <p:cNvPr id="6" name="Diagram 5">
            <a:extLst>
              <a:ext uri="{FF2B5EF4-FFF2-40B4-BE49-F238E27FC236}">
                <a16:creationId xmlns:a16="http://schemas.microsoft.com/office/drawing/2014/main" id="{79129573-2326-4A59-8CFF-4674D4738CF4}"/>
              </a:ext>
            </a:extLst>
          </p:cNvPr>
          <p:cNvGraphicFramePr/>
          <p:nvPr/>
        </p:nvGraphicFramePr>
        <p:xfrm>
          <a:off x="1440040" y="6093296"/>
          <a:ext cx="5940272" cy="7200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9330" name="Title 1">
            <a:extLst>
              <a:ext uri="{FF2B5EF4-FFF2-40B4-BE49-F238E27FC236}">
                <a16:creationId xmlns:a16="http://schemas.microsoft.com/office/drawing/2014/main" id="{B016DC79-BD88-4290-8422-DA9582F8CD4D}"/>
              </a:ext>
            </a:extLst>
          </p:cNvPr>
          <p:cNvSpPr>
            <a:spLocks noGrp="1"/>
          </p:cNvSpPr>
          <p:nvPr>
            <p:ph type="title"/>
          </p:nvPr>
        </p:nvSpPr>
        <p:spPr bwMode="auto">
          <a:xfrm>
            <a:off x="830263" y="620713"/>
            <a:ext cx="8205787" cy="7921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3600">
                <a:ea typeface="ＭＳ Ｐゴシック" panose="020B0600070205080204" pitchFamily="34" charset="-128"/>
              </a:rPr>
              <a:t>Overview – Question 3</a:t>
            </a:r>
            <a:endParaRPr lang="en-CA" altLang="en-US" sz="3600">
              <a:ea typeface="ＭＳ Ｐゴシック" panose="020B0600070205080204" pitchFamily="34" charset="-128"/>
            </a:endParaRPr>
          </a:p>
        </p:txBody>
      </p:sp>
      <p:sp>
        <p:nvSpPr>
          <p:cNvPr id="3" name="Content Placeholder 2">
            <a:extLst>
              <a:ext uri="{FF2B5EF4-FFF2-40B4-BE49-F238E27FC236}">
                <a16:creationId xmlns:a16="http://schemas.microsoft.com/office/drawing/2014/main" id="{16C3A6A0-D784-4D0C-A886-B2A89064222F}"/>
              </a:ext>
            </a:extLst>
          </p:cNvPr>
          <p:cNvSpPr>
            <a:spLocks noGrp="1"/>
          </p:cNvSpPr>
          <p:nvPr>
            <p:ph idx="1"/>
          </p:nvPr>
        </p:nvSpPr>
        <p:spPr>
          <a:xfrm>
            <a:off x="468313" y="1628775"/>
            <a:ext cx="8027987" cy="4238625"/>
          </a:xfrm>
        </p:spPr>
        <p:txBody>
          <a:bodyPr/>
          <a:lstStyle/>
          <a:p>
            <a:pPr marL="0" indent="0">
              <a:buFontTx/>
              <a:buNone/>
              <a:defRPr/>
            </a:pPr>
            <a:r>
              <a:rPr lang="en-CA" sz="2400" dirty="0"/>
              <a:t>Under </a:t>
            </a:r>
            <a:r>
              <a:rPr lang="en-CA" sz="2400" b="1" dirty="0"/>
              <a:t>Potential Hazards </a:t>
            </a:r>
            <a:r>
              <a:rPr lang="en-CA" sz="2400" dirty="0"/>
              <a:t>in the</a:t>
            </a:r>
            <a:r>
              <a:rPr lang="en-CA" sz="2400" b="1" dirty="0">
                <a:solidFill>
                  <a:srgbClr val="FF6600"/>
                </a:solidFill>
                <a:effectLst>
                  <a:outerShdw blurRad="38100" dist="38100" dir="2700000" algn="tl">
                    <a:srgbClr val="000000"/>
                  </a:outerShdw>
                </a:effectLst>
              </a:rPr>
              <a:t> ORANGE </a:t>
            </a:r>
            <a:r>
              <a:rPr lang="en-CA" sz="2400" dirty="0"/>
              <a:t>Section, in what order are the hazards?</a:t>
            </a:r>
          </a:p>
          <a:p>
            <a:pPr marL="914400" lvl="1" indent="-514350">
              <a:spcBef>
                <a:spcPts val="1200"/>
              </a:spcBef>
              <a:buFont typeface="+mj-lt"/>
              <a:buAutoNum type="alphaLcParenR"/>
              <a:defRPr/>
            </a:pPr>
            <a:r>
              <a:rPr lang="en-CA" dirty="0"/>
              <a:t>They are in alphabetical order</a:t>
            </a:r>
          </a:p>
          <a:p>
            <a:pPr marL="914400" lvl="1" indent="-514350">
              <a:buFont typeface="+mj-lt"/>
              <a:buAutoNum type="alphaLcParenR"/>
              <a:defRPr/>
            </a:pPr>
            <a:r>
              <a:rPr lang="en-CA" dirty="0"/>
              <a:t>They are in numerical order</a:t>
            </a:r>
          </a:p>
          <a:p>
            <a:pPr marL="914400" lvl="1" indent="-514350">
              <a:buFont typeface="+mj-lt"/>
              <a:buAutoNum type="alphaLcParenR"/>
              <a:defRPr/>
            </a:pPr>
            <a:r>
              <a:rPr lang="en-CA" dirty="0"/>
              <a:t>The greatest hazard is listed first</a:t>
            </a:r>
          </a:p>
          <a:p>
            <a:pPr marL="914400" lvl="1" indent="-514350">
              <a:buFont typeface="+mj-lt"/>
              <a:buAutoNum type="alphaLcParenR"/>
              <a:defRPr/>
            </a:pPr>
            <a:r>
              <a:rPr lang="en-CA" dirty="0"/>
              <a:t>There is no particular order</a:t>
            </a:r>
          </a:p>
        </p:txBody>
      </p:sp>
      <p:sp>
        <p:nvSpPr>
          <p:cNvPr id="4" name="Slide Number Placeholder 3">
            <a:extLst>
              <a:ext uri="{FF2B5EF4-FFF2-40B4-BE49-F238E27FC236}">
                <a16:creationId xmlns:a16="http://schemas.microsoft.com/office/drawing/2014/main" id="{C6E681EF-505A-4FE1-95F9-0CC77B9CD7E4}"/>
              </a:ext>
            </a:extLst>
          </p:cNvPr>
          <p:cNvSpPr>
            <a:spLocks noGrp="1"/>
          </p:cNvSpPr>
          <p:nvPr>
            <p:ph type="sldNum" sz="quarter" idx="12"/>
          </p:nvPr>
        </p:nvSpPr>
        <p:spPr>
          <a:xfrm>
            <a:off x="8496300" y="6573838"/>
            <a:ext cx="647700" cy="284162"/>
          </a:xfrm>
        </p:spPr>
        <p:txBody>
          <a:bodyPr/>
          <a:lstStyle>
            <a:lvl1pPr>
              <a:defRPr sz="2400" b="1">
                <a:solidFill>
                  <a:srgbClr val="FF6600"/>
                </a:solidFill>
                <a:latin typeface="Times New Roman" panose="02020603050405020304" pitchFamily="18" charset="0"/>
                <a:cs typeface="Arial" panose="020B0604020202020204" pitchFamily="34" charset="0"/>
              </a:defRPr>
            </a:lvl1pPr>
            <a:lvl2pPr marL="742950" indent="-285750">
              <a:defRPr sz="2400" b="1">
                <a:solidFill>
                  <a:srgbClr val="FF6600"/>
                </a:solidFill>
                <a:latin typeface="Times New Roman" panose="02020603050405020304" pitchFamily="18" charset="0"/>
                <a:cs typeface="Arial" panose="020B0604020202020204" pitchFamily="34" charset="0"/>
              </a:defRPr>
            </a:lvl2pPr>
            <a:lvl3pPr marL="1143000" indent="-228600">
              <a:defRPr sz="2400" b="1">
                <a:solidFill>
                  <a:srgbClr val="FF6600"/>
                </a:solidFill>
                <a:latin typeface="Times New Roman" panose="02020603050405020304" pitchFamily="18" charset="0"/>
                <a:cs typeface="Arial" panose="020B0604020202020204" pitchFamily="34" charset="0"/>
              </a:defRPr>
            </a:lvl3pPr>
            <a:lvl4pPr marL="1600200" indent="-228600">
              <a:defRPr sz="2400" b="1">
                <a:solidFill>
                  <a:srgbClr val="FF6600"/>
                </a:solidFill>
                <a:latin typeface="Times New Roman" panose="02020603050405020304" pitchFamily="18" charset="0"/>
                <a:cs typeface="Arial" panose="020B0604020202020204" pitchFamily="34" charset="0"/>
              </a:defRPr>
            </a:lvl4pPr>
            <a:lvl5pPr marL="2057400" indent="-228600">
              <a:defRPr sz="2400" b="1">
                <a:solidFill>
                  <a:srgbClr val="FF6600"/>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b="1">
                <a:solidFill>
                  <a:srgbClr val="FF6600"/>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b="1">
                <a:solidFill>
                  <a:srgbClr val="FF6600"/>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b="1">
                <a:solidFill>
                  <a:srgbClr val="FF6600"/>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b="1">
                <a:solidFill>
                  <a:srgbClr val="FF6600"/>
                </a:solidFill>
                <a:latin typeface="Times New Roman" panose="02020603050405020304" pitchFamily="18" charset="0"/>
                <a:cs typeface="Arial" panose="020B0604020202020204" pitchFamily="34" charset="0"/>
              </a:defRPr>
            </a:lvl9pPr>
          </a:lstStyle>
          <a:p>
            <a:pPr>
              <a:defRPr/>
            </a:pPr>
            <a:fld id="{58623DE1-4221-4CBC-BABA-0F43B3611FCE}" type="slidenum">
              <a:rPr lang="en-US" altLang="en-US" sz="1400" smtClean="0">
                <a:solidFill>
                  <a:srgbClr val="000000"/>
                </a:solidFill>
                <a:latin typeface="Helvetica" panose="020B0604020202020204" pitchFamily="34" charset="0"/>
              </a:rPr>
              <a:pPr>
                <a:defRPr/>
              </a:pPr>
              <a:t>39</a:t>
            </a:fld>
            <a:endParaRPr lang="en-US" altLang="en-US" sz="1400">
              <a:solidFill>
                <a:srgbClr val="000000"/>
              </a:solidFill>
              <a:latin typeface="Helvetica" panose="020B0604020202020204" pitchFamily="34" charset="0"/>
            </a:endParaRPr>
          </a:p>
        </p:txBody>
      </p:sp>
      <p:graphicFrame>
        <p:nvGraphicFramePr>
          <p:cNvPr id="7" name="Diagram 6">
            <a:extLst>
              <a:ext uri="{FF2B5EF4-FFF2-40B4-BE49-F238E27FC236}">
                <a16:creationId xmlns:a16="http://schemas.microsoft.com/office/drawing/2014/main" id="{F6B8FB5B-4811-402A-8C01-528DB5D58477}"/>
              </a:ext>
            </a:extLst>
          </p:cNvPr>
          <p:cNvGraphicFramePr/>
          <p:nvPr/>
        </p:nvGraphicFramePr>
        <p:xfrm>
          <a:off x="1440040" y="6093296"/>
          <a:ext cx="5940272" cy="7200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6082" name="Title 1">
            <a:extLst>
              <a:ext uri="{FF2B5EF4-FFF2-40B4-BE49-F238E27FC236}">
                <a16:creationId xmlns:a16="http://schemas.microsoft.com/office/drawing/2014/main" id="{3BD6A3A7-F102-4860-B770-FD1AFE5B2F3F}"/>
              </a:ext>
            </a:extLst>
          </p:cNvPr>
          <p:cNvSpPr>
            <a:spLocks noGrp="1"/>
          </p:cNvSpPr>
          <p:nvPr>
            <p:ph type="title"/>
          </p:nvPr>
        </p:nvSpPr>
        <p:spPr bwMode="auto">
          <a:xfrm>
            <a:off x="830263" y="620713"/>
            <a:ext cx="8205787" cy="7921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3600">
                <a:ea typeface="ＭＳ Ｐゴシック" panose="020B0600070205080204" pitchFamily="34" charset="-128"/>
              </a:rPr>
              <a:t>ERG2016 - Overview</a:t>
            </a:r>
          </a:p>
        </p:txBody>
      </p:sp>
      <p:sp>
        <p:nvSpPr>
          <p:cNvPr id="4" name="Slide Number Placeholder 3">
            <a:extLst>
              <a:ext uri="{FF2B5EF4-FFF2-40B4-BE49-F238E27FC236}">
                <a16:creationId xmlns:a16="http://schemas.microsoft.com/office/drawing/2014/main" id="{7E372483-3711-4E9F-A563-4E440E00DB58}"/>
              </a:ext>
            </a:extLst>
          </p:cNvPr>
          <p:cNvSpPr>
            <a:spLocks noGrp="1"/>
          </p:cNvSpPr>
          <p:nvPr>
            <p:ph type="sldNum" sz="quarter" idx="12"/>
          </p:nvPr>
        </p:nvSpPr>
        <p:spPr>
          <a:xfrm>
            <a:off x="8496300" y="6573838"/>
            <a:ext cx="647700" cy="284162"/>
          </a:xfrm>
        </p:spPr>
        <p:txBody>
          <a:bodyPr/>
          <a:lstStyle>
            <a:lvl1pPr>
              <a:defRPr sz="2400" b="1">
                <a:solidFill>
                  <a:srgbClr val="FF6600"/>
                </a:solidFill>
                <a:latin typeface="Times New Roman" panose="02020603050405020304" pitchFamily="18" charset="0"/>
                <a:cs typeface="Arial" panose="020B0604020202020204" pitchFamily="34" charset="0"/>
              </a:defRPr>
            </a:lvl1pPr>
            <a:lvl2pPr marL="742950" indent="-285750">
              <a:defRPr sz="2400" b="1">
                <a:solidFill>
                  <a:srgbClr val="FF6600"/>
                </a:solidFill>
                <a:latin typeface="Times New Roman" panose="02020603050405020304" pitchFamily="18" charset="0"/>
                <a:cs typeface="Arial" panose="020B0604020202020204" pitchFamily="34" charset="0"/>
              </a:defRPr>
            </a:lvl2pPr>
            <a:lvl3pPr marL="1143000" indent="-228600">
              <a:defRPr sz="2400" b="1">
                <a:solidFill>
                  <a:srgbClr val="FF6600"/>
                </a:solidFill>
                <a:latin typeface="Times New Roman" panose="02020603050405020304" pitchFamily="18" charset="0"/>
                <a:cs typeface="Arial" panose="020B0604020202020204" pitchFamily="34" charset="0"/>
              </a:defRPr>
            </a:lvl3pPr>
            <a:lvl4pPr marL="1600200" indent="-228600">
              <a:defRPr sz="2400" b="1">
                <a:solidFill>
                  <a:srgbClr val="FF6600"/>
                </a:solidFill>
                <a:latin typeface="Times New Roman" panose="02020603050405020304" pitchFamily="18" charset="0"/>
                <a:cs typeface="Arial" panose="020B0604020202020204" pitchFamily="34" charset="0"/>
              </a:defRPr>
            </a:lvl4pPr>
            <a:lvl5pPr marL="2057400" indent="-228600">
              <a:defRPr sz="2400" b="1">
                <a:solidFill>
                  <a:srgbClr val="FF6600"/>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b="1">
                <a:solidFill>
                  <a:srgbClr val="FF6600"/>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b="1">
                <a:solidFill>
                  <a:srgbClr val="FF6600"/>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b="1">
                <a:solidFill>
                  <a:srgbClr val="FF6600"/>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b="1">
                <a:solidFill>
                  <a:srgbClr val="FF6600"/>
                </a:solidFill>
                <a:latin typeface="Times New Roman" panose="02020603050405020304" pitchFamily="18" charset="0"/>
                <a:cs typeface="Arial" panose="020B0604020202020204" pitchFamily="34" charset="0"/>
              </a:defRPr>
            </a:lvl9pPr>
          </a:lstStyle>
          <a:p>
            <a:pPr>
              <a:defRPr/>
            </a:pPr>
            <a:fld id="{51B24B56-50CB-4125-A894-F17C07432AD0}" type="slidenum">
              <a:rPr lang="en-US" altLang="en-US" sz="1400" smtClean="0">
                <a:solidFill>
                  <a:srgbClr val="000000"/>
                </a:solidFill>
                <a:latin typeface="Helvetica" panose="020B0604020202020204" pitchFamily="34" charset="0"/>
              </a:rPr>
              <a:pPr>
                <a:defRPr/>
              </a:pPr>
              <a:t>4</a:t>
            </a:fld>
            <a:endParaRPr lang="en-US" altLang="en-US" sz="1400">
              <a:solidFill>
                <a:srgbClr val="000000"/>
              </a:solidFill>
              <a:latin typeface="Helvetica" panose="020B0604020202020204" pitchFamily="34" charset="0"/>
            </a:endParaRPr>
          </a:p>
        </p:txBody>
      </p:sp>
      <p:graphicFrame>
        <p:nvGraphicFramePr>
          <p:cNvPr id="7" name="Diagram 6">
            <a:extLst>
              <a:ext uri="{FF2B5EF4-FFF2-40B4-BE49-F238E27FC236}">
                <a16:creationId xmlns:a16="http://schemas.microsoft.com/office/drawing/2014/main" id="{FD65BEFE-7742-46BE-873A-76BEC562FCDB}"/>
              </a:ext>
            </a:extLst>
          </p:cNvPr>
          <p:cNvGraphicFramePr/>
          <p:nvPr/>
        </p:nvGraphicFramePr>
        <p:xfrm>
          <a:off x="467544" y="2780928"/>
          <a:ext cx="8208912" cy="12961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1378" name="Title 1">
            <a:extLst>
              <a:ext uri="{FF2B5EF4-FFF2-40B4-BE49-F238E27FC236}">
                <a16:creationId xmlns:a16="http://schemas.microsoft.com/office/drawing/2014/main" id="{D675EC48-C987-472D-89C6-E3081B7C5E69}"/>
              </a:ext>
            </a:extLst>
          </p:cNvPr>
          <p:cNvSpPr>
            <a:spLocks noGrp="1"/>
          </p:cNvSpPr>
          <p:nvPr>
            <p:ph type="title"/>
          </p:nvPr>
        </p:nvSpPr>
        <p:spPr bwMode="auto">
          <a:xfrm>
            <a:off x="830263" y="620713"/>
            <a:ext cx="8205787" cy="7921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3600">
                <a:ea typeface="ＭＳ Ｐゴシック" panose="020B0600070205080204" pitchFamily="34" charset="-128"/>
              </a:rPr>
              <a:t>Overview – Question 3 (Answer)</a:t>
            </a:r>
            <a:endParaRPr lang="en-CA" altLang="en-US" sz="3600">
              <a:ea typeface="ＭＳ Ｐゴシック" panose="020B0600070205080204" pitchFamily="34" charset="-128"/>
            </a:endParaRPr>
          </a:p>
        </p:txBody>
      </p:sp>
      <p:sp>
        <p:nvSpPr>
          <p:cNvPr id="3" name="Content Placeholder 2">
            <a:extLst>
              <a:ext uri="{FF2B5EF4-FFF2-40B4-BE49-F238E27FC236}">
                <a16:creationId xmlns:a16="http://schemas.microsoft.com/office/drawing/2014/main" id="{5F6107E7-C387-462F-B205-F1D068E20041}"/>
              </a:ext>
            </a:extLst>
          </p:cNvPr>
          <p:cNvSpPr>
            <a:spLocks noGrp="1"/>
          </p:cNvSpPr>
          <p:nvPr>
            <p:ph idx="1"/>
          </p:nvPr>
        </p:nvSpPr>
        <p:spPr>
          <a:xfrm>
            <a:off x="468313" y="1628775"/>
            <a:ext cx="7918450" cy="4238625"/>
          </a:xfrm>
        </p:spPr>
        <p:txBody>
          <a:bodyPr/>
          <a:lstStyle/>
          <a:p>
            <a:pPr marL="0" indent="0">
              <a:buFontTx/>
              <a:buNone/>
              <a:defRPr/>
            </a:pPr>
            <a:r>
              <a:rPr lang="en-CA" sz="2400" dirty="0"/>
              <a:t>Under </a:t>
            </a:r>
            <a:r>
              <a:rPr lang="en-CA" sz="2400" b="1" dirty="0"/>
              <a:t>Potential Hazards </a:t>
            </a:r>
            <a:r>
              <a:rPr lang="en-CA" sz="2400" dirty="0"/>
              <a:t>in the</a:t>
            </a:r>
            <a:r>
              <a:rPr lang="en-CA" sz="2400" b="1" dirty="0">
                <a:solidFill>
                  <a:srgbClr val="FF6600"/>
                </a:solidFill>
                <a:effectLst>
                  <a:outerShdw blurRad="38100" dist="38100" dir="2700000" algn="tl">
                    <a:srgbClr val="000000"/>
                  </a:outerShdw>
                </a:effectLst>
              </a:rPr>
              <a:t> ORANGE </a:t>
            </a:r>
            <a:r>
              <a:rPr lang="en-CA" sz="2400" dirty="0"/>
              <a:t>Section, in what order are the hazards?</a:t>
            </a:r>
          </a:p>
          <a:p>
            <a:pPr marL="914400" lvl="1" indent="-514350">
              <a:spcBef>
                <a:spcPts val="1200"/>
              </a:spcBef>
              <a:buFont typeface="+mj-lt"/>
              <a:buAutoNum type="alphaLcParenR"/>
              <a:defRPr/>
            </a:pPr>
            <a:r>
              <a:rPr lang="en-CA" dirty="0"/>
              <a:t>They are in alphabetical order</a:t>
            </a:r>
          </a:p>
          <a:p>
            <a:pPr marL="914400" lvl="1" indent="-514350">
              <a:buFont typeface="+mj-lt"/>
              <a:buAutoNum type="alphaLcParenR"/>
              <a:defRPr/>
            </a:pPr>
            <a:r>
              <a:rPr lang="en-CA" dirty="0"/>
              <a:t>They are in numerical order</a:t>
            </a:r>
          </a:p>
          <a:p>
            <a:pPr marL="914400" lvl="1" indent="-514350">
              <a:buFont typeface="+mj-lt"/>
              <a:buAutoNum type="alphaLcParenR"/>
              <a:defRPr/>
            </a:pPr>
            <a:r>
              <a:rPr lang="en-CA" b="1" dirty="0">
                <a:solidFill>
                  <a:srgbClr val="FF6600"/>
                </a:solidFill>
                <a:effectLst>
                  <a:outerShdw blurRad="38100" dist="38100" dir="2700000" algn="tl">
                    <a:srgbClr val="000000">
                      <a:alpha val="43137"/>
                    </a:srgbClr>
                  </a:outerShdw>
                </a:effectLst>
                <a:ea typeface="ＭＳ Ｐゴシック" pitchFamily="-110" charset="-128"/>
              </a:rPr>
              <a:t>The greatest hazard is listed first</a:t>
            </a:r>
          </a:p>
          <a:p>
            <a:pPr marL="914400" lvl="1" indent="-514350">
              <a:buFont typeface="+mj-lt"/>
              <a:buAutoNum type="alphaLcParenR"/>
              <a:defRPr/>
            </a:pPr>
            <a:r>
              <a:rPr lang="en-CA" dirty="0"/>
              <a:t>There is no particular order</a:t>
            </a:r>
          </a:p>
        </p:txBody>
      </p:sp>
      <p:sp>
        <p:nvSpPr>
          <p:cNvPr id="4" name="Slide Number Placeholder 3">
            <a:extLst>
              <a:ext uri="{FF2B5EF4-FFF2-40B4-BE49-F238E27FC236}">
                <a16:creationId xmlns:a16="http://schemas.microsoft.com/office/drawing/2014/main" id="{3A9CE5F7-7CDE-47F5-AD34-C6BDAEC67F7E}"/>
              </a:ext>
            </a:extLst>
          </p:cNvPr>
          <p:cNvSpPr>
            <a:spLocks noGrp="1"/>
          </p:cNvSpPr>
          <p:nvPr>
            <p:ph type="sldNum" sz="quarter" idx="12"/>
          </p:nvPr>
        </p:nvSpPr>
        <p:spPr>
          <a:xfrm>
            <a:off x="8496300" y="6573838"/>
            <a:ext cx="647700" cy="284162"/>
          </a:xfrm>
        </p:spPr>
        <p:txBody>
          <a:bodyPr/>
          <a:lstStyle>
            <a:lvl1pPr>
              <a:defRPr sz="2400" b="1">
                <a:solidFill>
                  <a:srgbClr val="FF6600"/>
                </a:solidFill>
                <a:latin typeface="Times New Roman" panose="02020603050405020304" pitchFamily="18" charset="0"/>
                <a:cs typeface="Arial" panose="020B0604020202020204" pitchFamily="34" charset="0"/>
              </a:defRPr>
            </a:lvl1pPr>
            <a:lvl2pPr marL="742950" indent="-285750">
              <a:defRPr sz="2400" b="1">
                <a:solidFill>
                  <a:srgbClr val="FF6600"/>
                </a:solidFill>
                <a:latin typeface="Times New Roman" panose="02020603050405020304" pitchFamily="18" charset="0"/>
                <a:cs typeface="Arial" panose="020B0604020202020204" pitchFamily="34" charset="0"/>
              </a:defRPr>
            </a:lvl2pPr>
            <a:lvl3pPr marL="1143000" indent="-228600">
              <a:defRPr sz="2400" b="1">
                <a:solidFill>
                  <a:srgbClr val="FF6600"/>
                </a:solidFill>
                <a:latin typeface="Times New Roman" panose="02020603050405020304" pitchFamily="18" charset="0"/>
                <a:cs typeface="Arial" panose="020B0604020202020204" pitchFamily="34" charset="0"/>
              </a:defRPr>
            </a:lvl3pPr>
            <a:lvl4pPr marL="1600200" indent="-228600">
              <a:defRPr sz="2400" b="1">
                <a:solidFill>
                  <a:srgbClr val="FF6600"/>
                </a:solidFill>
                <a:latin typeface="Times New Roman" panose="02020603050405020304" pitchFamily="18" charset="0"/>
                <a:cs typeface="Arial" panose="020B0604020202020204" pitchFamily="34" charset="0"/>
              </a:defRPr>
            </a:lvl4pPr>
            <a:lvl5pPr marL="2057400" indent="-228600">
              <a:defRPr sz="2400" b="1">
                <a:solidFill>
                  <a:srgbClr val="FF6600"/>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b="1">
                <a:solidFill>
                  <a:srgbClr val="FF6600"/>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b="1">
                <a:solidFill>
                  <a:srgbClr val="FF6600"/>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b="1">
                <a:solidFill>
                  <a:srgbClr val="FF6600"/>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b="1">
                <a:solidFill>
                  <a:srgbClr val="FF6600"/>
                </a:solidFill>
                <a:latin typeface="Times New Roman" panose="02020603050405020304" pitchFamily="18" charset="0"/>
                <a:cs typeface="Arial" panose="020B0604020202020204" pitchFamily="34" charset="0"/>
              </a:defRPr>
            </a:lvl9pPr>
          </a:lstStyle>
          <a:p>
            <a:pPr>
              <a:defRPr/>
            </a:pPr>
            <a:fld id="{D0E93A53-8590-462A-BCE9-5BAB9A5B573E}" type="slidenum">
              <a:rPr lang="en-US" altLang="en-US" sz="1400" smtClean="0">
                <a:solidFill>
                  <a:srgbClr val="000000"/>
                </a:solidFill>
                <a:latin typeface="Helvetica" panose="020B0604020202020204" pitchFamily="34" charset="0"/>
              </a:rPr>
              <a:pPr>
                <a:defRPr/>
              </a:pPr>
              <a:t>40</a:t>
            </a:fld>
            <a:endParaRPr lang="en-US" altLang="en-US" sz="1400">
              <a:solidFill>
                <a:srgbClr val="000000"/>
              </a:solidFill>
              <a:latin typeface="Helvetica" panose="020B0604020202020204" pitchFamily="34" charset="0"/>
            </a:endParaRPr>
          </a:p>
        </p:txBody>
      </p:sp>
      <p:graphicFrame>
        <p:nvGraphicFramePr>
          <p:cNvPr id="6" name="Diagram 5">
            <a:extLst>
              <a:ext uri="{FF2B5EF4-FFF2-40B4-BE49-F238E27FC236}">
                <a16:creationId xmlns:a16="http://schemas.microsoft.com/office/drawing/2014/main" id="{CB483C2D-315B-48A8-A4B6-5CC6B119BE50}"/>
              </a:ext>
            </a:extLst>
          </p:cNvPr>
          <p:cNvGraphicFramePr/>
          <p:nvPr/>
        </p:nvGraphicFramePr>
        <p:xfrm>
          <a:off x="1440040" y="6093296"/>
          <a:ext cx="5940272" cy="7200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3426" name="Title 1">
            <a:extLst>
              <a:ext uri="{FF2B5EF4-FFF2-40B4-BE49-F238E27FC236}">
                <a16:creationId xmlns:a16="http://schemas.microsoft.com/office/drawing/2014/main" id="{2B85DB84-7F3A-4BE8-B610-603B240102E4}"/>
              </a:ext>
            </a:extLst>
          </p:cNvPr>
          <p:cNvSpPr>
            <a:spLocks noGrp="1"/>
          </p:cNvSpPr>
          <p:nvPr>
            <p:ph type="title"/>
          </p:nvPr>
        </p:nvSpPr>
        <p:spPr bwMode="auto">
          <a:xfrm>
            <a:off x="830263" y="620713"/>
            <a:ext cx="8205787" cy="7921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3600">
                <a:ea typeface="ＭＳ Ｐゴシック" panose="020B0600070205080204" pitchFamily="34" charset="-128"/>
              </a:rPr>
              <a:t>Overview – Question 4</a:t>
            </a:r>
          </a:p>
        </p:txBody>
      </p:sp>
      <p:sp>
        <p:nvSpPr>
          <p:cNvPr id="103427" name="Content Placeholder 2">
            <a:extLst>
              <a:ext uri="{FF2B5EF4-FFF2-40B4-BE49-F238E27FC236}">
                <a16:creationId xmlns:a16="http://schemas.microsoft.com/office/drawing/2014/main" id="{4369BC12-E099-40B0-BC25-13F2260BF772}"/>
              </a:ext>
            </a:extLst>
          </p:cNvPr>
          <p:cNvSpPr>
            <a:spLocks noGrp="1"/>
          </p:cNvSpPr>
          <p:nvPr>
            <p:ph idx="1"/>
          </p:nvPr>
        </p:nvSpPr>
        <p:spPr>
          <a:xfrm>
            <a:off x="468313" y="1628775"/>
            <a:ext cx="8351837" cy="4238625"/>
          </a:xfrm>
        </p:spPr>
        <p:txBody>
          <a:bodyPr/>
          <a:lstStyle/>
          <a:p>
            <a:pPr marL="0" indent="0">
              <a:buFontTx/>
              <a:buNone/>
            </a:pPr>
            <a:r>
              <a:rPr lang="en-US" altLang="en-US" sz="2400">
                <a:ea typeface="ＭＳ Ｐゴシック" panose="020B0600070205080204" pitchFamily="34" charset="-128"/>
              </a:rPr>
              <a:t>You are facing a chlorine multiple ton cylinders leak, what is the distance for First Isolate in all directions?</a:t>
            </a:r>
          </a:p>
          <a:p>
            <a:pPr marL="914400" lvl="1" indent="-457200">
              <a:spcBef>
                <a:spcPts val="1200"/>
              </a:spcBef>
              <a:buFont typeface="Times New Roman" panose="02020603050405020304" pitchFamily="18" charset="0"/>
              <a:buAutoNum type="alphaLcParenR"/>
            </a:pPr>
            <a:r>
              <a:rPr lang="en-US" altLang="en-US">
                <a:ea typeface="ＭＳ Ｐゴシック" panose="020B0600070205080204" pitchFamily="34" charset="-128"/>
              </a:rPr>
              <a:t>1000 m</a:t>
            </a:r>
          </a:p>
          <a:p>
            <a:pPr marL="914400" lvl="1" indent="-457200">
              <a:buFont typeface="Times New Roman" panose="02020603050405020304" pitchFamily="18" charset="0"/>
              <a:buAutoNum type="alphaLcParenR"/>
            </a:pPr>
            <a:r>
              <a:rPr lang="en-US" altLang="en-US">
                <a:ea typeface="ＭＳ Ｐゴシック" panose="020B0600070205080204" pitchFamily="34" charset="-128"/>
              </a:rPr>
              <a:t>600 m</a:t>
            </a:r>
          </a:p>
          <a:p>
            <a:pPr marL="914400" lvl="1" indent="-457200">
              <a:buFont typeface="Times New Roman" panose="02020603050405020304" pitchFamily="18" charset="0"/>
              <a:buAutoNum type="alphaLcParenR"/>
            </a:pPr>
            <a:r>
              <a:rPr lang="en-US" altLang="en-US">
                <a:ea typeface="ＭＳ Ｐゴシック" panose="020B0600070205080204" pitchFamily="34" charset="-128"/>
              </a:rPr>
              <a:t>300 m</a:t>
            </a:r>
          </a:p>
          <a:p>
            <a:pPr marL="914400" lvl="1" indent="-457200">
              <a:buFont typeface="Times New Roman" panose="02020603050405020304" pitchFamily="18" charset="0"/>
              <a:buAutoNum type="alphaLcParenR"/>
            </a:pPr>
            <a:r>
              <a:rPr lang="en-US" altLang="en-US">
                <a:ea typeface="ＭＳ Ｐゴシック" panose="020B0600070205080204" pitchFamily="34" charset="-128"/>
              </a:rPr>
              <a:t>150 m</a:t>
            </a:r>
          </a:p>
        </p:txBody>
      </p:sp>
      <p:sp>
        <p:nvSpPr>
          <p:cNvPr id="4" name="Slide Number Placeholder 3">
            <a:extLst>
              <a:ext uri="{FF2B5EF4-FFF2-40B4-BE49-F238E27FC236}">
                <a16:creationId xmlns:a16="http://schemas.microsoft.com/office/drawing/2014/main" id="{B8B1A857-CDB8-4F0E-9CC3-8C830F33A008}"/>
              </a:ext>
            </a:extLst>
          </p:cNvPr>
          <p:cNvSpPr>
            <a:spLocks noGrp="1"/>
          </p:cNvSpPr>
          <p:nvPr>
            <p:ph type="sldNum" sz="quarter" idx="12"/>
          </p:nvPr>
        </p:nvSpPr>
        <p:spPr>
          <a:xfrm>
            <a:off x="8496300" y="6573838"/>
            <a:ext cx="647700" cy="284162"/>
          </a:xfrm>
        </p:spPr>
        <p:txBody>
          <a:bodyPr/>
          <a:lstStyle>
            <a:lvl1pPr>
              <a:defRPr sz="2400" b="1">
                <a:solidFill>
                  <a:srgbClr val="FF6600"/>
                </a:solidFill>
                <a:latin typeface="Times New Roman" panose="02020603050405020304" pitchFamily="18" charset="0"/>
                <a:cs typeface="Arial" panose="020B0604020202020204" pitchFamily="34" charset="0"/>
              </a:defRPr>
            </a:lvl1pPr>
            <a:lvl2pPr marL="742950" indent="-285750">
              <a:defRPr sz="2400" b="1">
                <a:solidFill>
                  <a:srgbClr val="FF6600"/>
                </a:solidFill>
                <a:latin typeface="Times New Roman" panose="02020603050405020304" pitchFamily="18" charset="0"/>
                <a:cs typeface="Arial" panose="020B0604020202020204" pitchFamily="34" charset="0"/>
              </a:defRPr>
            </a:lvl2pPr>
            <a:lvl3pPr marL="1143000" indent="-228600">
              <a:defRPr sz="2400" b="1">
                <a:solidFill>
                  <a:srgbClr val="FF6600"/>
                </a:solidFill>
                <a:latin typeface="Times New Roman" panose="02020603050405020304" pitchFamily="18" charset="0"/>
                <a:cs typeface="Arial" panose="020B0604020202020204" pitchFamily="34" charset="0"/>
              </a:defRPr>
            </a:lvl3pPr>
            <a:lvl4pPr marL="1600200" indent="-228600">
              <a:defRPr sz="2400" b="1">
                <a:solidFill>
                  <a:srgbClr val="FF6600"/>
                </a:solidFill>
                <a:latin typeface="Times New Roman" panose="02020603050405020304" pitchFamily="18" charset="0"/>
                <a:cs typeface="Arial" panose="020B0604020202020204" pitchFamily="34" charset="0"/>
              </a:defRPr>
            </a:lvl4pPr>
            <a:lvl5pPr marL="2057400" indent="-228600">
              <a:defRPr sz="2400" b="1">
                <a:solidFill>
                  <a:srgbClr val="FF6600"/>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b="1">
                <a:solidFill>
                  <a:srgbClr val="FF6600"/>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b="1">
                <a:solidFill>
                  <a:srgbClr val="FF6600"/>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b="1">
                <a:solidFill>
                  <a:srgbClr val="FF6600"/>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b="1">
                <a:solidFill>
                  <a:srgbClr val="FF6600"/>
                </a:solidFill>
                <a:latin typeface="Times New Roman" panose="02020603050405020304" pitchFamily="18" charset="0"/>
                <a:cs typeface="Arial" panose="020B0604020202020204" pitchFamily="34" charset="0"/>
              </a:defRPr>
            </a:lvl9pPr>
          </a:lstStyle>
          <a:p>
            <a:pPr>
              <a:defRPr/>
            </a:pPr>
            <a:fld id="{076A53F7-B538-4AB4-90B5-64D2C5E5F8E7}" type="slidenum">
              <a:rPr lang="en-US" altLang="en-US" sz="1400" smtClean="0">
                <a:solidFill>
                  <a:srgbClr val="000000"/>
                </a:solidFill>
                <a:latin typeface="Helvetica" panose="020B0604020202020204" pitchFamily="34" charset="0"/>
              </a:rPr>
              <a:pPr>
                <a:defRPr/>
              </a:pPr>
              <a:t>41</a:t>
            </a:fld>
            <a:endParaRPr lang="en-US" altLang="en-US" sz="1400">
              <a:solidFill>
                <a:srgbClr val="000000"/>
              </a:solidFill>
              <a:latin typeface="Helvetica" panose="020B0604020202020204" pitchFamily="34" charset="0"/>
            </a:endParaRPr>
          </a:p>
        </p:txBody>
      </p:sp>
      <p:graphicFrame>
        <p:nvGraphicFramePr>
          <p:cNvPr id="6" name="Diagram 5">
            <a:extLst>
              <a:ext uri="{FF2B5EF4-FFF2-40B4-BE49-F238E27FC236}">
                <a16:creationId xmlns:a16="http://schemas.microsoft.com/office/drawing/2014/main" id="{50BD8C58-C0A0-4879-9ADA-94E621FCD24D}"/>
              </a:ext>
            </a:extLst>
          </p:cNvPr>
          <p:cNvGraphicFramePr/>
          <p:nvPr/>
        </p:nvGraphicFramePr>
        <p:xfrm>
          <a:off x="1440040" y="6093296"/>
          <a:ext cx="5940272" cy="7200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4450" name="Title 1">
            <a:extLst>
              <a:ext uri="{FF2B5EF4-FFF2-40B4-BE49-F238E27FC236}">
                <a16:creationId xmlns:a16="http://schemas.microsoft.com/office/drawing/2014/main" id="{0E91C378-9D79-4939-BE07-902973F02EC0}"/>
              </a:ext>
            </a:extLst>
          </p:cNvPr>
          <p:cNvSpPr>
            <a:spLocks noGrp="1"/>
          </p:cNvSpPr>
          <p:nvPr>
            <p:ph type="title"/>
          </p:nvPr>
        </p:nvSpPr>
        <p:spPr bwMode="auto">
          <a:xfrm>
            <a:off x="830263" y="620713"/>
            <a:ext cx="8205787" cy="7921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3600">
                <a:ea typeface="ＭＳ Ｐゴシック" panose="020B0600070205080204" pitchFamily="34" charset="-128"/>
              </a:rPr>
              <a:t>Overview – Question 4 (Answer)</a:t>
            </a:r>
          </a:p>
        </p:txBody>
      </p:sp>
      <p:sp>
        <p:nvSpPr>
          <p:cNvPr id="101379" name="Content Placeholder 2">
            <a:extLst>
              <a:ext uri="{FF2B5EF4-FFF2-40B4-BE49-F238E27FC236}">
                <a16:creationId xmlns:a16="http://schemas.microsoft.com/office/drawing/2014/main" id="{A10020BD-235B-46D0-B81B-C65EA3C5AB84}"/>
              </a:ext>
            </a:extLst>
          </p:cNvPr>
          <p:cNvSpPr>
            <a:spLocks noGrp="1"/>
          </p:cNvSpPr>
          <p:nvPr>
            <p:ph idx="1"/>
          </p:nvPr>
        </p:nvSpPr>
        <p:spPr>
          <a:xfrm>
            <a:off x="468313" y="1628775"/>
            <a:ext cx="8351837" cy="4238625"/>
          </a:xfrm>
        </p:spPr>
        <p:txBody>
          <a:bodyPr/>
          <a:lstStyle/>
          <a:p>
            <a:pPr marL="0" indent="0">
              <a:buFontTx/>
              <a:buNone/>
              <a:defRPr/>
            </a:pPr>
            <a:r>
              <a:rPr lang="en-US" altLang="en-US" sz="2400" dirty="0">
                <a:ea typeface="ＭＳ Ｐゴシック" panose="020B0600070205080204" pitchFamily="34" charset="-128"/>
              </a:rPr>
              <a:t>You are facing a chlorine multiple ton cylinders leak, what is the distance for First Isolate in all directions?</a:t>
            </a:r>
          </a:p>
          <a:p>
            <a:pPr marL="914400" lvl="1" indent="-457200">
              <a:spcBef>
                <a:spcPts val="1200"/>
              </a:spcBef>
              <a:buFont typeface="+mj-lt"/>
              <a:buAutoNum type="alphaLcParenR"/>
              <a:defRPr/>
            </a:pPr>
            <a:r>
              <a:rPr lang="en-US" altLang="en-US" dirty="0">
                <a:ea typeface="ＭＳ Ｐゴシック" panose="020B0600070205080204" pitchFamily="34" charset="-128"/>
              </a:rPr>
              <a:t>1000 m</a:t>
            </a:r>
          </a:p>
          <a:p>
            <a:pPr marL="914400" lvl="1" indent="-457200">
              <a:buFont typeface="Times New Roman" panose="02020603050405020304" pitchFamily="18" charset="0"/>
              <a:buAutoNum type="alphaLcParenR"/>
              <a:defRPr/>
            </a:pPr>
            <a:r>
              <a:rPr lang="en-US" altLang="en-US" dirty="0">
                <a:ea typeface="ＭＳ Ｐゴシック" panose="020B0600070205080204" pitchFamily="34" charset="-128"/>
              </a:rPr>
              <a:t>600 m</a:t>
            </a:r>
          </a:p>
          <a:p>
            <a:pPr marL="914400" lvl="1" indent="-457200">
              <a:buFont typeface="Times New Roman" panose="02020603050405020304" pitchFamily="18" charset="0"/>
              <a:buAutoNum type="alphaLcParenR"/>
              <a:defRPr/>
            </a:pPr>
            <a:r>
              <a:rPr lang="en-US" altLang="en-US" b="1" dirty="0">
                <a:solidFill>
                  <a:srgbClr val="33CC33"/>
                </a:solidFill>
                <a:effectLst>
                  <a:outerShdw blurRad="38100" dist="38100" dir="2700000" algn="tl">
                    <a:srgbClr val="000000">
                      <a:alpha val="43137"/>
                    </a:srgbClr>
                  </a:outerShdw>
                </a:effectLst>
                <a:ea typeface="ＭＳ Ｐゴシック" panose="020B0600070205080204" pitchFamily="34" charset="-128"/>
              </a:rPr>
              <a:t>300 m</a:t>
            </a:r>
          </a:p>
          <a:p>
            <a:pPr marL="914400" lvl="1" indent="-457200">
              <a:buFont typeface="Times New Roman" panose="02020603050405020304" pitchFamily="18" charset="0"/>
              <a:buAutoNum type="alphaLcParenR"/>
              <a:defRPr/>
            </a:pPr>
            <a:r>
              <a:rPr lang="en-US" altLang="en-US" dirty="0">
                <a:ea typeface="ＭＳ Ｐゴシック" panose="020B0600070205080204" pitchFamily="34" charset="-128"/>
              </a:rPr>
              <a:t>150 m</a:t>
            </a:r>
          </a:p>
          <a:p>
            <a:pPr marL="914400" lvl="1" indent="-457200">
              <a:buFont typeface="Times New Roman" panose="02020603050405020304" pitchFamily="18" charset="0"/>
              <a:buAutoNum type="alphaLcParenR"/>
              <a:defRPr/>
            </a:pPr>
            <a:endParaRPr lang="fr-CA" altLang="en-US" dirty="0">
              <a:ea typeface="ＭＳ Ｐゴシック" panose="020B0600070205080204" pitchFamily="34" charset="-128"/>
            </a:endParaRPr>
          </a:p>
          <a:p>
            <a:pPr marL="914400" lvl="1" indent="-457200">
              <a:buFont typeface="Times New Roman" panose="02020603050405020304" pitchFamily="18" charset="0"/>
              <a:buAutoNum type="alphaLcParenR"/>
              <a:defRPr/>
            </a:pPr>
            <a:endParaRPr lang="fr-CA" altLang="en-US" dirty="0">
              <a:ea typeface="ＭＳ Ｐゴシック" panose="020B0600070205080204" pitchFamily="34" charset="-128"/>
            </a:endParaRPr>
          </a:p>
          <a:p>
            <a:pPr marL="457200" lvl="1" indent="0" algn="r">
              <a:buFontTx/>
              <a:buNone/>
              <a:defRPr/>
            </a:pPr>
            <a:endParaRPr lang="en-US" altLang="en-US" sz="1400" dirty="0">
              <a:ea typeface="ＭＳ Ｐゴシック" panose="020B0600070205080204" pitchFamily="34" charset="-128"/>
            </a:endParaRPr>
          </a:p>
          <a:p>
            <a:pPr marL="457200" lvl="1" indent="0" algn="r">
              <a:buFontTx/>
              <a:buNone/>
              <a:defRPr/>
            </a:pPr>
            <a:r>
              <a:rPr lang="en-US" altLang="en-US" sz="1400" dirty="0">
                <a:ea typeface="ＭＳ Ｐゴシック" panose="020B0600070205080204" pitchFamily="34" charset="-128"/>
              </a:rPr>
              <a:t>Reference: ERG2016 Page 355 – Multiple Ton Cylinders</a:t>
            </a:r>
          </a:p>
          <a:p>
            <a:pPr marL="457200" lvl="1" indent="0" algn="r">
              <a:buFontTx/>
              <a:buNone/>
              <a:defRPr/>
            </a:pPr>
            <a:endParaRPr lang="fr-CA" altLang="en-US" dirty="0">
              <a:ea typeface="ＭＳ Ｐゴシック" panose="020B0600070205080204" pitchFamily="34" charset="-128"/>
            </a:endParaRPr>
          </a:p>
        </p:txBody>
      </p:sp>
      <p:sp>
        <p:nvSpPr>
          <p:cNvPr id="4" name="Slide Number Placeholder 3">
            <a:extLst>
              <a:ext uri="{FF2B5EF4-FFF2-40B4-BE49-F238E27FC236}">
                <a16:creationId xmlns:a16="http://schemas.microsoft.com/office/drawing/2014/main" id="{84976A63-A6DC-4106-9308-050021152AA9}"/>
              </a:ext>
            </a:extLst>
          </p:cNvPr>
          <p:cNvSpPr>
            <a:spLocks noGrp="1"/>
          </p:cNvSpPr>
          <p:nvPr>
            <p:ph type="sldNum" sz="quarter" idx="12"/>
          </p:nvPr>
        </p:nvSpPr>
        <p:spPr>
          <a:xfrm>
            <a:off x="8496300" y="6573838"/>
            <a:ext cx="647700" cy="284162"/>
          </a:xfrm>
        </p:spPr>
        <p:txBody>
          <a:bodyPr/>
          <a:lstStyle>
            <a:lvl1pPr>
              <a:defRPr sz="2400" b="1">
                <a:solidFill>
                  <a:srgbClr val="FF6600"/>
                </a:solidFill>
                <a:latin typeface="Times New Roman" panose="02020603050405020304" pitchFamily="18" charset="0"/>
                <a:cs typeface="Arial" panose="020B0604020202020204" pitchFamily="34" charset="0"/>
              </a:defRPr>
            </a:lvl1pPr>
            <a:lvl2pPr marL="742950" indent="-285750">
              <a:defRPr sz="2400" b="1">
                <a:solidFill>
                  <a:srgbClr val="FF6600"/>
                </a:solidFill>
                <a:latin typeface="Times New Roman" panose="02020603050405020304" pitchFamily="18" charset="0"/>
                <a:cs typeface="Arial" panose="020B0604020202020204" pitchFamily="34" charset="0"/>
              </a:defRPr>
            </a:lvl2pPr>
            <a:lvl3pPr marL="1143000" indent="-228600">
              <a:defRPr sz="2400" b="1">
                <a:solidFill>
                  <a:srgbClr val="FF6600"/>
                </a:solidFill>
                <a:latin typeface="Times New Roman" panose="02020603050405020304" pitchFamily="18" charset="0"/>
                <a:cs typeface="Arial" panose="020B0604020202020204" pitchFamily="34" charset="0"/>
              </a:defRPr>
            </a:lvl3pPr>
            <a:lvl4pPr marL="1600200" indent="-228600">
              <a:defRPr sz="2400" b="1">
                <a:solidFill>
                  <a:srgbClr val="FF6600"/>
                </a:solidFill>
                <a:latin typeface="Times New Roman" panose="02020603050405020304" pitchFamily="18" charset="0"/>
                <a:cs typeface="Arial" panose="020B0604020202020204" pitchFamily="34" charset="0"/>
              </a:defRPr>
            </a:lvl4pPr>
            <a:lvl5pPr marL="2057400" indent="-228600">
              <a:defRPr sz="2400" b="1">
                <a:solidFill>
                  <a:srgbClr val="FF6600"/>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b="1">
                <a:solidFill>
                  <a:srgbClr val="FF6600"/>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b="1">
                <a:solidFill>
                  <a:srgbClr val="FF6600"/>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b="1">
                <a:solidFill>
                  <a:srgbClr val="FF6600"/>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b="1">
                <a:solidFill>
                  <a:srgbClr val="FF6600"/>
                </a:solidFill>
                <a:latin typeface="Times New Roman" panose="02020603050405020304" pitchFamily="18" charset="0"/>
                <a:cs typeface="Arial" panose="020B0604020202020204" pitchFamily="34" charset="0"/>
              </a:defRPr>
            </a:lvl9pPr>
          </a:lstStyle>
          <a:p>
            <a:pPr>
              <a:defRPr/>
            </a:pPr>
            <a:fld id="{98110B61-BE3A-45A0-B8FE-C6FAD548E116}" type="slidenum">
              <a:rPr lang="en-US" altLang="en-US" sz="1400" smtClean="0">
                <a:solidFill>
                  <a:srgbClr val="000000"/>
                </a:solidFill>
                <a:latin typeface="Helvetica" panose="020B0604020202020204" pitchFamily="34" charset="0"/>
              </a:rPr>
              <a:pPr>
                <a:defRPr/>
              </a:pPr>
              <a:t>42</a:t>
            </a:fld>
            <a:endParaRPr lang="en-US" altLang="en-US" sz="1400">
              <a:solidFill>
                <a:srgbClr val="000000"/>
              </a:solidFill>
              <a:latin typeface="Helvetica" panose="020B0604020202020204" pitchFamily="34" charset="0"/>
            </a:endParaRPr>
          </a:p>
        </p:txBody>
      </p:sp>
      <p:graphicFrame>
        <p:nvGraphicFramePr>
          <p:cNvPr id="6" name="Diagram 5">
            <a:extLst>
              <a:ext uri="{FF2B5EF4-FFF2-40B4-BE49-F238E27FC236}">
                <a16:creationId xmlns:a16="http://schemas.microsoft.com/office/drawing/2014/main" id="{6884F6A9-5727-462A-AFA4-BBD3AD384996}"/>
              </a:ext>
            </a:extLst>
          </p:cNvPr>
          <p:cNvGraphicFramePr/>
          <p:nvPr/>
        </p:nvGraphicFramePr>
        <p:xfrm>
          <a:off x="1440040" y="6093296"/>
          <a:ext cx="5940272" cy="7200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6498" name="Title 1">
            <a:extLst>
              <a:ext uri="{FF2B5EF4-FFF2-40B4-BE49-F238E27FC236}">
                <a16:creationId xmlns:a16="http://schemas.microsoft.com/office/drawing/2014/main" id="{A8137CBC-9C87-4756-BF45-2051A3AE92CA}"/>
              </a:ext>
            </a:extLst>
          </p:cNvPr>
          <p:cNvSpPr>
            <a:spLocks noGrp="1"/>
          </p:cNvSpPr>
          <p:nvPr>
            <p:ph type="title"/>
          </p:nvPr>
        </p:nvSpPr>
        <p:spPr bwMode="auto">
          <a:xfrm>
            <a:off x="830263" y="620713"/>
            <a:ext cx="8205787" cy="7921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CA" altLang="en-US" sz="3600">
                <a:ea typeface="ＭＳ Ｐゴシック" panose="020B0600070205080204" pitchFamily="34" charset="-128"/>
              </a:rPr>
              <a:t>Thinking Point</a:t>
            </a:r>
          </a:p>
        </p:txBody>
      </p:sp>
      <p:sp>
        <p:nvSpPr>
          <p:cNvPr id="106499" name="Content Placeholder 2">
            <a:extLst>
              <a:ext uri="{FF2B5EF4-FFF2-40B4-BE49-F238E27FC236}">
                <a16:creationId xmlns:a16="http://schemas.microsoft.com/office/drawing/2014/main" id="{0AB7E44C-58E3-47C5-92D3-21D40F4E4032}"/>
              </a:ext>
            </a:extLst>
          </p:cNvPr>
          <p:cNvSpPr>
            <a:spLocks noGrp="1"/>
          </p:cNvSpPr>
          <p:nvPr>
            <p:ph idx="1"/>
          </p:nvPr>
        </p:nvSpPr>
        <p:spPr>
          <a:xfrm>
            <a:off x="685800" y="1628775"/>
            <a:ext cx="7772400" cy="4238625"/>
          </a:xfrm>
        </p:spPr>
        <p:txBody>
          <a:bodyPr/>
          <a:lstStyle/>
          <a:p>
            <a:pPr marL="514350" indent="-514350">
              <a:buFont typeface="Times New Roman" panose="02020603050405020304" pitchFamily="18" charset="0"/>
              <a:buAutoNum type="arabicPeriod"/>
            </a:pPr>
            <a:r>
              <a:rPr lang="en-CA" altLang="en-US" sz="2400">
                <a:ea typeface="ＭＳ Ｐゴシック" panose="020B0600070205080204" pitchFamily="34" charset="-128"/>
              </a:rPr>
              <a:t>Why is there different distances provided for DAY-TIME and NIGHT-TIME spills?</a:t>
            </a:r>
          </a:p>
          <a:p>
            <a:pPr marL="514350" indent="-514350">
              <a:buFont typeface="Times New Roman" panose="02020603050405020304" pitchFamily="18" charset="0"/>
              <a:buAutoNum type="arabicPeriod"/>
            </a:pPr>
            <a:endParaRPr lang="en-CA" altLang="en-US" sz="2400">
              <a:ea typeface="ＭＳ Ｐゴシック" panose="020B0600070205080204" pitchFamily="34" charset="-128"/>
            </a:endParaRPr>
          </a:p>
          <a:p>
            <a:pPr marL="514350" indent="-514350">
              <a:buFont typeface="Times New Roman" panose="02020603050405020304" pitchFamily="18" charset="0"/>
              <a:buAutoNum type="arabicPeriod"/>
            </a:pPr>
            <a:r>
              <a:rPr lang="en-CA" altLang="en-US" sz="2400">
                <a:ea typeface="ＭＳ Ｐゴシック" panose="020B0600070205080204" pitchFamily="34" charset="-128"/>
              </a:rPr>
              <a:t>For TIH gases, when the wind direction changes, would you modify the downwind isolation zone accordingly?</a:t>
            </a:r>
          </a:p>
        </p:txBody>
      </p:sp>
      <p:sp>
        <p:nvSpPr>
          <p:cNvPr id="4" name="Slide Number Placeholder 3">
            <a:extLst>
              <a:ext uri="{FF2B5EF4-FFF2-40B4-BE49-F238E27FC236}">
                <a16:creationId xmlns:a16="http://schemas.microsoft.com/office/drawing/2014/main" id="{6D5BCEA7-D744-40D0-8E54-E68C71640383}"/>
              </a:ext>
            </a:extLst>
          </p:cNvPr>
          <p:cNvSpPr>
            <a:spLocks noGrp="1"/>
          </p:cNvSpPr>
          <p:nvPr>
            <p:ph type="sldNum" sz="quarter" idx="12"/>
          </p:nvPr>
        </p:nvSpPr>
        <p:spPr>
          <a:xfrm>
            <a:off x="8496300" y="6573838"/>
            <a:ext cx="647700" cy="284162"/>
          </a:xfrm>
        </p:spPr>
        <p:txBody>
          <a:bodyPr/>
          <a:lstStyle>
            <a:lvl1pPr>
              <a:defRPr sz="2400" b="1">
                <a:solidFill>
                  <a:srgbClr val="FF6600"/>
                </a:solidFill>
                <a:latin typeface="Times New Roman" panose="02020603050405020304" pitchFamily="18" charset="0"/>
                <a:cs typeface="Arial" panose="020B0604020202020204" pitchFamily="34" charset="0"/>
              </a:defRPr>
            </a:lvl1pPr>
            <a:lvl2pPr marL="742950" indent="-285750">
              <a:defRPr sz="2400" b="1">
                <a:solidFill>
                  <a:srgbClr val="FF6600"/>
                </a:solidFill>
                <a:latin typeface="Times New Roman" panose="02020603050405020304" pitchFamily="18" charset="0"/>
                <a:cs typeface="Arial" panose="020B0604020202020204" pitchFamily="34" charset="0"/>
              </a:defRPr>
            </a:lvl2pPr>
            <a:lvl3pPr marL="1143000" indent="-228600">
              <a:defRPr sz="2400" b="1">
                <a:solidFill>
                  <a:srgbClr val="FF6600"/>
                </a:solidFill>
                <a:latin typeface="Times New Roman" panose="02020603050405020304" pitchFamily="18" charset="0"/>
                <a:cs typeface="Arial" panose="020B0604020202020204" pitchFamily="34" charset="0"/>
              </a:defRPr>
            </a:lvl3pPr>
            <a:lvl4pPr marL="1600200" indent="-228600">
              <a:defRPr sz="2400" b="1">
                <a:solidFill>
                  <a:srgbClr val="FF6600"/>
                </a:solidFill>
                <a:latin typeface="Times New Roman" panose="02020603050405020304" pitchFamily="18" charset="0"/>
                <a:cs typeface="Arial" panose="020B0604020202020204" pitchFamily="34" charset="0"/>
              </a:defRPr>
            </a:lvl4pPr>
            <a:lvl5pPr marL="2057400" indent="-228600">
              <a:defRPr sz="2400" b="1">
                <a:solidFill>
                  <a:srgbClr val="FF6600"/>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b="1">
                <a:solidFill>
                  <a:srgbClr val="FF6600"/>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b="1">
                <a:solidFill>
                  <a:srgbClr val="FF6600"/>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b="1">
                <a:solidFill>
                  <a:srgbClr val="FF6600"/>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b="1">
                <a:solidFill>
                  <a:srgbClr val="FF6600"/>
                </a:solidFill>
                <a:latin typeface="Times New Roman" panose="02020603050405020304" pitchFamily="18" charset="0"/>
                <a:cs typeface="Arial" panose="020B0604020202020204" pitchFamily="34" charset="0"/>
              </a:defRPr>
            </a:lvl9pPr>
          </a:lstStyle>
          <a:p>
            <a:pPr>
              <a:defRPr/>
            </a:pPr>
            <a:fld id="{D495FBE4-2138-4FDE-9F63-874EF1913488}" type="slidenum">
              <a:rPr lang="en-US" altLang="en-US" sz="1400" smtClean="0">
                <a:solidFill>
                  <a:srgbClr val="000000"/>
                </a:solidFill>
                <a:latin typeface="Helvetica" panose="020B0604020202020204" pitchFamily="34" charset="0"/>
              </a:rPr>
              <a:pPr>
                <a:defRPr/>
              </a:pPr>
              <a:t>43</a:t>
            </a:fld>
            <a:endParaRPr lang="en-US" altLang="en-US" sz="1400">
              <a:solidFill>
                <a:srgbClr val="000000"/>
              </a:solidFill>
              <a:latin typeface="Helvetica" panose="020B0604020202020204" pitchFamily="34" charset="0"/>
            </a:endParaRPr>
          </a:p>
        </p:txBody>
      </p:sp>
      <p:graphicFrame>
        <p:nvGraphicFramePr>
          <p:cNvPr id="5" name="Diagram 4">
            <a:extLst>
              <a:ext uri="{FF2B5EF4-FFF2-40B4-BE49-F238E27FC236}">
                <a16:creationId xmlns:a16="http://schemas.microsoft.com/office/drawing/2014/main" id="{3A3FF913-D89D-47B6-9632-339953007457}"/>
              </a:ext>
            </a:extLst>
          </p:cNvPr>
          <p:cNvGraphicFramePr/>
          <p:nvPr/>
        </p:nvGraphicFramePr>
        <p:xfrm>
          <a:off x="1440040" y="6093296"/>
          <a:ext cx="5940272" cy="7200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7522" name="Title 1">
            <a:extLst>
              <a:ext uri="{FF2B5EF4-FFF2-40B4-BE49-F238E27FC236}">
                <a16:creationId xmlns:a16="http://schemas.microsoft.com/office/drawing/2014/main" id="{8C9DA0C1-7EBC-48FE-BBEA-0C5D6672E6F3}"/>
              </a:ext>
            </a:extLst>
          </p:cNvPr>
          <p:cNvSpPr>
            <a:spLocks noGrp="1"/>
          </p:cNvSpPr>
          <p:nvPr>
            <p:ph type="title"/>
          </p:nvPr>
        </p:nvSpPr>
        <p:spPr bwMode="auto">
          <a:xfrm>
            <a:off x="830263" y="620713"/>
            <a:ext cx="8205787" cy="7921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3600">
                <a:ea typeface="ＭＳ Ｐゴシック" panose="020B0600070205080204" pitchFamily="34" charset="-128"/>
              </a:rPr>
              <a:t>ERG2016 - Usage</a:t>
            </a:r>
          </a:p>
        </p:txBody>
      </p:sp>
      <p:sp>
        <p:nvSpPr>
          <p:cNvPr id="4" name="Slide Number Placeholder 3">
            <a:extLst>
              <a:ext uri="{FF2B5EF4-FFF2-40B4-BE49-F238E27FC236}">
                <a16:creationId xmlns:a16="http://schemas.microsoft.com/office/drawing/2014/main" id="{ED0F8F10-95F9-44D7-9DCF-DC4D846FF5FF}"/>
              </a:ext>
            </a:extLst>
          </p:cNvPr>
          <p:cNvSpPr>
            <a:spLocks noGrp="1"/>
          </p:cNvSpPr>
          <p:nvPr>
            <p:ph type="sldNum" sz="quarter" idx="12"/>
          </p:nvPr>
        </p:nvSpPr>
        <p:spPr>
          <a:xfrm>
            <a:off x="8496300" y="6573838"/>
            <a:ext cx="647700" cy="284162"/>
          </a:xfrm>
        </p:spPr>
        <p:txBody>
          <a:bodyPr/>
          <a:lstStyle>
            <a:lvl1pPr>
              <a:defRPr sz="2400" b="1">
                <a:solidFill>
                  <a:srgbClr val="FF6600"/>
                </a:solidFill>
                <a:latin typeface="Times New Roman" panose="02020603050405020304" pitchFamily="18" charset="0"/>
                <a:cs typeface="Arial" panose="020B0604020202020204" pitchFamily="34" charset="0"/>
              </a:defRPr>
            </a:lvl1pPr>
            <a:lvl2pPr marL="742950" indent="-285750">
              <a:defRPr sz="2400" b="1">
                <a:solidFill>
                  <a:srgbClr val="FF6600"/>
                </a:solidFill>
                <a:latin typeface="Times New Roman" panose="02020603050405020304" pitchFamily="18" charset="0"/>
                <a:cs typeface="Arial" panose="020B0604020202020204" pitchFamily="34" charset="0"/>
              </a:defRPr>
            </a:lvl2pPr>
            <a:lvl3pPr marL="1143000" indent="-228600">
              <a:defRPr sz="2400" b="1">
                <a:solidFill>
                  <a:srgbClr val="FF6600"/>
                </a:solidFill>
                <a:latin typeface="Times New Roman" panose="02020603050405020304" pitchFamily="18" charset="0"/>
                <a:cs typeface="Arial" panose="020B0604020202020204" pitchFamily="34" charset="0"/>
              </a:defRPr>
            </a:lvl3pPr>
            <a:lvl4pPr marL="1600200" indent="-228600">
              <a:defRPr sz="2400" b="1">
                <a:solidFill>
                  <a:srgbClr val="FF6600"/>
                </a:solidFill>
                <a:latin typeface="Times New Roman" panose="02020603050405020304" pitchFamily="18" charset="0"/>
                <a:cs typeface="Arial" panose="020B0604020202020204" pitchFamily="34" charset="0"/>
              </a:defRPr>
            </a:lvl4pPr>
            <a:lvl5pPr marL="2057400" indent="-228600">
              <a:defRPr sz="2400" b="1">
                <a:solidFill>
                  <a:srgbClr val="FF6600"/>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b="1">
                <a:solidFill>
                  <a:srgbClr val="FF6600"/>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b="1">
                <a:solidFill>
                  <a:srgbClr val="FF6600"/>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b="1">
                <a:solidFill>
                  <a:srgbClr val="FF6600"/>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b="1">
                <a:solidFill>
                  <a:srgbClr val="FF6600"/>
                </a:solidFill>
                <a:latin typeface="Times New Roman" panose="02020603050405020304" pitchFamily="18" charset="0"/>
                <a:cs typeface="Arial" panose="020B0604020202020204" pitchFamily="34" charset="0"/>
              </a:defRPr>
            </a:lvl9pPr>
          </a:lstStyle>
          <a:p>
            <a:pPr>
              <a:defRPr/>
            </a:pPr>
            <a:fld id="{3CD00A6B-D64A-48AB-870B-063669A4C449}" type="slidenum">
              <a:rPr lang="en-US" altLang="en-US" sz="1400" smtClean="0">
                <a:solidFill>
                  <a:srgbClr val="000000"/>
                </a:solidFill>
                <a:latin typeface="Helvetica" panose="020B0604020202020204" pitchFamily="34" charset="0"/>
              </a:rPr>
              <a:pPr>
                <a:defRPr/>
              </a:pPr>
              <a:t>44</a:t>
            </a:fld>
            <a:endParaRPr lang="en-US" altLang="en-US" sz="1400">
              <a:solidFill>
                <a:srgbClr val="000000"/>
              </a:solidFill>
              <a:latin typeface="Helvetica" panose="020B0604020202020204" pitchFamily="34" charset="0"/>
            </a:endParaRPr>
          </a:p>
        </p:txBody>
      </p:sp>
      <p:graphicFrame>
        <p:nvGraphicFramePr>
          <p:cNvPr id="5" name="Diagram 4">
            <a:extLst>
              <a:ext uri="{FF2B5EF4-FFF2-40B4-BE49-F238E27FC236}">
                <a16:creationId xmlns:a16="http://schemas.microsoft.com/office/drawing/2014/main" id="{2BE67A59-0B40-4A84-807D-E344E9F139A3}"/>
              </a:ext>
            </a:extLst>
          </p:cNvPr>
          <p:cNvGraphicFramePr/>
          <p:nvPr/>
        </p:nvGraphicFramePr>
        <p:xfrm>
          <a:off x="467544" y="2780928"/>
          <a:ext cx="8280920" cy="13407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8546" name="Title 1">
            <a:extLst>
              <a:ext uri="{FF2B5EF4-FFF2-40B4-BE49-F238E27FC236}">
                <a16:creationId xmlns:a16="http://schemas.microsoft.com/office/drawing/2014/main" id="{F86F8FDA-EB94-43E7-9353-F6D21F9F7B64}"/>
              </a:ext>
            </a:extLst>
          </p:cNvPr>
          <p:cNvSpPr>
            <a:spLocks noGrp="1"/>
          </p:cNvSpPr>
          <p:nvPr>
            <p:ph type="title"/>
          </p:nvPr>
        </p:nvSpPr>
        <p:spPr bwMode="auto">
          <a:xfrm>
            <a:off x="830263" y="620713"/>
            <a:ext cx="8205787" cy="7921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3600">
                <a:ea typeface="ＭＳ Ｐゴシック" panose="020B0600070205080204" pitchFamily="34" charset="-128"/>
              </a:rPr>
              <a:t>ERG2016 - Usage</a:t>
            </a:r>
          </a:p>
        </p:txBody>
      </p:sp>
      <p:sp>
        <p:nvSpPr>
          <p:cNvPr id="4" name="Slide Number Placeholder 3">
            <a:extLst>
              <a:ext uri="{FF2B5EF4-FFF2-40B4-BE49-F238E27FC236}">
                <a16:creationId xmlns:a16="http://schemas.microsoft.com/office/drawing/2014/main" id="{8E8CDC44-D4D8-4217-AE7F-218934D7F839}"/>
              </a:ext>
            </a:extLst>
          </p:cNvPr>
          <p:cNvSpPr>
            <a:spLocks noGrp="1"/>
          </p:cNvSpPr>
          <p:nvPr>
            <p:ph type="sldNum" sz="quarter" idx="12"/>
          </p:nvPr>
        </p:nvSpPr>
        <p:spPr>
          <a:xfrm>
            <a:off x="8496300" y="6573838"/>
            <a:ext cx="647700" cy="284162"/>
          </a:xfrm>
        </p:spPr>
        <p:txBody>
          <a:bodyPr/>
          <a:lstStyle>
            <a:lvl1pPr>
              <a:defRPr sz="2400" b="1">
                <a:solidFill>
                  <a:srgbClr val="FF6600"/>
                </a:solidFill>
                <a:latin typeface="Times New Roman" panose="02020603050405020304" pitchFamily="18" charset="0"/>
                <a:cs typeface="Arial" panose="020B0604020202020204" pitchFamily="34" charset="0"/>
              </a:defRPr>
            </a:lvl1pPr>
            <a:lvl2pPr marL="742950" indent="-285750">
              <a:defRPr sz="2400" b="1">
                <a:solidFill>
                  <a:srgbClr val="FF6600"/>
                </a:solidFill>
                <a:latin typeface="Times New Roman" panose="02020603050405020304" pitchFamily="18" charset="0"/>
                <a:cs typeface="Arial" panose="020B0604020202020204" pitchFamily="34" charset="0"/>
              </a:defRPr>
            </a:lvl2pPr>
            <a:lvl3pPr marL="1143000" indent="-228600">
              <a:defRPr sz="2400" b="1">
                <a:solidFill>
                  <a:srgbClr val="FF6600"/>
                </a:solidFill>
                <a:latin typeface="Times New Roman" panose="02020603050405020304" pitchFamily="18" charset="0"/>
                <a:cs typeface="Arial" panose="020B0604020202020204" pitchFamily="34" charset="0"/>
              </a:defRPr>
            </a:lvl3pPr>
            <a:lvl4pPr marL="1600200" indent="-228600">
              <a:defRPr sz="2400" b="1">
                <a:solidFill>
                  <a:srgbClr val="FF6600"/>
                </a:solidFill>
                <a:latin typeface="Times New Roman" panose="02020603050405020304" pitchFamily="18" charset="0"/>
                <a:cs typeface="Arial" panose="020B0604020202020204" pitchFamily="34" charset="0"/>
              </a:defRPr>
            </a:lvl4pPr>
            <a:lvl5pPr marL="2057400" indent="-228600">
              <a:defRPr sz="2400" b="1">
                <a:solidFill>
                  <a:srgbClr val="FF6600"/>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b="1">
                <a:solidFill>
                  <a:srgbClr val="FF6600"/>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b="1">
                <a:solidFill>
                  <a:srgbClr val="FF6600"/>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b="1">
                <a:solidFill>
                  <a:srgbClr val="FF6600"/>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b="1">
                <a:solidFill>
                  <a:srgbClr val="FF6600"/>
                </a:solidFill>
                <a:latin typeface="Times New Roman" panose="02020603050405020304" pitchFamily="18" charset="0"/>
                <a:cs typeface="Arial" panose="020B0604020202020204" pitchFamily="34" charset="0"/>
              </a:defRPr>
            </a:lvl9pPr>
          </a:lstStyle>
          <a:p>
            <a:pPr>
              <a:defRPr/>
            </a:pPr>
            <a:fld id="{DAB55CEE-415A-4497-87E8-E5432F56A931}" type="slidenum">
              <a:rPr lang="en-US" altLang="en-US" sz="1400" smtClean="0">
                <a:solidFill>
                  <a:srgbClr val="000000"/>
                </a:solidFill>
                <a:latin typeface="Helvetica" panose="020B0604020202020204" pitchFamily="34" charset="0"/>
              </a:rPr>
              <a:pPr>
                <a:defRPr/>
              </a:pPr>
              <a:t>45</a:t>
            </a:fld>
            <a:endParaRPr lang="en-US" altLang="en-US" sz="1400">
              <a:solidFill>
                <a:srgbClr val="000000"/>
              </a:solidFill>
              <a:latin typeface="Helvetica" panose="020B0604020202020204" pitchFamily="34" charset="0"/>
            </a:endParaRPr>
          </a:p>
        </p:txBody>
      </p:sp>
      <p:sp>
        <p:nvSpPr>
          <p:cNvPr id="5" name="TextBox 4">
            <a:extLst>
              <a:ext uri="{FF2B5EF4-FFF2-40B4-BE49-F238E27FC236}">
                <a16:creationId xmlns:a16="http://schemas.microsoft.com/office/drawing/2014/main" id="{BB1F59BC-4835-4E1B-9CB3-07CFA5C5F28F}"/>
              </a:ext>
            </a:extLst>
          </p:cNvPr>
          <p:cNvSpPr txBox="1"/>
          <p:nvPr/>
        </p:nvSpPr>
        <p:spPr>
          <a:xfrm>
            <a:off x="468313" y="1628775"/>
            <a:ext cx="8351837" cy="3046413"/>
          </a:xfrm>
          <a:prstGeom prst="rect">
            <a:avLst/>
          </a:prstGeom>
          <a:noFill/>
        </p:spPr>
        <p:txBody>
          <a:bodyPr>
            <a:spAutoFit/>
          </a:bodyPr>
          <a:lstStyle/>
          <a:p>
            <a:pPr>
              <a:defRPr/>
            </a:pPr>
            <a:r>
              <a:rPr lang="en-US" b="0" dirty="0">
                <a:solidFill>
                  <a:schemeClr val="tx1"/>
                </a:solidFill>
                <a:latin typeface="Helvetica" pitchFamily="34" charset="0"/>
                <a:cs typeface="Arial" charset="0"/>
              </a:rPr>
              <a:t>This chapter will demonstrate how to use the ERG2016 flowchart (Page 1 of the guidebook) for:</a:t>
            </a:r>
          </a:p>
          <a:p>
            <a:pPr>
              <a:defRPr/>
            </a:pPr>
            <a:endParaRPr lang="en-US" b="0" dirty="0">
              <a:solidFill>
                <a:schemeClr val="tx1"/>
              </a:solidFill>
              <a:latin typeface="Helvetica" pitchFamily="34" charset="0"/>
              <a:cs typeface="Arial" charset="0"/>
            </a:endParaRPr>
          </a:p>
          <a:p>
            <a:pPr marL="457200" indent="-457200">
              <a:buFont typeface="+mj-lt"/>
              <a:buAutoNum type="arabicPeriod"/>
              <a:defRPr/>
            </a:pPr>
            <a:r>
              <a:rPr lang="en-CA" altLang="en-US" dirty="0">
                <a:solidFill>
                  <a:schemeClr val="tx1"/>
                </a:solidFill>
                <a:latin typeface="Helvetica" pitchFamily="34" charset="0"/>
                <a:ea typeface="ＭＳ Ｐゴシック" pitchFamily="34" charset="-128"/>
                <a:cs typeface="Helvetica" pitchFamily="34" charset="0"/>
              </a:rPr>
              <a:t>Explosives</a:t>
            </a:r>
            <a:r>
              <a:rPr lang="en-CA" altLang="en-US" dirty="0">
                <a:latin typeface="Helvetica" panose="020B0604020202020204" pitchFamily="34" charset="0"/>
                <a:ea typeface="ＭＳ Ｐゴシック" pitchFamily="34" charset="-128"/>
                <a:cs typeface="Helvetica" panose="020B0604020202020204" pitchFamily="34" charset="0"/>
              </a:rPr>
              <a:t> </a:t>
            </a:r>
            <a:r>
              <a:rPr lang="en-CA" altLang="en-US" dirty="0">
                <a:solidFill>
                  <a:schemeClr val="tx1"/>
                </a:solidFill>
                <a:latin typeface="Helvetica" pitchFamily="34" charset="0"/>
                <a:ea typeface="ＭＳ Ｐゴシック" pitchFamily="34" charset="-128"/>
                <a:cs typeface="Helvetica" pitchFamily="34" charset="0"/>
              </a:rPr>
              <a:t>Placard;</a:t>
            </a:r>
          </a:p>
          <a:p>
            <a:pPr marL="457200" indent="-457200">
              <a:buFont typeface="+mj-lt"/>
              <a:buAutoNum type="arabicPeriod"/>
              <a:defRPr/>
            </a:pPr>
            <a:r>
              <a:rPr lang="en-CA" altLang="en-US" dirty="0">
                <a:solidFill>
                  <a:schemeClr val="tx1"/>
                </a:solidFill>
                <a:latin typeface="Helvetica" pitchFamily="34" charset="0"/>
                <a:ea typeface="ＭＳ Ｐゴシック" pitchFamily="34" charset="-128"/>
                <a:cs typeface="Helvetica" pitchFamily="34" charset="0"/>
              </a:rPr>
              <a:t>Known Substance (ID (UN) number, Name);</a:t>
            </a:r>
            <a:endParaRPr lang="en-US" altLang="en-US" dirty="0">
              <a:solidFill>
                <a:schemeClr val="tx1"/>
              </a:solidFill>
              <a:latin typeface="Helvetica" pitchFamily="34" charset="0"/>
              <a:ea typeface="ＭＳ Ｐゴシック" pitchFamily="34" charset="-128"/>
              <a:cs typeface="Helvetica" pitchFamily="34" charset="0"/>
            </a:endParaRPr>
          </a:p>
          <a:p>
            <a:pPr marL="457200" indent="-457200">
              <a:buFont typeface="+mj-lt"/>
              <a:buAutoNum type="arabicPeriod"/>
              <a:defRPr/>
            </a:pPr>
            <a:r>
              <a:rPr lang="en-CA" altLang="en-US" dirty="0">
                <a:solidFill>
                  <a:schemeClr val="tx1"/>
                </a:solidFill>
                <a:latin typeface="Helvetica" pitchFamily="34" charset="0"/>
                <a:ea typeface="ＭＳ Ｐゴシック" pitchFamily="34" charset="-128"/>
                <a:cs typeface="Helvetica" pitchFamily="34" charset="0"/>
              </a:rPr>
              <a:t>Identifiable Placard Only (no ID (UN) number);</a:t>
            </a:r>
          </a:p>
          <a:p>
            <a:pPr marL="457200" indent="-457200">
              <a:buFont typeface="+mj-lt"/>
              <a:buAutoNum type="arabicPeriod"/>
              <a:defRPr/>
            </a:pPr>
            <a:r>
              <a:rPr lang="en-CA" altLang="en-US" dirty="0">
                <a:solidFill>
                  <a:schemeClr val="tx1"/>
                </a:solidFill>
                <a:latin typeface="Helvetica" pitchFamily="34" charset="0"/>
                <a:ea typeface="ＭＳ Ｐゴシック" pitchFamily="34" charset="-128"/>
                <a:cs typeface="Helvetica" pitchFamily="34" charset="0"/>
              </a:rPr>
              <a:t>Identifiable Railcar or Road Trailer Only;</a:t>
            </a:r>
          </a:p>
          <a:p>
            <a:pPr marL="457200" indent="-457200">
              <a:buFont typeface="+mj-lt"/>
              <a:buAutoNum type="arabicPeriod"/>
              <a:defRPr/>
            </a:pPr>
            <a:r>
              <a:rPr lang="en-CA" altLang="en-US" dirty="0">
                <a:solidFill>
                  <a:schemeClr val="tx1"/>
                </a:solidFill>
                <a:latin typeface="Helvetica" pitchFamily="34" charset="0"/>
                <a:ea typeface="ＭＳ Ｐゴシック" pitchFamily="34" charset="-128"/>
                <a:cs typeface="Helvetica" pitchFamily="34" charset="0"/>
              </a:rPr>
              <a:t>Little or no Information.</a:t>
            </a:r>
            <a:endParaRPr lang="en-US" b="0" dirty="0">
              <a:solidFill>
                <a:schemeClr val="tx1"/>
              </a:solidFill>
              <a:latin typeface="Helvetica" pitchFamily="34" charset="0"/>
              <a:cs typeface="Helvetica" panose="020B0604020202020204" pitchFamily="34" charset="0"/>
            </a:endParaRPr>
          </a:p>
        </p:txBody>
      </p:sp>
      <p:graphicFrame>
        <p:nvGraphicFramePr>
          <p:cNvPr id="7" name="Diagram 6">
            <a:extLst>
              <a:ext uri="{FF2B5EF4-FFF2-40B4-BE49-F238E27FC236}">
                <a16:creationId xmlns:a16="http://schemas.microsoft.com/office/drawing/2014/main" id="{EE9CF792-9CEA-41AB-BC40-99567D885423}"/>
              </a:ext>
            </a:extLst>
          </p:cNvPr>
          <p:cNvGraphicFramePr/>
          <p:nvPr/>
        </p:nvGraphicFramePr>
        <p:xfrm>
          <a:off x="1458071" y="6165304"/>
          <a:ext cx="6372320" cy="6480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9570" name="Title 1">
            <a:extLst>
              <a:ext uri="{FF2B5EF4-FFF2-40B4-BE49-F238E27FC236}">
                <a16:creationId xmlns:a16="http://schemas.microsoft.com/office/drawing/2014/main" id="{47B8E5F6-4DB4-477C-ABB2-E3809546AFCB}"/>
              </a:ext>
            </a:extLst>
          </p:cNvPr>
          <p:cNvSpPr>
            <a:spLocks noGrp="1"/>
          </p:cNvSpPr>
          <p:nvPr>
            <p:ph type="title"/>
          </p:nvPr>
        </p:nvSpPr>
        <p:spPr bwMode="auto">
          <a:xfrm>
            <a:off x="830263" y="620713"/>
            <a:ext cx="8205787" cy="7921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CA" altLang="en-US" sz="3600">
                <a:ea typeface="ＭＳ Ｐゴシック" panose="020B0600070205080204" pitchFamily="34" charset="-128"/>
              </a:rPr>
              <a:t>How to use the ERG2016</a:t>
            </a:r>
          </a:p>
        </p:txBody>
      </p:sp>
      <p:sp>
        <p:nvSpPr>
          <p:cNvPr id="4" name="Slide Number Placeholder 3">
            <a:extLst>
              <a:ext uri="{FF2B5EF4-FFF2-40B4-BE49-F238E27FC236}">
                <a16:creationId xmlns:a16="http://schemas.microsoft.com/office/drawing/2014/main" id="{AD8FBFE5-034A-4E10-BEFD-76462D9A8614}"/>
              </a:ext>
            </a:extLst>
          </p:cNvPr>
          <p:cNvSpPr>
            <a:spLocks noGrp="1"/>
          </p:cNvSpPr>
          <p:nvPr>
            <p:ph type="sldNum" sz="quarter" idx="12"/>
          </p:nvPr>
        </p:nvSpPr>
        <p:spPr>
          <a:xfrm>
            <a:off x="8496300" y="6573838"/>
            <a:ext cx="647700" cy="284162"/>
          </a:xfrm>
        </p:spPr>
        <p:txBody>
          <a:bodyPr/>
          <a:lstStyle>
            <a:lvl1pPr>
              <a:defRPr sz="2400" b="1">
                <a:solidFill>
                  <a:srgbClr val="FF6600"/>
                </a:solidFill>
                <a:latin typeface="Times New Roman" panose="02020603050405020304" pitchFamily="18" charset="0"/>
                <a:cs typeface="Arial" panose="020B0604020202020204" pitchFamily="34" charset="0"/>
              </a:defRPr>
            </a:lvl1pPr>
            <a:lvl2pPr marL="742950" indent="-285750">
              <a:defRPr sz="2400" b="1">
                <a:solidFill>
                  <a:srgbClr val="FF6600"/>
                </a:solidFill>
                <a:latin typeface="Times New Roman" panose="02020603050405020304" pitchFamily="18" charset="0"/>
                <a:cs typeface="Arial" panose="020B0604020202020204" pitchFamily="34" charset="0"/>
              </a:defRPr>
            </a:lvl2pPr>
            <a:lvl3pPr marL="1143000" indent="-228600">
              <a:defRPr sz="2400" b="1">
                <a:solidFill>
                  <a:srgbClr val="FF6600"/>
                </a:solidFill>
                <a:latin typeface="Times New Roman" panose="02020603050405020304" pitchFamily="18" charset="0"/>
                <a:cs typeface="Arial" panose="020B0604020202020204" pitchFamily="34" charset="0"/>
              </a:defRPr>
            </a:lvl3pPr>
            <a:lvl4pPr marL="1600200" indent="-228600">
              <a:defRPr sz="2400" b="1">
                <a:solidFill>
                  <a:srgbClr val="FF6600"/>
                </a:solidFill>
                <a:latin typeface="Times New Roman" panose="02020603050405020304" pitchFamily="18" charset="0"/>
                <a:cs typeface="Arial" panose="020B0604020202020204" pitchFamily="34" charset="0"/>
              </a:defRPr>
            </a:lvl4pPr>
            <a:lvl5pPr marL="2057400" indent="-228600">
              <a:defRPr sz="2400" b="1">
                <a:solidFill>
                  <a:srgbClr val="FF6600"/>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b="1">
                <a:solidFill>
                  <a:srgbClr val="FF6600"/>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b="1">
                <a:solidFill>
                  <a:srgbClr val="FF6600"/>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b="1">
                <a:solidFill>
                  <a:srgbClr val="FF6600"/>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b="1">
                <a:solidFill>
                  <a:srgbClr val="FF6600"/>
                </a:solidFill>
                <a:latin typeface="Times New Roman" panose="02020603050405020304" pitchFamily="18" charset="0"/>
                <a:cs typeface="Arial" panose="020B0604020202020204" pitchFamily="34" charset="0"/>
              </a:defRPr>
            </a:lvl9pPr>
          </a:lstStyle>
          <a:p>
            <a:pPr>
              <a:defRPr/>
            </a:pPr>
            <a:fld id="{AB4EFAFF-3B8F-49FD-8DC8-3551A461AFCD}" type="slidenum">
              <a:rPr lang="en-US" altLang="en-US" sz="1400" smtClean="0">
                <a:solidFill>
                  <a:srgbClr val="000000"/>
                </a:solidFill>
                <a:latin typeface="Helvetica" panose="020B0604020202020204" pitchFamily="34" charset="0"/>
              </a:rPr>
              <a:pPr>
                <a:defRPr/>
              </a:pPr>
              <a:t>46</a:t>
            </a:fld>
            <a:endParaRPr lang="en-US" altLang="en-US" sz="1400">
              <a:solidFill>
                <a:srgbClr val="000000"/>
              </a:solidFill>
              <a:latin typeface="Helvetica" panose="020B0604020202020204" pitchFamily="34" charset="0"/>
            </a:endParaRPr>
          </a:p>
        </p:txBody>
      </p:sp>
      <p:sp>
        <p:nvSpPr>
          <p:cNvPr id="108548" name="TextBox 6">
            <a:extLst>
              <a:ext uri="{FF2B5EF4-FFF2-40B4-BE49-F238E27FC236}">
                <a16:creationId xmlns:a16="http://schemas.microsoft.com/office/drawing/2014/main" id="{E341A84B-6137-41ED-B7FC-4BE1F6A2F18E}"/>
              </a:ext>
            </a:extLst>
          </p:cNvPr>
          <p:cNvSpPr txBox="1">
            <a:spLocks noChangeArrowheads="1"/>
          </p:cNvSpPr>
          <p:nvPr/>
        </p:nvSpPr>
        <p:spPr bwMode="auto">
          <a:xfrm>
            <a:off x="466725" y="1670050"/>
            <a:ext cx="3600450" cy="446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rgbClr val="FF6600"/>
                </a:solidFill>
                <a:latin typeface="Times New Roman" panose="02020603050405020304" pitchFamily="18" charset="0"/>
                <a:cs typeface="Arial" panose="020B0604020202020204" pitchFamily="34" charset="0"/>
              </a:defRPr>
            </a:lvl1pPr>
            <a:lvl2pPr marL="742950" indent="-285750">
              <a:defRPr sz="2400" b="1">
                <a:solidFill>
                  <a:srgbClr val="FF6600"/>
                </a:solidFill>
                <a:latin typeface="Times New Roman" panose="02020603050405020304" pitchFamily="18" charset="0"/>
                <a:cs typeface="Arial" panose="020B0604020202020204" pitchFamily="34" charset="0"/>
              </a:defRPr>
            </a:lvl2pPr>
            <a:lvl3pPr marL="1143000" indent="-228600">
              <a:defRPr sz="2400" b="1">
                <a:solidFill>
                  <a:srgbClr val="FF6600"/>
                </a:solidFill>
                <a:latin typeface="Times New Roman" panose="02020603050405020304" pitchFamily="18" charset="0"/>
                <a:cs typeface="Arial" panose="020B0604020202020204" pitchFamily="34" charset="0"/>
              </a:defRPr>
            </a:lvl3pPr>
            <a:lvl4pPr marL="1600200" indent="-228600">
              <a:defRPr sz="2400" b="1">
                <a:solidFill>
                  <a:srgbClr val="FF6600"/>
                </a:solidFill>
                <a:latin typeface="Times New Roman" panose="02020603050405020304" pitchFamily="18" charset="0"/>
                <a:cs typeface="Arial" panose="020B0604020202020204" pitchFamily="34" charset="0"/>
              </a:defRPr>
            </a:lvl4pPr>
            <a:lvl5pPr marL="2057400" indent="-228600">
              <a:defRPr sz="2400" b="1">
                <a:solidFill>
                  <a:srgbClr val="FF6600"/>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b="1">
                <a:solidFill>
                  <a:srgbClr val="FF6600"/>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b="1">
                <a:solidFill>
                  <a:srgbClr val="FF6600"/>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b="1">
                <a:solidFill>
                  <a:srgbClr val="FF6600"/>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b="1">
                <a:solidFill>
                  <a:srgbClr val="FF6600"/>
                </a:solidFill>
                <a:latin typeface="Times New Roman" panose="02020603050405020304" pitchFamily="18" charset="0"/>
                <a:cs typeface="Arial" panose="020B0604020202020204" pitchFamily="34" charset="0"/>
              </a:defRPr>
            </a:lvl9pPr>
          </a:lstStyle>
          <a:p>
            <a:pPr marL="342900" indent="-342900" eaLnBrk="1" hangingPunct="1">
              <a:buFont typeface="Wingdings" panose="05000000000000000000" pitchFamily="2" charset="2"/>
              <a:buChar char="§"/>
              <a:defRPr/>
            </a:pPr>
            <a:r>
              <a:rPr lang="en-CA" altLang="en-US" sz="2000" b="0" dirty="0">
                <a:solidFill>
                  <a:schemeClr val="tx1"/>
                </a:solidFill>
                <a:latin typeface="Helvetica" panose="020B0604020202020204" pitchFamily="34" charset="0"/>
                <a:ea typeface="ＭＳ Ｐゴシック" panose="020B0600070205080204" pitchFamily="34" charset="-128"/>
              </a:rPr>
              <a:t>The flowchart is found on Page 1 of the ERG2016.</a:t>
            </a:r>
          </a:p>
          <a:p>
            <a:pPr marL="342900" indent="-342900" eaLnBrk="1" hangingPunct="1">
              <a:buFont typeface="Wingdings" panose="05000000000000000000" pitchFamily="2" charset="2"/>
              <a:buChar char="§"/>
              <a:defRPr/>
            </a:pPr>
            <a:endParaRPr lang="en-CA" altLang="en-US" sz="2000" b="0" dirty="0">
              <a:solidFill>
                <a:schemeClr val="tx1"/>
              </a:solidFill>
              <a:latin typeface="Helvetica" panose="020B0604020202020204" pitchFamily="34" charset="0"/>
              <a:ea typeface="ＭＳ Ｐゴシック" panose="020B0600070205080204" pitchFamily="34" charset="-128"/>
            </a:endParaRPr>
          </a:p>
          <a:p>
            <a:pPr marL="342900" indent="-342900" eaLnBrk="1" hangingPunct="1">
              <a:buFont typeface="Wingdings" panose="05000000000000000000" pitchFamily="2" charset="2"/>
              <a:buChar char="§"/>
              <a:defRPr/>
            </a:pPr>
            <a:r>
              <a:rPr lang="en-CA" altLang="en-US" sz="2000" b="0" dirty="0">
                <a:solidFill>
                  <a:schemeClr val="tx1"/>
                </a:solidFill>
                <a:latin typeface="Helvetica" panose="020B0604020202020204" pitchFamily="34" charset="0"/>
                <a:ea typeface="ＭＳ Ｐゴシック" panose="020B0600070205080204" pitchFamily="34" charset="-128"/>
              </a:rPr>
              <a:t>This flowchart will help you choose the correct guide page for your incident – given the information that is available.</a:t>
            </a:r>
          </a:p>
          <a:p>
            <a:pPr marL="342900" indent="-342900" eaLnBrk="1" hangingPunct="1">
              <a:buFont typeface="Wingdings" panose="05000000000000000000" pitchFamily="2" charset="2"/>
              <a:buChar char="§"/>
              <a:defRPr/>
            </a:pPr>
            <a:endParaRPr lang="en-CA" altLang="en-US" sz="2000" b="0" dirty="0">
              <a:solidFill>
                <a:schemeClr val="tx1"/>
              </a:solidFill>
              <a:latin typeface="Helvetica" panose="020B0604020202020204" pitchFamily="34" charset="0"/>
              <a:ea typeface="ＭＳ Ｐゴシック" panose="020B0600070205080204" pitchFamily="34" charset="-128"/>
            </a:endParaRPr>
          </a:p>
          <a:p>
            <a:pPr marL="342900" indent="-342900" eaLnBrk="1" hangingPunct="1">
              <a:buFont typeface="Wingdings" panose="05000000000000000000" pitchFamily="2" charset="2"/>
              <a:buChar char="§"/>
              <a:defRPr/>
            </a:pPr>
            <a:r>
              <a:rPr lang="en-CA" altLang="en-US" sz="2000" b="0" dirty="0">
                <a:solidFill>
                  <a:schemeClr val="tx1"/>
                </a:solidFill>
                <a:latin typeface="Helvetica" panose="020B0604020202020204" pitchFamily="34" charset="0"/>
                <a:ea typeface="ＭＳ Ｐゴシック" panose="020B0600070205080204" pitchFamily="34" charset="-128"/>
              </a:rPr>
              <a:t>Start the flowchart at the top, left hand corner, and follow until your situation applies.</a:t>
            </a:r>
          </a:p>
          <a:p>
            <a:pPr eaLnBrk="1" hangingPunct="1">
              <a:defRPr/>
            </a:pPr>
            <a:endParaRPr lang="en-CA" altLang="en-US" b="0" dirty="0">
              <a:solidFill>
                <a:schemeClr val="tx1"/>
              </a:solidFill>
              <a:latin typeface="Helvetica" panose="020B0604020202020204" pitchFamily="34" charset="0"/>
              <a:ea typeface="ＭＳ Ｐゴシック" panose="020B0600070205080204" pitchFamily="34" charset="-128"/>
            </a:endParaRPr>
          </a:p>
        </p:txBody>
      </p:sp>
      <p:pic>
        <p:nvPicPr>
          <p:cNvPr id="109573" name="Picture 7">
            <a:extLst>
              <a:ext uri="{FF2B5EF4-FFF2-40B4-BE49-F238E27FC236}">
                <a16:creationId xmlns:a16="http://schemas.microsoft.com/office/drawing/2014/main" id="{97CD66B9-AEEB-4E6F-B921-7A20B5714DA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3438" y="1450975"/>
            <a:ext cx="3816350" cy="5405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1618" name="Title 1">
            <a:extLst>
              <a:ext uri="{FF2B5EF4-FFF2-40B4-BE49-F238E27FC236}">
                <a16:creationId xmlns:a16="http://schemas.microsoft.com/office/drawing/2014/main" id="{FAF8C563-34BB-498B-B300-FE547C87D539}"/>
              </a:ext>
            </a:extLst>
          </p:cNvPr>
          <p:cNvSpPr>
            <a:spLocks noGrp="1"/>
          </p:cNvSpPr>
          <p:nvPr>
            <p:ph type="title"/>
          </p:nvPr>
        </p:nvSpPr>
        <p:spPr bwMode="auto">
          <a:xfrm>
            <a:off x="830263" y="620713"/>
            <a:ext cx="8205787" cy="7921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CA" altLang="en-US" sz="3600">
                <a:ea typeface="ＭＳ Ｐゴシック" panose="020B0600070205080204" pitchFamily="34" charset="-128"/>
              </a:rPr>
              <a:t>How to use the ERG2016</a:t>
            </a:r>
            <a:endParaRPr lang="en-US" altLang="en-US" sz="3600">
              <a:ea typeface="ＭＳ Ｐゴシック" panose="020B0600070205080204" pitchFamily="34" charset="-128"/>
            </a:endParaRPr>
          </a:p>
        </p:txBody>
      </p:sp>
      <p:sp>
        <p:nvSpPr>
          <p:cNvPr id="4" name="Slide Number Placeholder 3">
            <a:extLst>
              <a:ext uri="{FF2B5EF4-FFF2-40B4-BE49-F238E27FC236}">
                <a16:creationId xmlns:a16="http://schemas.microsoft.com/office/drawing/2014/main" id="{AB5903BA-B211-48D5-B09A-89E3D5E11ACD}"/>
              </a:ext>
            </a:extLst>
          </p:cNvPr>
          <p:cNvSpPr>
            <a:spLocks noGrp="1"/>
          </p:cNvSpPr>
          <p:nvPr>
            <p:ph type="sldNum" sz="quarter" idx="12"/>
          </p:nvPr>
        </p:nvSpPr>
        <p:spPr>
          <a:xfrm>
            <a:off x="8496300" y="6573838"/>
            <a:ext cx="647700" cy="284162"/>
          </a:xfrm>
        </p:spPr>
        <p:txBody>
          <a:bodyPr/>
          <a:lstStyle>
            <a:lvl1pPr>
              <a:defRPr sz="2400" b="1">
                <a:solidFill>
                  <a:srgbClr val="FF6600"/>
                </a:solidFill>
                <a:latin typeface="Times New Roman" panose="02020603050405020304" pitchFamily="18" charset="0"/>
                <a:cs typeface="Arial" panose="020B0604020202020204" pitchFamily="34" charset="0"/>
              </a:defRPr>
            </a:lvl1pPr>
            <a:lvl2pPr marL="742950" indent="-285750">
              <a:defRPr sz="2400" b="1">
                <a:solidFill>
                  <a:srgbClr val="FF6600"/>
                </a:solidFill>
                <a:latin typeface="Times New Roman" panose="02020603050405020304" pitchFamily="18" charset="0"/>
                <a:cs typeface="Arial" panose="020B0604020202020204" pitchFamily="34" charset="0"/>
              </a:defRPr>
            </a:lvl2pPr>
            <a:lvl3pPr marL="1143000" indent="-228600">
              <a:defRPr sz="2400" b="1">
                <a:solidFill>
                  <a:srgbClr val="FF6600"/>
                </a:solidFill>
                <a:latin typeface="Times New Roman" panose="02020603050405020304" pitchFamily="18" charset="0"/>
                <a:cs typeface="Arial" panose="020B0604020202020204" pitchFamily="34" charset="0"/>
              </a:defRPr>
            </a:lvl3pPr>
            <a:lvl4pPr marL="1600200" indent="-228600">
              <a:defRPr sz="2400" b="1">
                <a:solidFill>
                  <a:srgbClr val="FF6600"/>
                </a:solidFill>
                <a:latin typeface="Times New Roman" panose="02020603050405020304" pitchFamily="18" charset="0"/>
                <a:cs typeface="Arial" panose="020B0604020202020204" pitchFamily="34" charset="0"/>
              </a:defRPr>
            </a:lvl4pPr>
            <a:lvl5pPr marL="2057400" indent="-228600">
              <a:defRPr sz="2400" b="1">
                <a:solidFill>
                  <a:srgbClr val="FF6600"/>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b="1">
                <a:solidFill>
                  <a:srgbClr val="FF6600"/>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b="1">
                <a:solidFill>
                  <a:srgbClr val="FF6600"/>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b="1">
                <a:solidFill>
                  <a:srgbClr val="FF6600"/>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b="1">
                <a:solidFill>
                  <a:srgbClr val="FF6600"/>
                </a:solidFill>
                <a:latin typeface="Times New Roman" panose="02020603050405020304" pitchFamily="18" charset="0"/>
                <a:cs typeface="Arial" panose="020B0604020202020204" pitchFamily="34" charset="0"/>
              </a:defRPr>
            </a:lvl9pPr>
          </a:lstStyle>
          <a:p>
            <a:pPr>
              <a:defRPr/>
            </a:pPr>
            <a:fld id="{FFB16A6C-817D-4914-9948-BADDCFE9978A}" type="slidenum">
              <a:rPr lang="en-US" altLang="en-US" sz="1400" smtClean="0">
                <a:solidFill>
                  <a:srgbClr val="000000"/>
                </a:solidFill>
                <a:latin typeface="Helvetica" panose="020B0604020202020204" pitchFamily="34" charset="0"/>
              </a:rPr>
              <a:pPr>
                <a:defRPr/>
              </a:pPr>
              <a:t>47</a:t>
            </a:fld>
            <a:endParaRPr lang="en-US" altLang="en-US" sz="1400">
              <a:solidFill>
                <a:srgbClr val="000000"/>
              </a:solidFill>
              <a:latin typeface="Helvetica" panose="020B0604020202020204" pitchFamily="34" charset="0"/>
            </a:endParaRPr>
          </a:p>
        </p:txBody>
      </p:sp>
      <p:sp>
        <p:nvSpPr>
          <p:cNvPr id="111620" name="Rectangle 4">
            <a:extLst>
              <a:ext uri="{FF2B5EF4-FFF2-40B4-BE49-F238E27FC236}">
                <a16:creationId xmlns:a16="http://schemas.microsoft.com/office/drawing/2014/main" id="{99B87A8A-A938-4056-AE2B-481D49761902}"/>
              </a:ext>
            </a:extLst>
          </p:cNvPr>
          <p:cNvSpPr>
            <a:spLocks noChangeArrowheads="1"/>
          </p:cNvSpPr>
          <p:nvPr/>
        </p:nvSpPr>
        <p:spPr bwMode="auto">
          <a:xfrm>
            <a:off x="2411413" y="3068638"/>
            <a:ext cx="43529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1pPr>
            <a:lvl2pPr marL="742950" indent="-285750">
              <a:spcBef>
                <a:spcPct val="20000"/>
              </a:spcBef>
              <a:buChar char="–"/>
              <a:defRPr sz="24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2pPr>
            <a:lvl3pPr marL="1143000" indent="-228600">
              <a:spcBef>
                <a:spcPct val="20000"/>
              </a:spcBef>
              <a:buChar char="•"/>
              <a:defRPr sz="2400">
                <a:solidFill>
                  <a:schemeClr val="tx1"/>
                </a:solidFill>
                <a:latin typeface="Helvetica" panose="020B0604020202020204" pitchFamily="34" charset="0"/>
                <a:ea typeface="Helvetica" panose="020B0604020202020204" pitchFamily="34" charset="0"/>
                <a:cs typeface="Helvetica" panose="020B0604020202020204" pitchFamily="34" charset="0"/>
              </a:defRPr>
            </a:lvl3pPr>
            <a:lvl4pPr marL="1600200" indent="-228600">
              <a:spcBef>
                <a:spcPct val="20000"/>
              </a:spcBef>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4pPr>
            <a:lvl5pPr marL="2057400" indent="-228600">
              <a:spcBef>
                <a:spcPct val="20000"/>
              </a:spcBef>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9pPr>
          </a:lstStyle>
          <a:p>
            <a:pPr>
              <a:spcBef>
                <a:spcPct val="0"/>
              </a:spcBef>
              <a:buFontTx/>
              <a:buNone/>
            </a:pPr>
            <a:r>
              <a:rPr lang="en-CA" altLang="en-US" sz="3600"/>
              <a:t>Explosives</a:t>
            </a:r>
            <a:r>
              <a:rPr lang="en-CA" altLang="en-US" sz="3600">
                <a:solidFill>
                  <a:srgbClr val="FF6600"/>
                </a:solidFill>
                <a:latin typeface="Times New Roman" panose="02020603050405020304" pitchFamily="18" charset="0"/>
              </a:rPr>
              <a:t> </a:t>
            </a:r>
            <a:r>
              <a:rPr lang="en-CA" altLang="en-US" sz="3600"/>
              <a:t>Placard</a:t>
            </a:r>
            <a:endParaRPr lang="en-US" altLang="en-US" sz="3600"/>
          </a:p>
        </p:txBody>
      </p:sp>
      <p:graphicFrame>
        <p:nvGraphicFramePr>
          <p:cNvPr id="6" name="Diagram 5">
            <a:extLst>
              <a:ext uri="{FF2B5EF4-FFF2-40B4-BE49-F238E27FC236}">
                <a16:creationId xmlns:a16="http://schemas.microsoft.com/office/drawing/2014/main" id="{5F0A82FE-C81B-4E9D-AED0-3410DE9A0E1D}"/>
              </a:ext>
            </a:extLst>
          </p:cNvPr>
          <p:cNvGraphicFramePr/>
          <p:nvPr/>
        </p:nvGraphicFramePr>
        <p:xfrm>
          <a:off x="1458071" y="6165304"/>
          <a:ext cx="6372320" cy="6480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2642" name="Title 1">
            <a:extLst>
              <a:ext uri="{FF2B5EF4-FFF2-40B4-BE49-F238E27FC236}">
                <a16:creationId xmlns:a16="http://schemas.microsoft.com/office/drawing/2014/main" id="{5C7FC770-AFF9-4A26-9410-C7A1822C8FDD}"/>
              </a:ext>
            </a:extLst>
          </p:cNvPr>
          <p:cNvSpPr>
            <a:spLocks noGrp="1"/>
          </p:cNvSpPr>
          <p:nvPr>
            <p:ph type="title"/>
          </p:nvPr>
        </p:nvSpPr>
        <p:spPr bwMode="auto">
          <a:xfrm>
            <a:off x="830263" y="620713"/>
            <a:ext cx="8205787" cy="7921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CA" altLang="en-US" sz="3600">
                <a:ea typeface="ＭＳ Ｐゴシック" panose="020B0600070205080204" pitchFamily="34" charset="-128"/>
              </a:rPr>
              <a:t>Explosives Placard - YES</a:t>
            </a:r>
          </a:p>
        </p:txBody>
      </p:sp>
      <p:sp>
        <p:nvSpPr>
          <p:cNvPr id="4" name="Slide Number Placeholder 3">
            <a:extLst>
              <a:ext uri="{FF2B5EF4-FFF2-40B4-BE49-F238E27FC236}">
                <a16:creationId xmlns:a16="http://schemas.microsoft.com/office/drawing/2014/main" id="{A7428B18-6235-4C62-9EB1-CC7E624C9356}"/>
              </a:ext>
            </a:extLst>
          </p:cNvPr>
          <p:cNvSpPr>
            <a:spLocks noGrp="1"/>
          </p:cNvSpPr>
          <p:nvPr>
            <p:ph type="sldNum" sz="quarter" idx="12"/>
          </p:nvPr>
        </p:nvSpPr>
        <p:spPr>
          <a:xfrm>
            <a:off x="8496300" y="6573838"/>
            <a:ext cx="647700" cy="284162"/>
          </a:xfrm>
        </p:spPr>
        <p:txBody>
          <a:bodyPr/>
          <a:lstStyle>
            <a:lvl1pPr>
              <a:defRPr sz="2400" b="1">
                <a:solidFill>
                  <a:srgbClr val="FF6600"/>
                </a:solidFill>
                <a:latin typeface="Times New Roman" panose="02020603050405020304" pitchFamily="18" charset="0"/>
                <a:cs typeface="Arial" panose="020B0604020202020204" pitchFamily="34" charset="0"/>
              </a:defRPr>
            </a:lvl1pPr>
            <a:lvl2pPr marL="742950" indent="-285750">
              <a:defRPr sz="2400" b="1">
                <a:solidFill>
                  <a:srgbClr val="FF6600"/>
                </a:solidFill>
                <a:latin typeface="Times New Roman" panose="02020603050405020304" pitchFamily="18" charset="0"/>
                <a:cs typeface="Arial" panose="020B0604020202020204" pitchFamily="34" charset="0"/>
              </a:defRPr>
            </a:lvl2pPr>
            <a:lvl3pPr marL="1143000" indent="-228600">
              <a:defRPr sz="2400" b="1">
                <a:solidFill>
                  <a:srgbClr val="FF6600"/>
                </a:solidFill>
                <a:latin typeface="Times New Roman" panose="02020603050405020304" pitchFamily="18" charset="0"/>
                <a:cs typeface="Arial" panose="020B0604020202020204" pitchFamily="34" charset="0"/>
              </a:defRPr>
            </a:lvl3pPr>
            <a:lvl4pPr marL="1600200" indent="-228600">
              <a:defRPr sz="2400" b="1">
                <a:solidFill>
                  <a:srgbClr val="FF6600"/>
                </a:solidFill>
                <a:latin typeface="Times New Roman" panose="02020603050405020304" pitchFamily="18" charset="0"/>
                <a:cs typeface="Arial" panose="020B0604020202020204" pitchFamily="34" charset="0"/>
              </a:defRPr>
            </a:lvl4pPr>
            <a:lvl5pPr marL="2057400" indent="-228600">
              <a:defRPr sz="2400" b="1">
                <a:solidFill>
                  <a:srgbClr val="FF6600"/>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b="1">
                <a:solidFill>
                  <a:srgbClr val="FF6600"/>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b="1">
                <a:solidFill>
                  <a:srgbClr val="FF6600"/>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b="1">
                <a:solidFill>
                  <a:srgbClr val="FF6600"/>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b="1">
                <a:solidFill>
                  <a:srgbClr val="FF6600"/>
                </a:solidFill>
                <a:latin typeface="Times New Roman" panose="02020603050405020304" pitchFamily="18" charset="0"/>
                <a:cs typeface="Arial" panose="020B0604020202020204" pitchFamily="34" charset="0"/>
              </a:defRPr>
            </a:lvl9pPr>
          </a:lstStyle>
          <a:p>
            <a:pPr>
              <a:defRPr/>
            </a:pPr>
            <a:fld id="{7F49477E-037C-403C-BD3C-7A92A67A9991}" type="slidenum">
              <a:rPr lang="en-US" altLang="en-US" sz="1400" smtClean="0">
                <a:solidFill>
                  <a:srgbClr val="000000"/>
                </a:solidFill>
                <a:latin typeface="Helvetica" panose="020B0604020202020204" pitchFamily="34" charset="0"/>
              </a:rPr>
              <a:pPr>
                <a:defRPr/>
              </a:pPr>
              <a:t>48</a:t>
            </a:fld>
            <a:endParaRPr lang="en-US" altLang="en-US" sz="1400">
              <a:solidFill>
                <a:srgbClr val="000000"/>
              </a:solidFill>
              <a:latin typeface="Helvetica" panose="020B0604020202020204" pitchFamily="34" charset="0"/>
            </a:endParaRPr>
          </a:p>
        </p:txBody>
      </p:sp>
      <p:pic>
        <p:nvPicPr>
          <p:cNvPr id="112644" name="Picture 7">
            <a:extLst>
              <a:ext uri="{FF2B5EF4-FFF2-40B4-BE49-F238E27FC236}">
                <a16:creationId xmlns:a16="http://schemas.microsoft.com/office/drawing/2014/main" id="{8EF2D5E0-E6CE-42C2-9128-C9CF22FF590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2363" y="1992313"/>
            <a:ext cx="4032250" cy="372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a:extLst>
              <a:ext uri="{FF2B5EF4-FFF2-40B4-BE49-F238E27FC236}">
                <a16:creationId xmlns:a16="http://schemas.microsoft.com/office/drawing/2014/main" id="{85BD3D62-B27B-44FC-9656-78CB317F50AC}"/>
              </a:ext>
            </a:extLst>
          </p:cNvPr>
          <p:cNvSpPr/>
          <p:nvPr/>
        </p:nvSpPr>
        <p:spPr>
          <a:xfrm>
            <a:off x="4572000" y="1914525"/>
            <a:ext cx="4464050" cy="792163"/>
          </a:xfrm>
          <a:prstGeom prst="rect">
            <a:avLst/>
          </a:prstGeom>
          <a:noFill/>
          <a:ln w="28575">
            <a:solidFill>
              <a:schemeClr val="accent3"/>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CA"/>
          </a:p>
        </p:txBody>
      </p:sp>
      <p:pic>
        <p:nvPicPr>
          <p:cNvPr id="79880" name="Picture 8">
            <a:extLst>
              <a:ext uri="{FF2B5EF4-FFF2-40B4-BE49-F238E27FC236}">
                <a16:creationId xmlns:a16="http://schemas.microsoft.com/office/drawing/2014/main" id="{7853AE5D-39AF-460F-BC8F-A8F57B8601B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9875" y="4203700"/>
            <a:ext cx="3851275" cy="2468563"/>
          </a:xfrm>
          <a:prstGeom prst="rect">
            <a:avLst/>
          </a:prstGeom>
          <a:noFill/>
          <a:ln w="28575">
            <a:solidFill>
              <a:srgbClr val="FF5008"/>
            </a:solidFill>
            <a:miter lim="800000"/>
            <a:headEnd/>
            <a:tailEnd/>
          </a:ln>
          <a:extLst>
            <a:ext uri="{909E8E84-426E-40DD-AFC4-6F175D3DCCD1}">
              <a14:hiddenFill xmlns:a14="http://schemas.microsoft.com/office/drawing/2010/main">
                <a:solidFill>
                  <a:srgbClr val="FFFFFF"/>
                </a:solidFill>
              </a14:hiddenFill>
            </a:ext>
          </a:extLst>
        </p:spPr>
      </p:pic>
      <p:sp>
        <p:nvSpPr>
          <p:cNvPr id="112647" name="TextBox 11">
            <a:extLst>
              <a:ext uri="{FF2B5EF4-FFF2-40B4-BE49-F238E27FC236}">
                <a16:creationId xmlns:a16="http://schemas.microsoft.com/office/drawing/2014/main" id="{69C094BB-6042-4E64-ADCC-F15921DAC316}"/>
              </a:ext>
            </a:extLst>
          </p:cNvPr>
          <p:cNvSpPr txBox="1">
            <a:spLocks noChangeArrowheads="1"/>
          </p:cNvSpPr>
          <p:nvPr/>
        </p:nvSpPr>
        <p:spPr bwMode="auto">
          <a:xfrm>
            <a:off x="179388" y="1700213"/>
            <a:ext cx="4392612"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1pPr>
            <a:lvl2pPr marL="742950" indent="-285750">
              <a:spcBef>
                <a:spcPct val="20000"/>
              </a:spcBef>
              <a:buChar char="–"/>
              <a:defRPr sz="24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2pPr>
            <a:lvl3pPr marL="1143000" indent="-228600">
              <a:spcBef>
                <a:spcPct val="20000"/>
              </a:spcBef>
              <a:buChar char="•"/>
              <a:defRPr sz="2400">
                <a:solidFill>
                  <a:schemeClr val="tx1"/>
                </a:solidFill>
                <a:latin typeface="Helvetica" panose="020B0604020202020204" pitchFamily="34" charset="0"/>
                <a:ea typeface="Helvetica" panose="020B0604020202020204" pitchFamily="34" charset="0"/>
                <a:cs typeface="Helvetica" panose="020B0604020202020204" pitchFamily="34" charset="0"/>
              </a:defRPr>
            </a:lvl3pPr>
            <a:lvl4pPr marL="1600200" indent="-228600">
              <a:spcBef>
                <a:spcPct val="20000"/>
              </a:spcBef>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4pPr>
            <a:lvl5pPr marL="2057400" indent="-228600">
              <a:spcBef>
                <a:spcPct val="20000"/>
              </a:spcBef>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9pPr>
          </a:lstStyle>
          <a:p>
            <a:pPr>
              <a:spcBef>
                <a:spcPct val="0"/>
              </a:spcBef>
              <a:buFontTx/>
              <a:buNone/>
            </a:pPr>
            <a:r>
              <a:rPr lang="en-CA" altLang="fr-FR" sz="2400" b="0">
                <a:cs typeface="Arial" panose="020B0604020202020204" pitchFamily="34" charset="0"/>
              </a:rPr>
              <a:t>If you have answered YES to the question “Do you see an explosive placard or label?”, refer to Guide 112 or 114 depending on the explosive’s division.</a:t>
            </a:r>
            <a:endParaRPr lang="en-US" altLang="fr-FR" sz="2400" b="0">
              <a:cs typeface="Arial" panose="020B060402020202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79880"/>
                                        </p:tgtEl>
                                        <p:attrNameLst>
                                          <p:attrName>style.visibility</p:attrName>
                                        </p:attrNameLst>
                                      </p:cBhvr>
                                      <p:to>
                                        <p:strVal val="visible"/>
                                      </p:to>
                                    </p:set>
                                    <p:animEffect transition="in" filter="fade">
                                      <p:cBhvr>
                                        <p:cTn id="7" dur="2000"/>
                                        <p:tgtEl>
                                          <p:spTgt spid="7988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4690" name="Title 1">
            <a:extLst>
              <a:ext uri="{FF2B5EF4-FFF2-40B4-BE49-F238E27FC236}">
                <a16:creationId xmlns:a16="http://schemas.microsoft.com/office/drawing/2014/main" id="{7ADC3C7A-7ACC-46EF-870B-C8F597AA3FF7}"/>
              </a:ext>
            </a:extLst>
          </p:cNvPr>
          <p:cNvSpPr>
            <a:spLocks noGrp="1"/>
          </p:cNvSpPr>
          <p:nvPr>
            <p:ph type="title"/>
          </p:nvPr>
        </p:nvSpPr>
        <p:spPr bwMode="auto">
          <a:xfrm>
            <a:off x="830263" y="620713"/>
            <a:ext cx="8205787" cy="7921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CA" altLang="en-US" sz="3600">
                <a:ea typeface="ＭＳ Ｐゴシック" panose="020B0600070205080204" pitchFamily="34" charset="-128"/>
              </a:rPr>
              <a:t>Explosives Example</a:t>
            </a:r>
          </a:p>
        </p:txBody>
      </p:sp>
      <p:sp>
        <p:nvSpPr>
          <p:cNvPr id="114691" name="Content Placeholder 2">
            <a:extLst>
              <a:ext uri="{FF2B5EF4-FFF2-40B4-BE49-F238E27FC236}">
                <a16:creationId xmlns:a16="http://schemas.microsoft.com/office/drawing/2014/main" id="{71DBC4F6-AAFD-43A2-91C1-BABA20331049}"/>
              </a:ext>
            </a:extLst>
          </p:cNvPr>
          <p:cNvSpPr>
            <a:spLocks noGrp="1"/>
          </p:cNvSpPr>
          <p:nvPr>
            <p:ph idx="1"/>
          </p:nvPr>
        </p:nvSpPr>
        <p:spPr>
          <a:xfrm>
            <a:off x="539750" y="1619250"/>
            <a:ext cx="8064500" cy="4238625"/>
          </a:xfrm>
        </p:spPr>
        <p:txBody>
          <a:bodyPr/>
          <a:lstStyle/>
          <a:p>
            <a:pPr>
              <a:buFont typeface="Wingdings" panose="05000000000000000000" pitchFamily="2" charset="2"/>
              <a:buChar char="§"/>
            </a:pPr>
            <a:r>
              <a:rPr lang="en-CA" altLang="en-US" sz="2400">
                <a:ea typeface="ＭＳ Ｐゴシック" panose="020B0600070205080204" pitchFamily="34" charset="-128"/>
              </a:rPr>
              <a:t>Explosives are not listed in the ERG specifically by name or by ID (UN) number.</a:t>
            </a:r>
          </a:p>
          <a:p>
            <a:pPr>
              <a:spcBef>
                <a:spcPts val="1800"/>
              </a:spcBef>
              <a:buFont typeface="Wingdings" panose="05000000000000000000" pitchFamily="2" charset="2"/>
              <a:buChar char="§"/>
            </a:pPr>
            <a:r>
              <a:rPr lang="en-CA" altLang="en-US" sz="2400">
                <a:ea typeface="ＭＳ Ｐゴシック" panose="020B0600070205080204" pitchFamily="34" charset="-128"/>
              </a:rPr>
              <a:t>The Emergency Response Actions should be based only on the division of the explosive, not the individual explosive.</a:t>
            </a:r>
          </a:p>
        </p:txBody>
      </p:sp>
      <p:sp>
        <p:nvSpPr>
          <p:cNvPr id="4" name="Slide Number Placeholder 3">
            <a:extLst>
              <a:ext uri="{FF2B5EF4-FFF2-40B4-BE49-F238E27FC236}">
                <a16:creationId xmlns:a16="http://schemas.microsoft.com/office/drawing/2014/main" id="{A040C0BA-381A-47EB-9946-8DD58A7EDB9E}"/>
              </a:ext>
            </a:extLst>
          </p:cNvPr>
          <p:cNvSpPr>
            <a:spLocks noGrp="1"/>
          </p:cNvSpPr>
          <p:nvPr>
            <p:ph type="sldNum" sz="quarter" idx="12"/>
          </p:nvPr>
        </p:nvSpPr>
        <p:spPr>
          <a:xfrm>
            <a:off x="8496300" y="6573838"/>
            <a:ext cx="647700" cy="284162"/>
          </a:xfrm>
        </p:spPr>
        <p:txBody>
          <a:bodyPr/>
          <a:lstStyle>
            <a:lvl1pPr>
              <a:defRPr sz="2400" b="1">
                <a:solidFill>
                  <a:srgbClr val="FF6600"/>
                </a:solidFill>
                <a:latin typeface="Times New Roman" panose="02020603050405020304" pitchFamily="18" charset="0"/>
                <a:cs typeface="Arial" panose="020B0604020202020204" pitchFamily="34" charset="0"/>
              </a:defRPr>
            </a:lvl1pPr>
            <a:lvl2pPr marL="742950" indent="-285750">
              <a:defRPr sz="2400" b="1">
                <a:solidFill>
                  <a:srgbClr val="FF6600"/>
                </a:solidFill>
                <a:latin typeface="Times New Roman" panose="02020603050405020304" pitchFamily="18" charset="0"/>
                <a:cs typeface="Arial" panose="020B0604020202020204" pitchFamily="34" charset="0"/>
              </a:defRPr>
            </a:lvl2pPr>
            <a:lvl3pPr marL="1143000" indent="-228600">
              <a:defRPr sz="2400" b="1">
                <a:solidFill>
                  <a:srgbClr val="FF6600"/>
                </a:solidFill>
                <a:latin typeface="Times New Roman" panose="02020603050405020304" pitchFamily="18" charset="0"/>
                <a:cs typeface="Arial" panose="020B0604020202020204" pitchFamily="34" charset="0"/>
              </a:defRPr>
            </a:lvl3pPr>
            <a:lvl4pPr marL="1600200" indent="-228600">
              <a:defRPr sz="2400" b="1">
                <a:solidFill>
                  <a:srgbClr val="FF6600"/>
                </a:solidFill>
                <a:latin typeface="Times New Roman" panose="02020603050405020304" pitchFamily="18" charset="0"/>
                <a:cs typeface="Arial" panose="020B0604020202020204" pitchFamily="34" charset="0"/>
              </a:defRPr>
            </a:lvl4pPr>
            <a:lvl5pPr marL="2057400" indent="-228600">
              <a:defRPr sz="2400" b="1">
                <a:solidFill>
                  <a:srgbClr val="FF6600"/>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b="1">
                <a:solidFill>
                  <a:srgbClr val="FF6600"/>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b="1">
                <a:solidFill>
                  <a:srgbClr val="FF6600"/>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b="1">
                <a:solidFill>
                  <a:srgbClr val="FF6600"/>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b="1">
                <a:solidFill>
                  <a:srgbClr val="FF6600"/>
                </a:solidFill>
                <a:latin typeface="Times New Roman" panose="02020603050405020304" pitchFamily="18" charset="0"/>
                <a:cs typeface="Arial" panose="020B0604020202020204" pitchFamily="34" charset="0"/>
              </a:defRPr>
            </a:lvl9pPr>
          </a:lstStyle>
          <a:p>
            <a:pPr>
              <a:defRPr/>
            </a:pPr>
            <a:fld id="{2DC74B66-2A11-49C1-968B-0BED8CAA103B}" type="slidenum">
              <a:rPr lang="en-US" altLang="en-US" sz="1400" smtClean="0">
                <a:solidFill>
                  <a:srgbClr val="000000"/>
                </a:solidFill>
                <a:latin typeface="Helvetica" panose="020B0604020202020204" pitchFamily="34" charset="0"/>
              </a:rPr>
              <a:pPr>
                <a:defRPr/>
              </a:pPr>
              <a:t>49</a:t>
            </a:fld>
            <a:endParaRPr lang="en-US" altLang="en-US" sz="1400">
              <a:solidFill>
                <a:srgbClr val="000000"/>
              </a:solidFill>
              <a:latin typeface="Helvetica" panose="020B0604020202020204" pitchFamily="34" charset="0"/>
            </a:endParaRPr>
          </a:p>
        </p:txBody>
      </p:sp>
      <p:graphicFrame>
        <p:nvGraphicFramePr>
          <p:cNvPr id="7" name="Diagram 6">
            <a:extLst>
              <a:ext uri="{FF2B5EF4-FFF2-40B4-BE49-F238E27FC236}">
                <a16:creationId xmlns:a16="http://schemas.microsoft.com/office/drawing/2014/main" id="{BD03F8C9-4857-468E-887C-63BBAD9CC2E3}"/>
              </a:ext>
            </a:extLst>
          </p:cNvPr>
          <p:cNvGraphicFramePr/>
          <p:nvPr/>
        </p:nvGraphicFramePr>
        <p:xfrm>
          <a:off x="1458071" y="6165304"/>
          <a:ext cx="6372320" cy="6480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80CE4C1-8E93-4860-9977-844330126212}"/>
              </a:ext>
            </a:extLst>
          </p:cNvPr>
          <p:cNvSpPr/>
          <p:nvPr/>
        </p:nvSpPr>
        <p:spPr>
          <a:xfrm>
            <a:off x="1187450" y="3932238"/>
            <a:ext cx="1152525" cy="288925"/>
          </a:xfrm>
          <a:prstGeom prst="rect">
            <a:avLst/>
          </a:prstGeom>
          <a:solidFill>
            <a:srgbClr val="FFFF00"/>
          </a:solidFill>
          <a:ln>
            <a:solidFill>
              <a:srgbClr val="FFFF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CA"/>
          </a:p>
        </p:txBody>
      </p:sp>
      <p:sp>
        <p:nvSpPr>
          <p:cNvPr id="24579" name="Rectangle 3">
            <a:extLst>
              <a:ext uri="{FF2B5EF4-FFF2-40B4-BE49-F238E27FC236}">
                <a16:creationId xmlns:a16="http://schemas.microsoft.com/office/drawing/2014/main" id="{2469C35D-F6CE-4568-95EF-5FCC43680965}"/>
              </a:ext>
            </a:extLst>
          </p:cNvPr>
          <p:cNvSpPr>
            <a:spLocks noGrp="1" noChangeArrowheads="1"/>
          </p:cNvSpPr>
          <p:nvPr>
            <p:ph idx="1"/>
          </p:nvPr>
        </p:nvSpPr>
        <p:spPr>
          <a:xfrm>
            <a:off x="395288" y="1655763"/>
            <a:ext cx="8388350" cy="4040187"/>
          </a:xfrm>
        </p:spPr>
        <p:txBody>
          <a:bodyPr lIns="90488" tIns="44450" rIns="90488" bIns="44450"/>
          <a:lstStyle/>
          <a:p>
            <a:pPr>
              <a:lnSpc>
                <a:spcPct val="90000"/>
              </a:lnSpc>
              <a:buFontTx/>
              <a:buNone/>
              <a:defRPr/>
            </a:pPr>
            <a:r>
              <a:rPr lang="en-CA" sz="2400" dirty="0">
                <a:ea typeface="ＭＳ Ｐゴシック"/>
              </a:rPr>
              <a:t>The main sections are:</a:t>
            </a:r>
            <a:endParaRPr lang="en-CA" sz="1600" dirty="0">
              <a:ea typeface="ＭＳ Ｐゴシック"/>
            </a:endParaRPr>
          </a:p>
          <a:p>
            <a:pPr lvl="1">
              <a:lnSpc>
                <a:spcPct val="90000"/>
              </a:lnSpc>
              <a:spcBef>
                <a:spcPts val="1200"/>
              </a:spcBef>
              <a:buFont typeface="Wingdings" pitchFamily="2" charset="2"/>
              <a:buChar char="§"/>
              <a:defRPr/>
            </a:pPr>
            <a:r>
              <a:rPr lang="en-CA" sz="2000" dirty="0">
                <a:ea typeface="ＭＳ Ｐゴシック"/>
              </a:rPr>
              <a:t>ERG2016 Usage Flowchart (page 1)</a:t>
            </a:r>
          </a:p>
          <a:p>
            <a:pPr lvl="1">
              <a:lnSpc>
                <a:spcPct val="90000"/>
              </a:lnSpc>
              <a:spcBef>
                <a:spcPts val="600"/>
              </a:spcBef>
              <a:buFont typeface="Wingdings" pitchFamily="2" charset="2"/>
              <a:buChar char="§"/>
              <a:defRPr/>
            </a:pPr>
            <a:r>
              <a:rPr lang="en-CA" sz="2000" dirty="0">
                <a:ea typeface="ＭＳ Ｐゴシック"/>
              </a:rPr>
              <a:t>Table of Markings, Labels and Placards and Initial Response Guide to use on-scene (pages 8-9)</a:t>
            </a:r>
          </a:p>
          <a:p>
            <a:pPr lvl="1">
              <a:lnSpc>
                <a:spcPct val="90000"/>
              </a:lnSpc>
              <a:spcBef>
                <a:spcPts val="600"/>
              </a:spcBef>
              <a:buFont typeface="Wingdings" pitchFamily="2" charset="2"/>
              <a:buChar char="§"/>
              <a:defRPr/>
            </a:pPr>
            <a:r>
              <a:rPr lang="en-CA" sz="2000" dirty="0">
                <a:ea typeface="ＭＳ Ｐゴシック"/>
              </a:rPr>
              <a:t>Rail car Identification Chart (pages 10-11)</a:t>
            </a:r>
          </a:p>
          <a:p>
            <a:pPr lvl="1">
              <a:lnSpc>
                <a:spcPct val="90000"/>
              </a:lnSpc>
              <a:spcBef>
                <a:spcPts val="600"/>
              </a:spcBef>
              <a:buFont typeface="Wingdings" pitchFamily="2" charset="2"/>
              <a:buChar char="§"/>
              <a:defRPr/>
            </a:pPr>
            <a:r>
              <a:rPr lang="en-CA" sz="2000" dirty="0">
                <a:ea typeface="ＭＳ Ｐゴシック"/>
              </a:rPr>
              <a:t>Road trailer Identification Chart (pages 12-13)</a:t>
            </a:r>
          </a:p>
          <a:p>
            <a:pPr lvl="1">
              <a:lnSpc>
                <a:spcPct val="90000"/>
              </a:lnSpc>
              <a:spcBef>
                <a:spcPts val="1200"/>
              </a:spcBef>
              <a:buFont typeface="Wingdings" pitchFamily="2" charset="2"/>
              <a:buChar char="§"/>
              <a:defRPr/>
            </a:pPr>
            <a:r>
              <a:rPr lang="en-CA" sz="2000" b="1" dirty="0">
                <a:effectLst>
                  <a:outerShdw blurRad="38100" dist="38100" dir="2700000" algn="tl">
                    <a:srgbClr val="000000">
                      <a:alpha val="43137"/>
                    </a:srgbClr>
                  </a:outerShdw>
                </a:effectLst>
                <a:ea typeface="ＭＳ Ｐゴシック" pitchFamily="-110" charset="-128"/>
              </a:rPr>
              <a:t>YELLOW</a:t>
            </a:r>
            <a:r>
              <a:rPr lang="en-CA" sz="2000" b="1" dirty="0">
                <a:solidFill>
                  <a:srgbClr val="FAFD00"/>
                </a:solidFill>
                <a:effectLst>
                  <a:outerShdw blurRad="38100" dist="38100" dir="2700000" algn="tl">
                    <a:srgbClr val="000000"/>
                  </a:outerShdw>
                </a:effectLst>
                <a:ea typeface="ＭＳ Ｐゴシック" pitchFamily="-110" charset="-128"/>
              </a:rPr>
              <a:t> </a:t>
            </a:r>
            <a:r>
              <a:rPr lang="en-CA" sz="2000" dirty="0">
                <a:ea typeface="ＭＳ Ｐゴシック"/>
              </a:rPr>
              <a:t>Section (list of materials by </a:t>
            </a:r>
            <a:r>
              <a:rPr lang="en-CA" sz="2000" b="1" dirty="0">
                <a:ea typeface="ＭＳ Ｐゴシック"/>
              </a:rPr>
              <a:t>ID (UN) number</a:t>
            </a:r>
            <a:r>
              <a:rPr lang="en-CA" sz="2000" dirty="0">
                <a:ea typeface="ＭＳ Ｐゴシック"/>
              </a:rPr>
              <a:t>)</a:t>
            </a:r>
          </a:p>
          <a:p>
            <a:pPr lvl="1">
              <a:lnSpc>
                <a:spcPct val="90000"/>
              </a:lnSpc>
              <a:spcBef>
                <a:spcPts val="1200"/>
              </a:spcBef>
              <a:buFont typeface="Wingdings" pitchFamily="2" charset="2"/>
              <a:buChar char="§"/>
              <a:defRPr/>
            </a:pPr>
            <a:r>
              <a:rPr lang="en-CA" sz="2000" b="1" kern="1200" dirty="0">
                <a:solidFill>
                  <a:srgbClr val="0000FF"/>
                </a:solidFill>
                <a:effectLst>
                  <a:outerShdw blurRad="38100" dist="38100" dir="2700000" algn="tl">
                    <a:schemeClr val="tx1"/>
                  </a:outerShdw>
                </a:effectLst>
                <a:ea typeface="ＭＳ Ｐゴシック"/>
              </a:rPr>
              <a:t>BLUE</a:t>
            </a:r>
            <a:r>
              <a:rPr lang="en-CA" sz="2000" dirty="0">
                <a:ea typeface="ＭＳ Ｐゴシック"/>
              </a:rPr>
              <a:t> Section (list of materials by </a:t>
            </a:r>
            <a:r>
              <a:rPr lang="en-CA" sz="2000" b="1" dirty="0">
                <a:ea typeface="ＭＳ Ｐゴシック"/>
              </a:rPr>
              <a:t>name</a:t>
            </a:r>
            <a:r>
              <a:rPr lang="en-CA" sz="2000" dirty="0">
                <a:ea typeface="ＭＳ Ｐゴシック"/>
              </a:rPr>
              <a:t>)</a:t>
            </a:r>
          </a:p>
          <a:p>
            <a:pPr lvl="1">
              <a:lnSpc>
                <a:spcPct val="90000"/>
              </a:lnSpc>
              <a:spcBef>
                <a:spcPts val="1200"/>
              </a:spcBef>
              <a:buFont typeface="Wingdings" pitchFamily="2" charset="2"/>
              <a:buChar char="§"/>
              <a:defRPr/>
            </a:pPr>
            <a:r>
              <a:rPr lang="en-CA" sz="2000" b="1" dirty="0">
                <a:solidFill>
                  <a:srgbClr val="FF5008"/>
                </a:solidFill>
                <a:effectLst>
                  <a:outerShdw blurRad="38100" dist="38100" dir="2700000" algn="tl">
                    <a:srgbClr val="000000"/>
                  </a:outerShdw>
                </a:effectLst>
              </a:rPr>
              <a:t>ORANGE</a:t>
            </a:r>
            <a:r>
              <a:rPr lang="en-CA" sz="2000" b="1" dirty="0">
                <a:ea typeface="ＭＳ Ｐゴシック"/>
              </a:rPr>
              <a:t> </a:t>
            </a:r>
            <a:r>
              <a:rPr lang="en-CA" sz="2000" dirty="0">
                <a:ea typeface="ＭＳ Ｐゴシック"/>
              </a:rPr>
              <a:t>Section</a:t>
            </a:r>
            <a:r>
              <a:rPr lang="en-CA" sz="2000" b="1" dirty="0">
                <a:ea typeface="ＭＳ Ｐゴシック"/>
              </a:rPr>
              <a:t> </a:t>
            </a:r>
            <a:r>
              <a:rPr lang="en-CA" sz="2000" dirty="0">
                <a:ea typeface="ＭＳ Ｐゴシック"/>
              </a:rPr>
              <a:t>(appropriate emergency measures guides)</a:t>
            </a:r>
          </a:p>
          <a:p>
            <a:pPr marL="722313" lvl="1" indent="-265113">
              <a:lnSpc>
                <a:spcPct val="90000"/>
              </a:lnSpc>
              <a:spcBef>
                <a:spcPts val="1200"/>
              </a:spcBef>
              <a:buFont typeface="Wingdings" pitchFamily="2" charset="2"/>
              <a:buChar char="§"/>
              <a:tabLst>
                <a:tab pos="801688" algn="l"/>
              </a:tabLst>
              <a:defRPr/>
            </a:pPr>
            <a:r>
              <a:rPr lang="en-CA" sz="2000" b="1" kern="1200" dirty="0">
                <a:solidFill>
                  <a:srgbClr val="33CC33"/>
                </a:solidFill>
                <a:effectLst>
                  <a:outerShdw blurRad="38100" dist="38100" dir="2700000" algn="tl">
                    <a:srgbClr val="000000"/>
                  </a:outerShdw>
                </a:effectLst>
              </a:rPr>
              <a:t>GREEN </a:t>
            </a:r>
            <a:r>
              <a:rPr lang="en-CA" sz="2000" dirty="0">
                <a:ea typeface="ＭＳ Ｐゴシック"/>
              </a:rPr>
              <a:t>Section (initial isolation and protective action distances </a:t>
            </a:r>
            <a:r>
              <a:rPr lang="en-CA" sz="2000" u="sng" dirty="0">
                <a:ea typeface="ＭＳ Ｐゴシック"/>
              </a:rPr>
              <a:t>for highlighted substances)</a:t>
            </a:r>
            <a:endParaRPr lang="en-CA" sz="2000" dirty="0">
              <a:ea typeface="ＭＳ Ｐゴシック"/>
            </a:endParaRPr>
          </a:p>
          <a:p>
            <a:pPr marL="536575" lvl="1" indent="3175">
              <a:buFontTx/>
              <a:buNone/>
              <a:defRPr/>
            </a:pPr>
            <a:endParaRPr lang="en-CA" dirty="0">
              <a:ea typeface="ＭＳ Ｐゴシック"/>
            </a:endParaRPr>
          </a:p>
        </p:txBody>
      </p:sp>
      <p:sp>
        <p:nvSpPr>
          <p:cNvPr id="47108" name="Line 11">
            <a:extLst>
              <a:ext uri="{FF2B5EF4-FFF2-40B4-BE49-F238E27FC236}">
                <a16:creationId xmlns:a16="http://schemas.microsoft.com/office/drawing/2014/main" id="{5DB51C2F-9D53-4AD1-9514-143E3FA2FA35}"/>
              </a:ext>
            </a:extLst>
          </p:cNvPr>
          <p:cNvSpPr>
            <a:spLocks noChangeShapeType="1"/>
          </p:cNvSpPr>
          <p:nvPr/>
        </p:nvSpPr>
        <p:spPr bwMode="auto">
          <a:xfrm>
            <a:off x="152400" y="1390650"/>
            <a:ext cx="8686800" cy="0"/>
          </a:xfrm>
          <a:prstGeom prst="line">
            <a:avLst/>
          </a:prstGeom>
          <a:noFill/>
          <a:ln w="9525">
            <a:solidFill>
              <a:srgbClr val="B2B2B2"/>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47109" name="Line 11">
            <a:extLst>
              <a:ext uri="{FF2B5EF4-FFF2-40B4-BE49-F238E27FC236}">
                <a16:creationId xmlns:a16="http://schemas.microsoft.com/office/drawing/2014/main" id="{18ED8EC3-3F9E-4937-A089-CC95A27337A9}"/>
              </a:ext>
            </a:extLst>
          </p:cNvPr>
          <p:cNvSpPr>
            <a:spLocks noChangeShapeType="1"/>
          </p:cNvSpPr>
          <p:nvPr/>
        </p:nvSpPr>
        <p:spPr bwMode="auto">
          <a:xfrm>
            <a:off x="152400" y="1390650"/>
            <a:ext cx="8686800" cy="0"/>
          </a:xfrm>
          <a:prstGeom prst="line">
            <a:avLst/>
          </a:prstGeom>
          <a:noFill/>
          <a:ln w="9525">
            <a:solidFill>
              <a:srgbClr val="B2B2B2"/>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6" name="Slide Number Placeholder 5">
            <a:extLst>
              <a:ext uri="{FF2B5EF4-FFF2-40B4-BE49-F238E27FC236}">
                <a16:creationId xmlns:a16="http://schemas.microsoft.com/office/drawing/2014/main" id="{DF7D4294-E5D3-42C4-BF41-A64656364CAF}"/>
              </a:ext>
            </a:extLst>
          </p:cNvPr>
          <p:cNvSpPr>
            <a:spLocks noGrp="1"/>
          </p:cNvSpPr>
          <p:nvPr>
            <p:ph type="sldNum" sz="quarter" idx="12"/>
          </p:nvPr>
        </p:nvSpPr>
        <p:spPr>
          <a:xfrm>
            <a:off x="8496300" y="6573838"/>
            <a:ext cx="647700" cy="284162"/>
          </a:xfrm>
        </p:spPr>
        <p:txBody>
          <a:bodyPr/>
          <a:lstStyle>
            <a:lvl1pPr>
              <a:defRPr sz="2400" b="1">
                <a:solidFill>
                  <a:srgbClr val="FF6600"/>
                </a:solidFill>
                <a:latin typeface="Times New Roman" panose="02020603050405020304" pitchFamily="18" charset="0"/>
                <a:cs typeface="Arial" panose="020B0604020202020204" pitchFamily="34" charset="0"/>
              </a:defRPr>
            </a:lvl1pPr>
            <a:lvl2pPr marL="742950" indent="-285750">
              <a:defRPr sz="2400" b="1">
                <a:solidFill>
                  <a:srgbClr val="FF6600"/>
                </a:solidFill>
                <a:latin typeface="Times New Roman" panose="02020603050405020304" pitchFamily="18" charset="0"/>
                <a:cs typeface="Arial" panose="020B0604020202020204" pitchFamily="34" charset="0"/>
              </a:defRPr>
            </a:lvl2pPr>
            <a:lvl3pPr marL="1143000" indent="-228600">
              <a:defRPr sz="2400" b="1">
                <a:solidFill>
                  <a:srgbClr val="FF6600"/>
                </a:solidFill>
                <a:latin typeface="Times New Roman" panose="02020603050405020304" pitchFamily="18" charset="0"/>
                <a:cs typeface="Arial" panose="020B0604020202020204" pitchFamily="34" charset="0"/>
              </a:defRPr>
            </a:lvl3pPr>
            <a:lvl4pPr marL="1600200" indent="-228600">
              <a:defRPr sz="2400" b="1">
                <a:solidFill>
                  <a:srgbClr val="FF6600"/>
                </a:solidFill>
                <a:latin typeface="Times New Roman" panose="02020603050405020304" pitchFamily="18" charset="0"/>
                <a:cs typeface="Arial" panose="020B0604020202020204" pitchFamily="34" charset="0"/>
              </a:defRPr>
            </a:lvl4pPr>
            <a:lvl5pPr marL="2057400" indent="-228600">
              <a:defRPr sz="2400" b="1">
                <a:solidFill>
                  <a:srgbClr val="FF6600"/>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b="1">
                <a:solidFill>
                  <a:srgbClr val="FF6600"/>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b="1">
                <a:solidFill>
                  <a:srgbClr val="FF6600"/>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b="1">
                <a:solidFill>
                  <a:srgbClr val="FF6600"/>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b="1">
                <a:solidFill>
                  <a:srgbClr val="FF6600"/>
                </a:solidFill>
                <a:latin typeface="Times New Roman" panose="02020603050405020304" pitchFamily="18" charset="0"/>
                <a:cs typeface="Arial" panose="020B0604020202020204" pitchFamily="34" charset="0"/>
              </a:defRPr>
            </a:lvl9pPr>
          </a:lstStyle>
          <a:p>
            <a:pPr>
              <a:defRPr/>
            </a:pPr>
            <a:fld id="{696ACFF6-F525-4DD6-A480-8FED8B329EEC}" type="slidenum">
              <a:rPr lang="en-CA" altLang="en-US" sz="1400" smtClean="0">
                <a:solidFill>
                  <a:srgbClr val="000000"/>
                </a:solidFill>
                <a:latin typeface="Helvetica" panose="020B0604020202020204" pitchFamily="34" charset="0"/>
              </a:rPr>
              <a:pPr>
                <a:defRPr/>
              </a:pPr>
              <a:t>5</a:t>
            </a:fld>
            <a:endParaRPr lang="en-CA" altLang="en-US" sz="1400">
              <a:solidFill>
                <a:srgbClr val="000000"/>
              </a:solidFill>
              <a:latin typeface="Helvetica" panose="020B0604020202020204" pitchFamily="34" charset="0"/>
            </a:endParaRPr>
          </a:p>
        </p:txBody>
      </p:sp>
      <p:sp>
        <p:nvSpPr>
          <p:cNvPr id="47111" name="Title 8">
            <a:extLst>
              <a:ext uri="{FF2B5EF4-FFF2-40B4-BE49-F238E27FC236}">
                <a16:creationId xmlns:a16="http://schemas.microsoft.com/office/drawing/2014/main" id="{1F83248D-D3CF-4CA6-BDE2-97EED72D03B3}"/>
              </a:ext>
            </a:extLst>
          </p:cNvPr>
          <p:cNvSpPr>
            <a:spLocks noGrp="1"/>
          </p:cNvSpPr>
          <p:nvPr>
            <p:ph type="title"/>
          </p:nvPr>
        </p:nvSpPr>
        <p:spPr bwMode="auto">
          <a:xfrm>
            <a:off x="830263" y="620713"/>
            <a:ext cx="8205787" cy="7921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3600">
                <a:ea typeface="ＭＳ Ｐゴシック" panose="020B0600070205080204" pitchFamily="34" charset="-128"/>
              </a:rPr>
              <a:t>Overview of the ERG2016</a:t>
            </a:r>
          </a:p>
        </p:txBody>
      </p:sp>
      <p:graphicFrame>
        <p:nvGraphicFramePr>
          <p:cNvPr id="10" name="Diagram 9">
            <a:extLst>
              <a:ext uri="{FF2B5EF4-FFF2-40B4-BE49-F238E27FC236}">
                <a16:creationId xmlns:a16="http://schemas.microsoft.com/office/drawing/2014/main" id="{1069EDFC-238B-4C84-ACE2-FD9D9BC15C9E}"/>
              </a:ext>
            </a:extLst>
          </p:cNvPr>
          <p:cNvGraphicFramePr/>
          <p:nvPr/>
        </p:nvGraphicFramePr>
        <p:xfrm>
          <a:off x="1440040" y="6093296"/>
          <a:ext cx="5940272" cy="7200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5714" name="Title 1">
            <a:extLst>
              <a:ext uri="{FF2B5EF4-FFF2-40B4-BE49-F238E27FC236}">
                <a16:creationId xmlns:a16="http://schemas.microsoft.com/office/drawing/2014/main" id="{12E1FF72-E381-498B-9C11-1928AEDEEA68}"/>
              </a:ext>
            </a:extLst>
          </p:cNvPr>
          <p:cNvSpPr>
            <a:spLocks noGrp="1"/>
          </p:cNvSpPr>
          <p:nvPr>
            <p:ph type="title"/>
          </p:nvPr>
        </p:nvSpPr>
        <p:spPr bwMode="auto">
          <a:xfrm>
            <a:off x="830263" y="620713"/>
            <a:ext cx="8205787" cy="7921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ltLang="en-US">
              <a:ea typeface="ＭＳ Ｐゴシック" panose="020B0600070205080204" pitchFamily="34" charset="-128"/>
            </a:endParaRPr>
          </a:p>
        </p:txBody>
      </p:sp>
      <p:sp>
        <p:nvSpPr>
          <p:cNvPr id="115715" name="Content Placeholder 2">
            <a:extLst>
              <a:ext uri="{FF2B5EF4-FFF2-40B4-BE49-F238E27FC236}">
                <a16:creationId xmlns:a16="http://schemas.microsoft.com/office/drawing/2014/main" id="{2EED9A6A-5869-428F-BCAA-87678408FEB3}"/>
              </a:ext>
            </a:extLst>
          </p:cNvPr>
          <p:cNvSpPr>
            <a:spLocks noGrp="1"/>
          </p:cNvSpPr>
          <p:nvPr>
            <p:ph idx="1"/>
          </p:nvPr>
        </p:nvSpPr>
        <p:spPr>
          <a:xfrm>
            <a:off x="685800" y="1628775"/>
            <a:ext cx="7772400" cy="4238625"/>
          </a:xfrm>
        </p:spPr>
        <p:txBody>
          <a:bodyPr/>
          <a:lstStyle/>
          <a:p>
            <a:endParaRPr lang="en-CA" altLang="en-US">
              <a:ea typeface="ＭＳ Ｐゴシック" panose="020B0600070205080204" pitchFamily="34" charset="-128"/>
            </a:endParaRPr>
          </a:p>
        </p:txBody>
      </p:sp>
      <p:sp>
        <p:nvSpPr>
          <p:cNvPr id="4" name="Slide Number Placeholder 3">
            <a:extLst>
              <a:ext uri="{FF2B5EF4-FFF2-40B4-BE49-F238E27FC236}">
                <a16:creationId xmlns:a16="http://schemas.microsoft.com/office/drawing/2014/main" id="{18B7B7CC-A230-40D3-82DE-28470ABFDD77}"/>
              </a:ext>
            </a:extLst>
          </p:cNvPr>
          <p:cNvSpPr>
            <a:spLocks noGrp="1"/>
          </p:cNvSpPr>
          <p:nvPr>
            <p:ph type="sldNum" sz="quarter" idx="12"/>
          </p:nvPr>
        </p:nvSpPr>
        <p:spPr>
          <a:xfrm>
            <a:off x="8496300" y="6573838"/>
            <a:ext cx="647700" cy="284162"/>
          </a:xfrm>
        </p:spPr>
        <p:txBody>
          <a:bodyPr/>
          <a:lstStyle>
            <a:lvl1pPr>
              <a:defRPr sz="2400" b="1">
                <a:solidFill>
                  <a:srgbClr val="FF6600"/>
                </a:solidFill>
                <a:latin typeface="Times New Roman" panose="02020603050405020304" pitchFamily="18" charset="0"/>
                <a:cs typeface="Arial" panose="020B0604020202020204" pitchFamily="34" charset="0"/>
              </a:defRPr>
            </a:lvl1pPr>
            <a:lvl2pPr marL="742950" indent="-285750">
              <a:defRPr sz="2400" b="1">
                <a:solidFill>
                  <a:srgbClr val="FF6600"/>
                </a:solidFill>
                <a:latin typeface="Times New Roman" panose="02020603050405020304" pitchFamily="18" charset="0"/>
                <a:cs typeface="Arial" panose="020B0604020202020204" pitchFamily="34" charset="0"/>
              </a:defRPr>
            </a:lvl2pPr>
            <a:lvl3pPr marL="1143000" indent="-228600">
              <a:defRPr sz="2400" b="1">
                <a:solidFill>
                  <a:srgbClr val="FF6600"/>
                </a:solidFill>
                <a:latin typeface="Times New Roman" panose="02020603050405020304" pitchFamily="18" charset="0"/>
                <a:cs typeface="Arial" panose="020B0604020202020204" pitchFamily="34" charset="0"/>
              </a:defRPr>
            </a:lvl3pPr>
            <a:lvl4pPr marL="1600200" indent="-228600">
              <a:defRPr sz="2400" b="1">
                <a:solidFill>
                  <a:srgbClr val="FF6600"/>
                </a:solidFill>
                <a:latin typeface="Times New Roman" panose="02020603050405020304" pitchFamily="18" charset="0"/>
                <a:cs typeface="Arial" panose="020B0604020202020204" pitchFamily="34" charset="0"/>
              </a:defRPr>
            </a:lvl4pPr>
            <a:lvl5pPr marL="2057400" indent="-228600">
              <a:defRPr sz="2400" b="1">
                <a:solidFill>
                  <a:srgbClr val="FF6600"/>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b="1">
                <a:solidFill>
                  <a:srgbClr val="FF6600"/>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b="1">
                <a:solidFill>
                  <a:srgbClr val="FF6600"/>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b="1">
                <a:solidFill>
                  <a:srgbClr val="FF6600"/>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b="1">
                <a:solidFill>
                  <a:srgbClr val="FF6600"/>
                </a:solidFill>
                <a:latin typeface="Times New Roman" panose="02020603050405020304" pitchFamily="18" charset="0"/>
                <a:cs typeface="Arial" panose="020B0604020202020204" pitchFamily="34" charset="0"/>
              </a:defRPr>
            </a:lvl9pPr>
          </a:lstStyle>
          <a:p>
            <a:pPr>
              <a:defRPr/>
            </a:pPr>
            <a:fld id="{65B7516C-40C0-44E9-8DCF-B59C9C34BF8A}" type="slidenum">
              <a:rPr lang="en-US" altLang="en-US" sz="1400" smtClean="0">
                <a:solidFill>
                  <a:srgbClr val="000000"/>
                </a:solidFill>
                <a:latin typeface="Helvetica" panose="020B0604020202020204" pitchFamily="34" charset="0"/>
              </a:rPr>
              <a:pPr>
                <a:defRPr/>
              </a:pPr>
              <a:t>50</a:t>
            </a:fld>
            <a:endParaRPr lang="en-US" altLang="en-US" sz="1400">
              <a:solidFill>
                <a:srgbClr val="000000"/>
              </a:solidFill>
              <a:latin typeface="Helvetica" panose="020B0604020202020204" pitchFamily="34" charset="0"/>
            </a:endParaRPr>
          </a:p>
        </p:txBody>
      </p:sp>
      <p:pic>
        <p:nvPicPr>
          <p:cNvPr id="115717" name="Picture 2">
            <a:extLst>
              <a:ext uri="{FF2B5EF4-FFF2-40B4-BE49-F238E27FC236}">
                <a16:creationId xmlns:a16="http://schemas.microsoft.com/office/drawing/2014/main" id="{9A1C960A-D16E-411D-8565-FCEF475C740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50863"/>
            <a:ext cx="9144000" cy="605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1571C947-FBB8-4792-9E29-AA4EA253A202}"/>
              </a:ext>
            </a:extLst>
          </p:cNvPr>
          <p:cNvSpPr/>
          <p:nvPr/>
        </p:nvSpPr>
        <p:spPr>
          <a:xfrm>
            <a:off x="71438" y="5876925"/>
            <a:ext cx="4140200" cy="504825"/>
          </a:xfrm>
          <a:prstGeom prst="rect">
            <a:avLst/>
          </a:prstGeom>
          <a:noFill/>
          <a:ln w="31750">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CA"/>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7762" name="Title 1">
            <a:extLst>
              <a:ext uri="{FF2B5EF4-FFF2-40B4-BE49-F238E27FC236}">
                <a16:creationId xmlns:a16="http://schemas.microsoft.com/office/drawing/2014/main" id="{AC521CB0-6A1A-4648-99A7-B607868BFBA7}"/>
              </a:ext>
            </a:extLst>
          </p:cNvPr>
          <p:cNvSpPr>
            <a:spLocks noGrp="1"/>
          </p:cNvSpPr>
          <p:nvPr>
            <p:ph type="title"/>
          </p:nvPr>
        </p:nvSpPr>
        <p:spPr bwMode="auto">
          <a:xfrm>
            <a:off x="830263" y="620713"/>
            <a:ext cx="8205787" cy="7921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CA" altLang="en-US" sz="3600">
                <a:ea typeface="ＭＳ Ｐゴシック" panose="020B0600070205080204" pitchFamily="34" charset="-128"/>
              </a:rPr>
              <a:t>How to use the ERG2016</a:t>
            </a:r>
            <a:endParaRPr lang="en-US" altLang="en-US" sz="3600">
              <a:ea typeface="ＭＳ Ｐゴシック" panose="020B0600070205080204" pitchFamily="34" charset="-128"/>
            </a:endParaRPr>
          </a:p>
        </p:txBody>
      </p:sp>
      <p:sp>
        <p:nvSpPr>
          <p:cNvPr id="4" name="Slide Number Placeholder 3">
            <a:extLst>
              <a:ext uri="{FF2B5EF4-FFF2-40B4-BE49-F238E27FC236}">
                <a16:creationId xmlns:a16="http://schemas.microsoft.com/office/drawing/2014/main" id="{1A68CA8E-5BC5-4FA0-BC59-5D8CEFCC4661}"/>
              </a:ext>
            </a:extLst>
          </p:cNvPr>
          <p:cNvSpPr>
            <a:spLocks noGrp="1"/>
          </p:cNvSpPr>
          <p:nvPr>
            <p:ph type="sldNum" sz="quarter" idx="12"/>
          </p:nvPr>
        </p:nvSpPr>
        <p:spPr>
          <a:xfrm>
            <a:off x="8496300" y="6573838"/>
            <a:ext cx="647700" cy="284162"/>
          </a:xfrm>
        </p:spPr>
        <p:txBody>
          <a:bodyPr/>
          <a:lstStyle>
            <a:lvl1pPr>
              <a:defRPr sz="2400" b="1">
                <a:solidFill>
                  <a:srgbClr val="FF6600"/>
                </a:solidFill>
                <a:latin typeface="Times New Roman" panose="02020603050405020304" pitchFamily="18" charset="0"/>
                <a:cs typeface="Arial" panose="020B0604020202020204" pitchFamily="34" charset="0"/>
              </a:defRPr>
            </a:lvl1pPr>
            <a:lvl2pPr marL="742950" indent="-285750">
              <a:defRPr sz="2400" b="1">
                <a:solidFill>
                  <a:srgbClr val="FF6600"/>
                </a:solidFill>
                <a:latin typeface="Times New Roman" panose="02020603050405020304" pitchFamily="18" charset="0"/>
                <a:cs typeface="Arial" panose="020B0604020202020204" pitchFamily="34" charset="0"/>
              </a:defRPr>
            </a:lvl2pPr>
            <a:lvl3pPr marL="1143000" indent="-228600">
              <a:defRPr sz="2400" b="1">
                <a:solidFill>
                  <a:srgbClr val="FF6600"/>
                </a:solidFill>
                <a:latin typeface="Times New Roman" panose="02020603050405020304" pitchFamily="18" charset="0"/>
                <a:cs typeface="Arial" panose="020B0604020202020204" pitchFamily="34" charset="0"/>
              </a:defRPr>
            </a:lvl3pPr>
            <a:lvl4pPr marL="1600200" indent="-228600">
              <a:defRPr sz="2400" b="1">
                <a:solidFill>
                  <a:srgbClr val="FF6600"/>
                </a:solidFill>
                <a:latin typeface="Times New Roman" panose="02020603050405020304" pitchFamily="18" charset="0"/>
                <a:cs typeface="Arial" panose="020B0604020202020204" pitchFamily="34" charset="0"/>
              </a:defRPr>
            </a:lvl4pPr>
            <a:lvl5pPr marL="2057400" indent="-228600">
              <a:defRPr sz="2400" b="1">
                <a:solidFill>
                  <a:srgbClr val="FF6600"/>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b="1">
                <a:solidFill>
                  <a:srgbClr val="FF6600"/>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b="1">
                <a:solidFill>
                  <a:srgbClr val="FF6600"/>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b="1">
                <a:solidFill>
                  <a:srgbClr val="FF6600"/>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b="1">
                <a:solidFill>
                  <a:srgbClr val="FF6600"/>
                </a:solidFill>
                <a:latin typeface="Times New Roman" panose="02020603050405020304" pitchFamily="18" charset="0"/>
                <a:cs typeface="Arial" panose="020B0604020202020204" pitchFamily="34" charset="0"/>
              </a:defRPr>
            </a:lvl9pPr>
          </a:lstStyle>
          <a:p>
            <a:pPr>
              <a:defRPr/>
            </a:pPr>
            <a:fld id="{13DEA780-E133-40A1-9025-331AE25292C1}" type="slidenum">
              <a:rPr lang="en-US" altLang="en-US" sz="1400" smtClean="0">
                <a:solidFill>
                  <a:srgbClr val="000000"/>
                </a:solidFill>
                <a:latin typeface="Helvetica" panose="020B0604020202020204" pitchFamily="34" charset="0"/>
              </a:rPr>
              <a:pPr>
                <a:defRPr/>
              </a:pPr>
              <a:t>51</a:t>
            </a:fld>
            <a:endParaRPr lang="en-US" altLang="en-US" sz="1400">
              <a:solidFill>
                <a:srgbClr val="000000"/>
              </a:solidFill>
              <a:latin typeface="Helvetica" panose="020B0604020202020204" pitchFamily="34" charset="0"/>
            </a:endParaRPr>
          </a:p>
        </p:txBody>
      </p:sp>
      <p:sp>
        <p:nvSpPr>
          <p:cNvPr id="117764" name="Rectangle 4">
            <a:extLst>
              <a:ext uri="{FF2B5EF4-FFF2-40B4-BE49-F238E27FC236}">
                <a16:creationId xmlns:a16="http://schemas.microsoft.com/office/drawing/2014/main" id="{AA14B977-6F33-4DF1-B2D4-E6F2EC6DE72A}"/>
              </a:ext>
            </a:extLst>
          </p:cNvPr>
          <p:cNvSpPr>
            <a:spLocks noChangeArrowheads="1"/>
          </p:cNvSpPr>
          <p:nvPr/>
        </p:nvSpPr>
        <p:spPr bwMode="auto">
          <a:xfrm>
            <a:off x="1908175" y="2852738"/>
            <a:ext cx="536733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1pPr>
            <a:lvl2pPr marL="742950" indent="-285750">
              <a:spcBef>
                <a:spcPct val="20000"/>
              </a:spcBef>
              <a:buChar char="–"/>
              <a:defRPr sz="24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2pPr>
            <a:lvl3pPr marL="1143000" indent="-228600">
              <a:spcBef>
                <a:spcPct val="20000"/>
              </a:spcBef>
              <a:buChar char="•"/>
              <a:defRPr sz="2400">
                <a:solidFill>
                  <a:schemeClr val="tx1"/>
                </a:solidFill>
                <a:latin typeface="Helvetica" panose="020B0604020202020204" pitchFamily="34" charset="0"/>
                <a:ea typeface="Helvetica" panose="020B0604020202020204" pitchFamily="34" charset="0"/>
                <a:cs typeface="Helvetica" panose="020B0604020202020204" pitchFamily="34" charset="0"/>
              </a:defRPr>
            </a:lvl3pPr>
            <a:lvl4pPr marL="1600200" indent="-228600">
              <a:spcBef>
                <a:spcPct val="20000"/>
              </a:spcBef>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4pPr>
            <a:lvl5pPr marL="2057400" indent="-228600">
              <a:spcBef>
                <a:spcPct val="20000"/>
              </a:spcBef>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9pPr>
          </a:lstStyle>
          <a:p>
            <a:pPr algn="ctr">
              <a:spcBef>
                <a:spcPct val="0"/>
              </a:spcBef>
              <a:buFontTx/>
              <a:buNone/>
            </a:pPr>
            <a:r>
              <a:rPr lang="en-CA" altLang="en-US" sz="3600"/>
              <a:t>Known Substance</a:t>
            </a:r>
          </a:p>
          <a:p>
            <a:pPr algn="ctr">
              <a:spcBef>
                <a:spcPct val="0"/>
              </a:spcBef>
              <a:buFontTx/>
              <a:buNone/>
            </a:pPr>
            <a:r>
              <a:rPr lang="en-CA" altLang="en-US" sz="3600"/>
              <a:t>(ID (UN) number, Name)</a:t>
            </a:r>
            <a:endParaRPr lang="en-US" altLang="en-US" sz="3600"/>
          </a:p>
        </p:txBody>
      </p:sp>
      <p:graphicFrame>
        <p:nvGraphicFramePr>
          <p:cNvPr id="6" name="Diagram 5">
            <a:extLst>
              <a:ext uri="{FF2B5EF4-FFF2-40B4-BE49-F238E27FC236}">
                <a16:creationId xmlns:a16="http://schemas.microsoft.com/office/drawing/2014/main" id="{FDCC5F35-C222-4111-93AF-4A06A7297F6E}"/>
              </a:ext>
            </a:extLst>
          </p:cNvPr>
          <p:cNvGraphicFramePr/>
          <p:nvPr/>
        </p:nvGraphicFramePr>
        <p:xfrm>
          <a:off x="1458071" y="6165304"/>
          <a:ext cx="6372320" cy="6480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8786" name="Title 1">
            <a:extLst>
              <a:ext uri="{FF2B5EF4-FFF2-40B4-BE49-F238E27FC236}">
                <a16:creationId xmlns:a16="http://schemas.microsoft.com/office/drawing/2014/main" id="{488AF303-9585-4C88-98A1-177E2592B1B1}"/>
              </a:ext>
            </a:extLst>
          </p:cNvPr>
          <p:cNvSpPr>
            <a:spLocks noGrp="1"/>
          </p:cNvSpPr>
          <p:nvPr>
            <p:ph type="title"/>
          </p:nvPr>
        </p:nvSpPr>
        <p:spPr bwMode="auto">
          <a:xfrm>
            <a:off x="830263" y="620713"/>
            <a:ext cx="8205787" cy="7921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CA" altLang="en-US" sz="3600">
                <a:ea typeface="ＭＳ Ｐゴシック" panose="020B0600070205080204" pitchFamily="34" charset="-128"/>
              </a:rPr>
              <a:t>ID Number and/or Name- YES</a:t>
            </a:r>
          </a:p>
        </p:txBody>
      </p:sp>
      <p:pic>
        <p:nvPicPr>
          <p:cNvPr id="118787" name="Picture 7">
            <a:extLst>
              <a:ext uri="{FF2B5EF4-FFF2-40B4-BE49-F238E27FC236}">
                <a16:creationId xmlns:a16="http://schemas.microsoft.com/office/drawing/2014/main" id="{7ADDAB8D-7CFA-4079-AF02-22453B51022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81525" y="1630363"/>
            <a:ext cx="4349750" cy="4030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a:extLst>
              <a:ext uri="{FF2B5EF4-FFF2-40B4-BE49-F238E27FC236}">
                <a16:creationId xmlns:a16="http://schemas.microsoft.com/office/drawing/2014/main" id="{3E906447-F0DC-4DC8-BFF5-1573B8B17090}"/>
              </a:ext>
            </a:extLst>
          </p:cNvPr>
          <p:cNvSpPr/>
          <p:nvPr/>
        </p:nvSpPr>
        <p:spPr>
          <a:xfrm>
            <a:off x="4506913" y="2479675"/>
            <a:ext cx="1865312" cy="2028825"/>
          </a:xfrm>
          <a:prstGeom prst="rect">
            <a:avLst/>
          </a:prstGeom>
          <a:noFill/>
          <a:ln w="28575">
            <a:solidFill>
              <a:schemeClr val="accent2"/>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CA"/>
          </a:p>
        </p:txBody>
      </p:sp>
      <p:sp>
        <p:nvSpPr>
          <p:cNvPr id="4" name="Slide Number Placeholder 3">
            <a:extLst>
              <a:ext uri="{FF2B5EF4-FFF2-40B4-BE49-F238E27FC236}">
                <a16:creationId xmlns:a16="http://schemas.microsoft.com/office/drawing/2014/main" id="{6ABBED5E-A851-48FC-B8A9-628BAF3B01F4}"/>
              </a:ext>
            </a:extLst>
          </p:cNvPr>
          <p:cNvSpPr>
            <a:spLocks noGrp="1"/>
          </p:cNvSpPr>
          <p:nvPr>
            <p:ph type="sldNum" sz="quarter" idx="12"/>
          </p:nvPr>
        </p:nvSpPr>
        <p:spPr>
          <a:xfrm>
            <a:off x="8496300" y="6573838"/>
            <a:ext cx="647700" cy="284162"/>
          </a:xfrm>
        </p:spPr>
        <p:txBody>
          <a:bodyPr/>
          <a:lstStyle>
            <a:lvl1pPr>
              <a:defRPr sz="2400" b="1">
                <a:solidFill>
                  <a:srgbClr val="FF6600"/>
                </a:solidFill>
                <a:latin typeface="Times New Roman" panose="02020603050405020304" pitchFamily="18" charset="0"/>
                <a:cs typeface="Arial" panose="020B0604020202020204" pitchFamily="34" charset="0"/>
              </a:defRPr>
            </a:lvl1pPr>
            <a:lvl2pPr marL="742950" indent="-285750">
              <a:defRPr sz="2400" b="1">
                <a:solidFill>
                  <a:srgbClr val="FF6600"/>
                </a:solidFill>
                <a:latin typeface="Times New Roman" panose="02020603050405020304" pitchFamily="18" charset="0"/>
                <a:cs typeface="Arial" panose="020B0604020202020204" pitchFamily="34" charset="0"/>
              </a:defRPr>
            </a:lvl2pPr>
            <a:lvl3pPr marL="1143000" indent="-228600">
              <a:defRPr sz="2400" b="1">
                <a:solidFill>
                  <a:srgbClr val="FF6600"/>
                </a:solidFill>
                <a:latin typeface="Times New Roman" panose="02020603050405020304" pitchFamily="18" charset="0"/>
                <a:cs typeface="Arial" panose="020B0604020202020204" pitchFamily="34" charset="0"/>
              </a:defRPr>
            </a:lvl3pPr>
            <a:lvl4pPr marL="1600200" indent="-228600">
              <a:defRPr sz="2400" b="1">
                <a:solidFill>
                  <a:srgbClr val="FF6600"/>
                </a:solidFill>
                <a:latin typeface="Times New Roman" panose="02020603050405020304" pitchFamily="18" charset="0"/>
                <a:cs typeface="Arial" panose="020B0604020202020204" pitchFamily="34" charset="0"/>
              </a:defRPr>
            </a:lvl4pPr>
            <a:lvl5pPr marL="2057400" indent="-228600">
              <a:defRPr sz="2400" b="1">
                <a:solidFill>
                  <a:srgbClr val="FF6600"/>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b="1">
                <a:solidFill>
                  <a:srgbClr val="FF6600"/>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b="1">
                <a:solidFill>
                  <a:srgbClr val="FF6600"/>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b="1">
                <a:solidFill>
                  <a:srgbClr val="FF6600"/>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b="1">
                <a:solidFill>
                  <a:srgbClr val="FF6600"/>
                </a:solidFill>
                <a:latin typeface="Times New Roman" panose="02020603050405020304" pitchFamily="18" charset="0"/>
                <a:cs typeface="Arial" panose="020B0604020202020204" pitchFamily="34" charset="0"/>
              </a:defRPr>
            </a:lvl9pPr>
          </a:lstStyle>
          <a:p>
            <a:pPr>
              <a:defRPr/>
            </a:pPr>
            <a:fld id="{518DBADF-88FD-4092-B8FE-590BBD890B8A}" type="slidenum">
              <a:rPr lang="en-US" altLang="en-US" sz="1400" smtClean="0">
                <a:solidFill>
                  <a:srgbClr val="000000"/>
                </a:solidFill>
                <a:latin typeface="Helvetica" panose="020B0604020202020204" pitchFamily="34" charset="0"/>
              </a:rPr>
              <a:pPr>
                <a:defRPr/>
              </a:pPr>
              <a:t>52</a:t>
            </a:fld>
            <a:endParaRPr lang="en-US" altLang="en-US" sz="1400">
              <a:solidFill>
                <a:srgbClr val="000000"/>
              </a:solidFill>
              <a:latin typeface="Helvetica" panose="020B0604020202020204" pitchFamily="34" charset="0"/>
            </a:endParaRPr>
          </a:p>
        </p:txBody>
      </p:sp>
      <p:sp>
        <p:nvSpPr>
          <p:cNvPr id="118790" name="TextBox 12">
            <a:extLst>
              <a:ext uri="{FF2B5EF4-FFF2-40B4-BE49-F238E27FC236}">
                <a16:creationId xmlns:a16="http://schemas.microsoft.com/office/drawing/2014/main" id="{A68ED963-D667-4A9D-A34A-51DB1B5A5A15}"/>
              </a:ext>
            </a:extLst>
          </p:cNvPr>
          <p:cNvSpPr txBox="1">
            <a:spLocks noChangeArrowheads="1"/>
          </p:cNvSpPr>
          <p:nvPr/>
        </p:nvSpPr>
        <p:spPr bwMode="auto">
          <a:xfrm>
            <a:off x="323850" y="2570163"/>
            <a:ext cx="3816350" cy="267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1pPr>
            <a:lvl2pPr marL="742950" indent="-285750">
              <a:spcBef>
                <a:spcPct val="20000"/>
              </a:spcBef>
              <a:buChar char="–"/>
              <a:defRPr sz="24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2pPr>
            <a:lvl3pPr marL="1143000" indent="-228600">
              <a:spcBef>
                <a:spcPct val="20000"/>
              </a:spcBef>
              <a:buChar char="•"/>
              <a:defRPr sz="2400">
                <a:solidFill>
                  <a:schemeClr val="tx1"/>
                </a:solidFill>
                <a:latin typeface="Helvetica" panose="020B0604020202020204" pitchFamily="34" charset="0"/>
                <a:ea typeface="Helvetica" panose="020B0604020202020204" pitchFamily="34" charset="0"/>
                <a:cs typeface="Helvetica" panose="020B0604020202020204" pitchFamily="34" charset="0"/>
              </a:defRPr>
            </a:lvl3pPr>
            <a:lvl4pPr marL="1600200" indent="-228600">
              <a:spcBef>
                <a:spcPct val="20000"/>
              </a:spcBef>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4pPr>
            <a:lvl5pPr marL="2057400" indent="-228600">
              <a:spcBef>
                <a:spcPct val="20000"/>
              </a:spcBef>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9pPr>
          </a:lstStyle>
          <a:p>
            <a:pPr>
              <a:spcBef>
                <a:spcPct val="0"/>
              </a:spcBef>
              <a:buFontTx/>
              <a:buNone/>
            </a:pPr>
            <a:r>
              <a:rPr lang="en-CA" altLang="fr-FR" sz="2400" b="0">
                <a:cs typeface="Arial" panose="020B0604020202020204" pitchFamily="34" charset="0"/>
              </a:rPr>
              <a:t>If you have answered NO to the previous question on Explosives, you continue to the next questions: Do you know the ID number (UN/NA) or the Name of the Material?</a:t>
            </a:r>
            <a:endParaRPr lang="en-US" altLang="fr-FR" sz="2400" b="0">
              <a:cs typeface="Arial" panose="020B0604020202020204" pitchFamily="34" charset="0"/>
            </a:endParaRPr>
          </a:p>
        </p:txBody>
      </p:sp>
      <p:graphicFrame>
        <p:nvGraphicFramePr>
          <p:cNvPr id="9" name="Diagram 8">
            <a:extLst>
              <a:ext uri="{FF2B5EF4-FFF2-40B4-BE49-F238E27FC236}">
                <a16:creationId xmlns:a16="http://schemas.microsoft.com/office/drawing/2014/main" id="{26C2C7DE-451D-49D8-95B8-324AC240DDF2}"/>
              </a:ext>
            </a:extLst>
          </p:cNvPr>
          <p:cNvGraphicFramePr/>
          <p:nvPr/>
        </p:nvGraphicFramePr>
        <p:xfrm>
          <a:off x="1458071" y="6165304"/>
          <a:ext cx="6372320" cy="64807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9866562-5316-498B-8308-26DA3DAB8A36}"/>
              </a:ext>
            </a:extLst>
          </p:cNvPr>
          <p:cNvSpPr/>
          <p:nvPr/>
        </p:nvSpPr>
        <p:spPr>
          <a:xfrm>
            <a:off x="250825" y="2708275"/>
            <a:ext cx="1368425" cy="360363"/>
          </a:xfrm>
          <a:prstGeom prst="rect">
            <a:avLst/>
          </a:prstGeom>
          <a:solidFill>
            <a:srgbClr val="FFFF00"/>
          </a:solidFill>
          <a:ln>
            <a:solidFill>
              <a:srgbClr val="FFFF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CA"/>
          </a:p>
        </p:txBody>
      </p:sp>
      <p:sp>
        <p:nvSpPr>
          <p:cNvPr id="120835" name="Title 1">
            <a:extLst>
              <a:ext uri="{FF2B5EF4-FFF2-40B4-BE49-F238E27FC236}">
                <a16:creationId xmlns:a16="http://schemas.microsoft.com/office/drawing/2014/main" id="{14603110-3936-42EE-963C-86FE38F25525}"/>
              </a:ext>
            </a:extLst>
          </p:cNvPr>
          <p:cNvSpPr>
            <a:spLocks noGrp="1"/>
          </p:cNvSpPr>
          <p:nvPr>
            <p:ph type="title"/>
          </p:nvPr>
        </p:nvSpPr>
        <p:spPr bwMode="auto">
          <a:xfrm>
            <a:off x="830263" y="620713"/>
            <a:ext cx="8205787" cy="7921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CA" altLang="en-US" sz="3600">
                <a:ea typeface="ＭＳ Ｐゴシック" panose="020B0600070205080204" pitchFamily="34" charset="-128"/>
              </a:rPr>
              <a:t>ID Number or Shipping Name</a:t>
            </a:r>
          </a:p>
        </p:txBody>
      </p:sp>
      <p:sp>
        <p:nvSpPr>
          <p:cNvPr id="4" name="Slide Number Placeholder 3">
            <a:extLst>
              <a:ext uri="{FF2B5EF4-FFF2-40B4-BE49-F238E27FC236}">
                <a16:creationId xmlns:a16="http://schemas.microsoft.com/office/drawing/2014/main" id="{F73D771D-9A89-4B1C-B077-C0286D2C3DBE}"/>
              </a:ext>
            </a:extLst>
          </p:cNvPr>
          <p:cNvSpPr>
            <a:spLocks noGrp="1"/>
          </p:cNvSpPr>
          <p:nvPr>
            <p:ph type="sldNum" sz="quarter" idx="12"/>
          </p:nvPr>
        </p:nvSpPr>
        <p:spPr>
          <a:xfrm>
            <a:off x="8496300" y="6573838"/>
            <a:ext cx="647700" cy="284162"/>
          </a:xfrm>
        </p:spPr>
        <p:txBody>
          <a:bodyPr/>
          <a:lstStyle>
            <a:lvl1pPr>
              <a:defRPr sz="2400" b="1">
                <a:solidFill>
                  <a:srgbClr val="FF6600"/>
                </a:solidFill>
                <a:latin typeface="Times New Roman" panose="02020603050405020304" pitchFamily="18" charset="0"/>
                <a:cs typeface="Arial" panose="020B0604020202020204" pitchFamily="34" charset="0"/>
              </a:defRPr>
            </a:lvl1pPr>
            <a:lvl2pPr marL="742950" indent="-285750">
              <a:defRPr sz="2400" b="1">
                <a:solidFill>
                  <a:srgbClr val="FF6600"/>
                </a:solidFill>
                <a:latin typeface="Times New Roman" panose="02020603050405020304" pitchFamily="18" charset="0"/>
                <a:cs typeface="Arial" panose="020B0604020202020204" pitchFamily="34" charset="0"/>
              </a:defRPr>
            </a:lvl2pPr>
            <a:lvl3pPr marL="1143000" indent="-228600">
              <a:defRPr sz="2400" b="1">
                <a:solidFill>
                  <a:srgbClr val="FF6600"/>
                </a:solidFill>
                <a:latin typeface="Times New Roman" panose="02020603050405020304" pitchFamily="18" charset="0"/>
                <a:cs typeface="Arial" panose="020B0604020202020204" pitchFamily="34" charset="0"/>
              </a:defRPr>
            </a:lvl3pPr>
            <a:lvl4pPr marL="1600200" indent="-228600">
              <a:defRPr sz="2400" b="1">
                <a:solidFill>
                  <a:srgbClr val="FF6600"/>
                </a:solidFill>
                <a:latin typeface="Times New Roman" panose="02020603050405020304" pitchFamily="18" charset="0"/>
                <a:cs typeface="Arial" panose="020B0604020202020204" pitchFamily="34" charset="0"/>
              </a:defRPr>
            </a:lvl4pPr>
            <a:lvl5pPr marL="2057400" indent="-228600">
              <a:defRPr sz="2400" b="1">
                <a:solidFill>
                  <a:srgbClr val="FF6600"/>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b="1">
                <a:solidFill>
                  <a:srgbClr val="FF6600"/>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b="1">
                <a:solidFill>
                  <a:srgbClr val="FF6600"/>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b="1">
                <a:solidFill>
                  <a:srgbClr val="FF6600"/>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b="1">
                <a:solidFill>
                  <a:srgbClr val="FF6600"/>
                </a:solidFill>
                <a:latin typeface="Times New Roman" panose="02020603050405020304" pitchFamily="18" charset="0"/>
                <a:cs typeface="Arial" panose="020B0604020202020204" pitchFamily="34" charset="0"/>
              </a:defRPr>
            </a:lvl9pPr>
          </a:lstStyle>
          <a:p>
            <a:pPr>
              <a:defRPr/>
            </a:pPr>
            <a:fld id="{FE765B46-AE27-4BAE-8A9C-4A1C914FDDB0}" type="slidenum">
              <a:rPr lang="en-US" altLang="en-US" sz="1400" smtClean="0">
                <a:solidFill>
                  <a:srgbClr val="000000"/>
                </a:solidFill>
                <a:latin typeface="Helvetica" panose="020B0604020202020204" pitchFamily="34" charset="0"/>
              </a:rPr>
              <a:pPr>
                <a:defRPr/>
              </a:pPr>
              <a:t>53</a:t>
            </a:fld>
            <a:endParaRPr lang="en-US" altLang="en-US" sz="1400">
              <a:solidFill>
                <a:srgbClr val="000000"/>
              </a:solidFill>
              <a:latin typeface="Helvetica" panose="020B0604020202020204" pitchFamily="34" charset="0"/>
            </a:endParaRPr>
          </a:p>
        </p:txBody>
      </p:sp>
      <p:sp>
        <p:nvSpPr>
          <p:cNvPr id="9" name="TextBox 8">
            <a:extLst>
              <a:ext uri="{FF2B5EF4-FFF2-40B4-BE49-F238E27FC236}">
                <a16:creationId xmlns:a16="http://schemas.microsoft.com/office/drawing/2014/main" id="{7A0C4101-4709-4C69-B63E-6262308C95F2}"/>
              </a:ext>
            </a:extLst>
          </p:cNvPr>
          <p:cNvSpPr txBox="1"/>
          <p:nvPr/>
        </p:nvSpPr>
        <p:spPr>
          <a:xfrm>
            <a:off x="179388" y="1557338"/>
            <a:ext cx="4679950" cy="2678112"/>
          </a:xfrm>
          <a:prstGeom prst="rect">
            <a:avLst/>
          </a:prstGeom>
          <a:noFill/>
        </p:spPr>
        <p:txBody>
          <a:bodyPr>
            <a:spAutoFit/>
          </a:bodyPr>
          <a:lstStyle/>
          <a:p>
            <a:pPr eaLnBrk="1" hangingPunct="1">
              <a:defRPr/>
            </a:pPr>
            <a:r>
              <a:rPr lang="en-CA" b="0" dirty="0">
                <a:solidFill>
                  <a:schemeClr val="tx1"/>
                </a:solidFill>
                <a:latin typeface="Helvetica" pitchFamily="34" charset="0"/>
                <a:cs typeface="Arial" charset="0"/>
              </a:rPr>
              <a:t>If the 4-digit </a:t>
            </a:r>
            <a:r>
              <a:rPr lang="en-CA" b="0" u="sng" dirty="0">
                <a:solidFill>
                  <a:srgbClr val="FF0000"/>
                </a:solidFill>
                <a:latin typeface="Helvetica" pitchFamily="34" charset="0"/>
                <a:cs typeface="Arial" charset="0"/>
              </a:rPr>
              <a:t>ID number</a:t>
            </a:r>
            <a:r>
              <a:rPr lang="en-CA" b="0" dirty="0">
                <a:solidFill>
                  <a:schemeClr val="tx1"/>
                </a:solidFill>
                <a:latin typeface="Helvetica" pitchFamily="34" charset="0"/>
                <a:cs typeface="Arial" charset="0"/>
              </a:rPr>
              <a:t> (UN or NA) is known (from a placard or shipping document), go to the </a:t>
            </a:r>
            <a:r>
              <a:rPr lang="en-CA" kern="0" dirty="0">
                <a:solidFill>
                  <a:schemeClr val="tx1"/>
                </a:solidFill>
                <a:effectLst>
                  <a:outerShdw blurRad="38100" dist="38100" dir="2700000" algn="tl">
                    <a:srgbClr val="000000">
                      <a:alpha val="43137"/>
                    </a:srgbClr>
                  </a:outerShdw>
                </a:effectLst>
                <a:latin typeface="Helvetica" pitchFamily="34" charset="0"/>
                <a:ea typeface="ＭＳ Ｐゴシック" pitchFamily="-110" charset="-128"/>
                <a:cs typeface="Arial" charset="0"/>
              </a:rPr>
              <a:t>YELLOW</a:t>
            </a:r>
            <a:r>
              <a:rPr lang="en-CA" b="0" dirty="0">
                <a:solidFill>
                  <a:schemeClr val="tx1"/>
                </a:solidFill>
                <a:latin typeface="Helvetica" pitchFamily="34" charset="0"/>
                <a:cs typeface="Arial" charset="0"/>
              </a:rPr>
              <a:t> Section (list of products by ID number) and look up the appropriate Guide Number.</a:t>
            </a:r>
          </a:p>
        </p:txBody>
      </p:sp>
      <p:pic>
        <p:nvPicPr>
          <p:cNvPr id="120838" name="Picture 8">
            <a:extLst>
              <a:ext uri="{FF2B5EF4-FFF2-40B4-BE49-F238E27FC236}">
                <a16:creationId xmlns:a16="http://schemas.microsoft.com/office/drawing/2014/main" id="{D1EAB84F-6459-4C1E-86E0-45FD27DC0CC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1225" y="1700213"/>
            <a:ext cx="4421188" cy="453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Oval 9">
            <a:extLst>
              <a:ext uri="{FF2B5EF4-FFF2-40B4-BE49-F238E27FC236}">
                <a16:creationId xmlns:a16="http://schemas.microsoft.com/office/drawing/2014/main" id="{817FD2BE-3305-4EFD-A965-14BD5812FC1A}"/>
              </a:ext>
            </a:extLst>
          </p:cNvPr>
          <p:cNvSpPr/>
          <p:nvPr/>
        </p:nvSpPr>
        <p:spPr>
          <a:xfrm>
            <a:off x="4643438" y="3789363"/>
            <a:ext cx="720725" cy="503237"/>
          </a:xfrm>
          <a:prstGeom prst="ellipse">
            <a:avLst/>
          </a:prstGeom>
          <a:noFill/>
          <a:ln w="31750">
            <a:solidFill>
              <a:srgbClr val="C0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CA"/>
          </a:p>
        </p:txBody>
      </p:sp>
      <p:pic>
        <p:nvPicPr>
          <p:cNvPr id="120840" name="Picture 7">
            <a:extLst>
              <a:ext uri="{FF2B5EF4-FFF2-40B4-BE49-F238E27FC236}">
                <a16:creationId xmlns:a16="http://schemas.microsoft.com/office/drawing/2014/main" id="{B56222A2-BE4D-4ACA-90EF-FD324DC4F24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60688" y="3941763"/>
            <a:ext cx="1323975"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Oval 11">
            <a:extLst>
              <a:ext uri="{FF2B5EF4-FFF2-40B4-BE49-F238E27FC236}">
                <a16:creationId xmlns:a16="http://schemas.microsoft.com/office/drawing/2014/main" id="{91EDAB43-9979-43AD-B1B6-2209134EDD9E}"/>
              </a:ext>
            </a:extLst>
          </p:cNvPr>
          <p:cNvSpPr/>
          <p:nvPr/>
        </p:nvSpPr>
        <p:spPr>
          <a:xfrm>
            <a:off x="3176588" y="4157663"/>
            <a:ext cx="1079500" cy="647700"/>
          </a:xfrm>
          <a:prstGeom prst="ellipse">
            <a:avLst/>
          </a:prstGeom>
          <a:noFill/>
          <a:ln w="31750">
            <a:solidFill>
              <a:srgbClr val="C0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CA"/>
          </a:p>
        </p:txBody>
      </p:sp>
      <p:graphicFrame>
        <p:nvGraphicFramePr>
          <p:cNvPr id="120842" name="Object 37">
            <a:extLst>
              <a:ext uri="{FF2B5EF4-FFF2-40B4-BE49-F238E27FC236}">
                <a16:creationId xmlns:a16="http://schemas.microsoft.com/office/drawing/2014/main" id="{A7726822-1B31-40C1-B711-6B2A2485D348}"/>
              </a:ext>
            </a:extLst>
          </p:cNvPr>
          <p:cNvGraphicFramePr>
            <a:graphicFrameLocks/>
          </p:cNvGraphicFramePr>
          <p:nvPr/>
        </p:nvGraphicFramePr>
        <p:xfrm>
          <a:off x="107950" y="4991100"/>
          <a:ext cx="3768725" cy="1712913"/>
        </p:xfrm>
        <a:graphic>
          <a:graphicData uri="http://schemas.openxmlformats.org/presentationml/2006/ole">
            <mc:AlternateContent xmlns:mc="http://schemas.openxmlformats.org/markup-compatibility/2006">
              <mc:Choice xmlns:v="urn:schemas-microsoft-com:vml" Requires="v">
                <p:oleObj spid="_x0000_s120846" name="CorelDRAW! Graphic" r:id="rId5" imgW="7202729" imgH="2739542" progId="">
                  <p:embed/>
                </p:oleObj>
              </mc:Choice>
              <mc:Fallback>
                <p:oleObj name="CorelDRAW! Graphic" r:id="rId5" imgW="7202729" imgH="2739542" progId="">
                  <p:embed/>
                  <p:pic>
                    <p:nvPicPr>
                      <p:cNvPr id="0" name="Object 37"/>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7950" y="4991100"/>
                        <a:ext cx="3768725" cy="1712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120843" name="Picture 15">
            <a:extLst>
              <a:ext uri="{FF2B5EF4-FFF2-40B4-BE49-F238E27FC236}">
                <a16:creationId xmlns:a16="http://schemas.microsoft.com/office/drawing/2014/main" id="{3677D412-3687-443E-9A47-B659BA8EE6F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08175" y="5300663"/>
            <a:ext cx="1651000" cy="58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down)">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Lst>
  </p:timing>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21858" name="Picture 9">
            <a:extLst>
              <a:ext uri="{FF2B5EF4-FFF2-40B4-BE49-F238E27FC236}">
                <a16:creationId xmlns:a16="http://schemas.microsoft.com/office/drawing/2014/main" id="{13B7F5EB-1879-499E-BA52-483D7FFCF57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3" y="549275"/>
            <a:ext cx="9142412" cy="608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E48D3A28-9A0C-4E14-9F57-6A9A34735893}"/>
              </a:ext>
            </a:extLst>
          </p:cNvPr>
          <p:cNvSpPr>
            <a:spLocks noGrp="1"/>
          </p:cNvSpPr>
          <p:nvPr>
            <p:ph type="sldNum" sz="quarter" idx="12"/>
          </p:nvPr>
        </p:nvSpPr>
        <p:spPr>
          <a:xfrm>
            <a:off x="8496300" y="6573838"/>
            <a:ext cx="647700" cy="284162"/>
          </a:xfrm>
        </p:spPr>
        <p:txBody>
          <a:bodyPr/>
          <a:lstStyle>
            <a:lvl1pPr>
              <a:defRPr sz="2400" b="1">
                <a:solidFill>
                  <a:srgbClr val="FF6600"/>
                </a:solidFill>
                <a:latin typeface="Times New Roman" panose="02020603050405020304" pitchFamily="18" charset="0"/>
                <a:cs typeface="Arial" panose="020B0604020202020204" pitchFamily="34" charset="0"/>
              </a:defRPr>
            </a:lvl1pPr>
            <a:lvl2pPr marL="742950" indent="-285750">
              <a:defRPr sz="2400" b="1">
                <a:solidFill>
                  <a:srgbClr val="FF6600"/>
                </a:solidFill>
                <a:latin typeface="Times New Roman" panose="02020603050405020304" pitchFamily="18" charset="0"/>
                <a:cs typeface="Arial" panose="020B0604020202020204" pitchFamily="34" charset="0"/>
              </a:defRPr>
            </a:lvl2pPr>
            <a:lvl3pPr marL="1143000" indent="-228600">
              <a:defRPr sz="2400" b="1">
                <a:solidFill>
                  <a:srgbClr val="FF6600"/>
                </a:solidFill>
                <a:latin typeface="Times New Roman" panose="02020603050405020304" pitchFamily="18" charset="0"/>
                <a:cs typeface="Arial" panose="020B0604020202020204" pitchFamily="34" charset="0"/>
              </a:defRPr>
            </a:lvl3pPr>
            <a:lvl4pPr marL="1600200" indent="-228600">
              <a:defRPr sz="2400" b="1">
                <a:solidFill>
                  <a:srgbClr val="FF6600"/>
                </a:solidFill>
                <a:latin typeface="Times New Roman" panose="02020603050405020304" pitchFamily="18" charset="0"/>
                <a:cs typeface="Arial" panose="020B0604020202020204" pitchFamily="34" charset="0"/>
              </a:defRPr>
            </a:lvl4pPr>
            <a:lvl5pPr marL="2057400" indent="-228600">
              <a:defRPr sz="2400" b="1">
                <a:solidFill>
                  <a:srgbClr val="FF6600"/>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b="1">
                <a:solidFill>
                  <a:srgbClr val="FF6600"/>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b="1">
                <a:solidFill>
                  <a:srgbClr val="FF6600"/>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b="1">
                <a:solidFill>
                  <a:srgbClr val="FF6600"/>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b="1">
                <a:solidFill>
                  <a:srgbClr val="FF6600"/>
                </a:solidFill>
                <a:latin typeface="Times New Roman" panose="02020603050405020304" pitchFamily="18" charset="0"/>
                <a:cs typeface="Arial" panose="020B0604020202020204" pitchFamily="34" charset="0"/>
              </a:defRPr>
            </a:lvl9pPr>
          </a:lstStyle>
          <a:p>
            <a:pPr>
              <a:defRPr/>
            </a:pPr>
            <a:fld id="{318BA414-5FBD-40DF-882F-5BFFACC946CD}" type="slidenum">
              <a:rPr lang="en-US" altLang="en-US" sz="1400" smtClean="0">
                <a:solidFill>
                  <a:srgbClr val="000000"/>
                </a:solidFill>
                <a:latin typeface="Helvetica" panose="020B0604020202020204" pitchFamily="34" charset="0"/>
              </a:rPr>
              <a:pPr>
                <a:defRPr/>
              </a:pPr>
              <a:t>54</a:t>
            </a:fld>
            <a:endParaRPr lang="en-US" altLang="en-US" sz="1400">
              <a:solidFill>
                <a:srgbClr val="000000"/>
              </a:solidFill>
              <a:latin typeface="Helvetica" panose="020B0604020202020204" pitchFamily="34" charset="0"/>
            </a:endParaRPr>
          </a:p>
        </p:txBody>
      </p:sp>
      <p:sp>
        <p:nvSpPr>
          <p:cNvPr id="7" name="Rectangle 6">
            <a:extLst>
              <a:ext uri="{FF2B5EF4-FFF2-40B4-BE49-F238E27FC236}">
                <a16:creationId xmlns:a16="http://schemas.microsoft.com/office/drawing/2014/main" id="{258ECFCA-DDB5-4B7E-8A13-B4F643F98F1E}"/>
              </a:ext>
            </a:extLst>
          </p:cNvPr>
          <p:cNvSpPr/>
          <p:nvPr/>
        </p:nvSpPr>
        <p:spPr>
          <a:xfrm>
            <a:off x="4932363" y="5732463"/>
            <a:ext cx="2016125" cy="288925"/>
          </a:xfrm>
          <a:prstGeom prst="rect">
            <a:avLst/>
          </a:prstGeom>
          <a:noFill/>
          <a:ln w="25400">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CA"/>
          </a:p>
        </p:txBody>
      </p:sp>
      <p:sp>
        <p:nvSpPr>
          <p:cNvPr id="8" name="Oval 7">
            <a:extLst>
              <a:ext uri="{FF2B5EF4-FFF2-40B4-BE49-F238E27FC236}">
                <a16:creationId xmlns:a16="http://schemas.microsoft.com/office/drawing/2014/main" id="{1FF9CD45-AB0C-411F-AF0B-C3BD2FBD72AD}"/>
              </a:ext>
            </a:extLst>
          </p:cNvPr>
          <p:cNvSpPr/>
          <p:nvPr/>
        </p:nvSpPr>
        <p:spPr>
          <a:xfrm>
            <a:off x="5364163" y="5732463"/>
            <a:ext cx="215900" cy="217487"/>
          </a:xfrm>
          <a:prstGeom prst="ellipse">
            <a:avLst/>
          </a:prstGeom>
          <a:noFill/>
          <a:ln w="31750">
            <a:solidFill>
              <a:srgbClr val="FF5008"/>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CA"/>
          </a:p>
        </p:txBody>
      </p:sp>
      <p:cxnSp>
        <p:nvCxnSpPr>
          <p:cNvPr id="9" name="Straight Arrow Connector 8">
            <a:extLst>
              <a:ext uri="{FF2B5EF4-FFF2-40B4-BE49-F238E27FC236}">
                <a16:creationId xmlns:a16="http://schemas.microsoft.com/office/drawing/2014/main" id="{7D5958F3-6A9D-46E2-9FF1-5702FAF1445D}"/>
              </a:ext>
            </a:extLst>
          </p:cNvPr>
          <p:cNvCxnSpPr>
            <a:endCxn id="8" idx="7"/>
          </p:cNvCxnSpPr>
          <p:nvPr/>
        </p:nvCxnSpPr>
        <p:spPr>
          <a:xfrm flipH="1">
            <a:off x="5548313" y="5395913"/>
            <a:ext cx="606425" cy="368300"/>
          </a:xfrm>
          <a:prstGeom prst="straightConnector1">
            <a:avLst/>
          </a:prstGeom>
          <a:ln>
            <a:solidFill>
              <a:srgbClr val="FF5008"/>
            </a:solidFill>
            <a:tailEnd type="arrow"/>
          </a:ln>
        </p:spPr>
        <p:style>
          <a:lnRef idx="2">
            <a:schemeClr val="accent1"/>
          </a:lnRef>
          <a:fillRef idx="0">
            <a:schemeClr val="accent1"/>
          </a:fillRef>
          <a:effectRef idx="1">
            <a:schemeClr val="accent1"/>
          </a:effectRef>
          <a:fontRef idx="minor">
            <a:schemeClr val="tx1"/>
          </a:fontRef>
        </p:style>
      </p:cxnSp>
      <p:sp>
        <p:nvSpPr>
          <p:cNvPr id="10" name="TextBox 9">
            <a:extLst>
              <a:ext uri="{FF2B5EF4-FFF2-40B4-BE49-F238E27FC236}">
                <a16:creationId xmlns:a16="http://schemas.microsoft.com/office/drawing/2014/main" id="{B8526D8F-0B98-4160-9AC3-FE78AA167D92}"/>
              </a:ext>
            </a:extLst>
          </p:cNvPr>
          <p:cNvSpPr txBox="1">
            <a:spLocks noChangeArrowheads="1"/>
          </p:cNvSpPr>
          <p:nvPr/>
        </p:nvSpPr>
        <p:spPr bwMode="auto">
          <a:xfrm>
            <a:off x="5759450" y="5013325"/>
            <a:ext cx="2844800" cy="400050"/>
          </a:xfrm>
          <a:prstGeom prst="rect">
            <a:avLst/>
          </a:prstGeom>
          <a:solidFill>
            <a:schemeClr val="bg1"/>
          </a:solidFill>
          <a:ln w="28575">
            <a:solidFill>
              <a:srgbClr val="FF5008"/>
            </a:solidFill>
            <a:miter lim="800000"/>
            <a:headEnd/>
            <a:tailEnd/>
          </a:ln>
        </p:spPr>
        <p:txBody>
          <a:bodyPr>
            <a:spAutoFit/>
          </a:bodyPr>
          <a:lstStyle>
            <a:lvl1pPr>
              <a:spcBef>
                <a:spcPct val="20000"/>
              </a:spcBef>
              <a:buChar char="•"/>
              <a:defRPr sz="28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1pPr>
            <a:lvl2pPr marL="742950" indent="-285750">
              <a:spcBef>
                <a:spcPct val="20000"/>
              </a:spcBef>
              <a:buChar char="–"/>
              <a:defRPr sz="24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2pPr>
            <a:lvl3pPr marL="1143000" indent="-228600">
              <a:spcBef>
                <a:spcPct val="20000"/>
              </a:spcBef>
              <a:buChar char="•"/>
              <a:defRPr sz="2400">
                <a:solidFill>
                  <a:schemeClr val="tx1"/>
                </a:solidFill>
                <a:latin typeface="Helvetica" panose="020B0604020202020204" pitchFamily="34" charset="0"/>
                <a:ea typeface="Helvetica" panose="020B0604020202020204" pitchFamily="34" charset="0"/>
                <a:cs typeface="Helvetica" panose="020B0604020202020204" pitchFamily="34" charset="0"/>
              </a:defRPr>
            </a:lvl3pPr>
            <a:lvl4pPr marL="1600200" indent="-228600">
              <a:spcBef>
                <a:spcPct val="20000"/>
              </a:spcBef>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4pPr>
            <a:lvl5pPr marL="2057400" indent="-228600">
              <a:spcBef>
                <a:spcPct val="20000"/>
              </a:spcBef>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9pPr>
          </a:lstStyle>
          <a:p>
            <a:pPr>
              <a:spcBef>
                <a:spcPct val="0"/>
              </a:spcBef>
              <a:buFontTx/>
              <a:buNone/>
              <a:defRPr/>
            </a:pPr>
            <a:r>
              <a:rPr lang="en-US" altLang="en-US" sz="2000" dirty="0">
                <a:solidFill>
                  <a:srgbClr val="FF5008"/>
                </a:solidFill>
                <a:effectLst>
                  <a:outerShdw blurRad="38100" dist="38100" dir="2700000" algn="tl">
                    <a:srgbClr val="000000">
                      <a:alpha val="43137"/>
                    </a:srgbClr>
                  </a:outerShdw>
                </a:effectLst>
                <a:cs typeface="Arial" panose="020B0604020202020204" pitchFamily="34" charset="0"/>
              </a:rPr>
              <a:t>Orange</a:t>
            </a:r>
            <a:r>
              <a:rPr lang="en-US" altLang="en-US" sz="2000" b="0" dirty="0">
                <a:solidFill>
                  <a:srgbClr val="FF5008"/>
                </a:solidFill>
                <a:cs typeface="Arial" panose="020B0604020202020204" pitchFamily="34" charset="0"/>
              </a:rPr>
              <a:t> Guide number</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down)">
                                      <p:cBhvr>
                                        <p:cTn id="13" dur="500"/>
                                        <p:tgtEl>
                                          <p:spTgt spid="10"/>
                                        </p:tgtEl>
                                      </p:cBhvr>
                                    </p:animEffect>
                                  </p:childTnLst>
                                </p:cTn>
                              </p:par>
                              <p:par>
                                <p:cTn id="14" presetID="22" presetClass="entr" presetSubtype="4"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down)">
                                      <p:cBhvr>
                                        <p:cTn id="16" dur="500"/>
                                        <p:tgtEl>
                                          <p:spTgt spid="9"/>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down)">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0" grpId="0" animBg="1"/>
    </p:bldLst>
  </p:timing>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23906" name="Picture 14">
            <a:extLst>
              <a:ext uri="{FF2B5EF4-FFF2-40B4-BE49-F238E27FC236}">
                <a16:creationId xmlns:a16="http://schemas.microsoft.com/office/drawing/2014/main" id="{0D9C2F6F-5DF7-43DD-8BE6-42589EADF01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7100" y="4089400"/>
            <a:ext cx="1714500" cy="207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907" name="Title 1">
            <a:extLst>
              <a:ext uri="{FF2B5EF4-FFF2-40B4-BE49-F238E27FC236}">
                <a16:creationId xmlns:a16="http://schemas.microsoft.com/office/drawing/2014/main" id="{AD1DD717-3AFB-439C-8D2F-10AA8B03340C}"/>
              </a:ext>
            </a:extLst>
          </p:cNvPr>
          <p:cNvSpPr>
            <a:spLocks noGrp="1"/>
          </p:cNvSpPr>
          <p:nvPr>
            <p:ph type="title"/>
          </p:nvPr>
        </p:nvSpPr>
        <p:spPr bwMode="auto">
          <a:xfrm>
            <a:off x="830263" y="620713"/>
            <a:ext cx="8205787" cy="7921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CA" altLang="en-US" sz="3600">
                <a:ea typeface="ＭＳ Ｐゴシック" panose="020B0600070205080204" pitchFamily="34" charset="-128"/>
              </a:rPr>
              <a:t>ID Number or Shipping Name</a:t>
            </a:r>
          </a:p>
        </p:txBody>
      </p:sp>
      <p:sp>
        <p:nvSpPr>
          <p:cNvPr id="4" name="Slide Number Placeholder 3">
            <a:extLst>
              <a:ext uri="{FF2B5EF4-FFF2-40B4-BE49-F238E27FC236}">
                <a16:creationId xmlns:a16="http://schemas.microsoft.com/office/drawing/2014/main" id="{9A6CC75A-4CEA-461C-834A-2C6BF687F391}"/>
              </a:ext>
            </a:extLst>
          </p:cNvPr>
          <p:cNvSpPr>
            <a:spLocks noGrp="1"/>
          </p:cNvSpPr>
          <p:nvPr>
            <p:ph type="sldNum" sz="quarter" idx="12"/>
          </p:nvPr>
        </p:nvSpPr>
        <p:spPr>
          <a:xfrm>
            <a:off x="8496300" y="6573838"/>
            <a:ext cx="647700" cy="284162"/>
          </a:xfrm>
        </p:spPr>
        <p:txBody>
          <a:bodyPr/>
          <a:lstStyle>
            <a:lvl1pPr>
              <a:defRPr sz="2400" b="1">
                <a:solidFill>
                  <a:srgbClr val="FF6600"/>
                </a:solidFill>
                <a:latin typeface="Times New Roman" panose="02020603050405020304" pitchFamily="18" charset="0"/>
                <a:cs typeface="Arial" panose="020B0604020202020204" pitchFamily="34" charset="0"/>
              </a:defRPr>
            </a:lvl1pPr>
            <a:lvl2pPr marL="742950" indent="-285750">
              <a:defRPr sz="2400" b="1">
                <a:solidFill>
                  <a:srgbClr val="FF6600"/>
                </a:solidFill>
                <a:latin typeface="Times New Roman" panose="02020603050405020304" pitchFamily="18" charset="0"/>
                <a:cs typeface="Arial" panose="020B0604020202020204" pitchFamily="34" charset="0"/>
              </a:defRPr>
            </a:lvl2pPr>
            <a:lvl3pPr marL="1143000" indent="-228600">
              <a:defRPr sz="2400" b="1">
                <a:solidFill>
                  <a:srgbClr val="FF6600"/>
                </a:solidFill>
                <a:latin typeface="Times New Roman" panose="02020603050405020304" pitchFamily="18" charset="0"/>
                <a:cs typeface="Arial" panose="020B0604020202020204" pitchFamily="34" charset="0"/>
              </a:defRPr>
            </a:lvl3pPr>
            <a:lvl4pPr marL="1600200" indent="-228600">
              <a:defRPr sz="2400" b="1">
                <a:solidFill>
                  <a:srgbClr val="FF6600"/>
                </a:solidFill>
                <a:latin typeface="Times New Roman" panose="02020603050405020304" pitchFamily="18" charset="0"/>
                <a:cs typeface="Arial" panose="020B0604020202020204" pitchFamily="34" charset="0"/>
              </a:defRPr>
            </a:lvl4pPr>
            <a:lvl5pPr marL="2057400" indent="-228600">
              <a:defRPr sz="2400" b="1">
                <a:solidFill>
                  <a:srgbClr val="FF6600"/>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b="1">
                <a:solidFill>
                  <a:srgbClr val="FF6600"/>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b="1">
                <a:solidFill>
                  <a:srgbClr val="FF6600"/>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b="1">
                <a:solidFill>
                  <a:srgbClr val="FF6600"/>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b="1">
                <a:solidFill>
                  <a:srgbClr val="FF6600"/>
                </a:solidFill>
                <a:latin typeface="Times New Roman" panose="02020603050405020304" pitchFamily="18" charset="0"/>
                <a:cs typeface="Arial" panose="020B0604020202020204" pitchFamily="34" charset="0"/>
              </a:defRPr>
            </a:lvl9pPr>
          </a:lstStyle>
          <a:p>
            <a:pPr>
              <a:defRPr/>
            </a:pPr>
            <a:fld id="{47CCD02A-635F-45DC-86FD-582550DB2B95}" type="slidenum">
              <a:rPr lang="en-US" altLang="en-US" sz="1400" smtClean="0">
                <a:solidFill>
                  <a:srgbClr val="000000"/>
                </a:solidFill>
                <a:latin typeface="Helvetica" panose="020B0604020202020204" pitchFamily="34" charset="0"/>
              </a:rPr>
              <a:pPr>
                <a:defRPr/>
              </a:pPr>
              <a:t>55</a:t>
            </a:fld>
            <a:endParaRPr lang="en-US" altLang="en-US" sz="1400">
              <a:solidFill>
                <a:srgbClr val="000000"/>
              </a:solidFill>
              <a:latin typeface="Helvetica" panose="020B0604020202020204" pitchFamily="34" charset="0"/>
            </a:endParaRPr>
          </a:p>
        </p:txBody>
      </p:sp>
      <p:sp>
        <p:nvSpPr>
          <p:cNvPr id="9" name="TextBox 8">
            <a:extLst>
              <a:ext uri="{FF2B5EF4-FFF2-40B4-BE49-F238E27FC236}">
                <a16:creationId xmlns:a16="http://schemas.microsoft.com/office/drawing/2014/main" id="{0D2577F8-ECE1-4ADC-824A-62B76F788648}"/>
              </a:ext>
            </a:extLst>
          </p:cNvPr>
          <p:cNvSpPr txBox="1"/>
          <p:nvPr/>
        </p:nvSpPr>
        <p:spPr>
          <a:xfrm>
            <a:off x="395288" y="1700213"/>
            <a:ext cx="4324350" cy="2678112"/>
          </a:xfrm>
          <a:prstGeom prst="rect">
            <a:avLst/>
          </a:prstGeom>
          <a:noFill/>
        </p:spPr>
        <p:txBody>
          <a:bodyPr>
            <a:spAutoFit/>
          </a:bodyPr>
          <a:lstStyle/>
          <a:p>
            <a:pPr eaLnBrk="1" hangingPunct="1">
              <a:defRPr/>
            </a:pPr>
            <a:r>
              <a:rPr lang="en-CA" b="0" dirty="0">
                <a:solidFill>
                  <a:schemeClr val="tx1"/>
                </a:solidFill>
                <a:latin typeface="Helvetica" pitchFamily="34" charset="0"/>
                <a:cs typeface="Arial" charset="0"/>
              </a:rPr>
              <a:t>If the </a:t>
            </a:r>
            <a:r>
              <a:rPr lang="en-CA" b="0" u="sng" dirty="0">
                <a:solidFill>
                  <a:srgbClr val="FF0000"/>
                </a:solidFill>
                <a:latin typeface="Helvetica" pitchFamily="34" charset="0"/>
                <a:cs typeface="Arial" charset="0"/>
              </a:rPr>
              <a:t>shipping name </a:t>
            </a:r>
            <a:r>
              <a:rPr lang="en-CA" b="0" dirty="0">
                <a:solidFill>
                  <a:schemeClr val="tx1"/>
                </a:solidFill>
                <a:latin typeface="Helvetica" pitchFamily="34" charset="0"/>
                <a:cs typeface="Arial" charset="0"/>
              </a:rPr>
              <a:t>is known (from a shipping document or package), go to the </a:t>
            </a:r>
            <a:r>
              <a:rPr lang="en-CA" dirty="0">
                <a:solidFill>
                  <a:srgbClr val="0000FF"/>
                </a:solidFill>
                <a:effectLst>
                  <a:outerShdw blurRad="38100" dist="38100" dir="2700000" algn="tl">
                    <a:prstClr val="black"/>
                  </a:outerShdw>
                </a:effectLst>
                <a:latin typeface="Helvetica" pitchFamily="34" charset="0"/>
                <a:ea typeface="ＭＳ Ｐゴシック"/>
                <a:cs typeface="Arial" charset="0"/>
              </a:rPr>
              <a:t>BLUE</a:t>
            </a:r>
            <a:r>
              <a:rPr lang="en-CA" b="0" dirty="0">
                <a:solidFill>
                  <a:schemeClr val="tx1"/>
                </a:solidFill>
                <a:latin typeface="Helvetica" pitchFamily="34" charset="0"/>
                <a:cs typeface="Arial" charset="0"/>
              </a:rPr>
              <a:t> Section (list of products in alphabetical order) and look up the appropriate Guide Number.</a:t>
            </a:r>
          </a:p>
        </p:txBody>
      </p:sp>
      <p:pic>
        <p:nvPicPr>
          <p:cNvPr id="123910" name="Picture 8">
            <a:extLst>
              <a:ext uri="{FF2B5EF4-FFF2-40B4-BE49-F238E27FC236}">
                <a16:creationId xmlns:a16="http://schemas.microsoft.com/office/drawing/2014/main" id="{C2A96B33-7362-488E-BB92-2F14803046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1225" y="1700213"/>
            <a:ext cx="4421188" cy="453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Oval 9">
            <a:extLst>
              <a:ext uri="{FF2B5EF4-FFF2-40B4-BE49-F238E27FC236}">
                <a16:creationId xmlns:a16="http://schemas.microsoft.com/office/drawing/2014/main" id="{64BAC32A-30DD-4070-B087-19F943C4538B}"/>
              </a:ext>
            </a:extLst>
          </p:cNvPr>
          <p:cNvSpPr/>
          <p:nvPr/>
        </p:nvSpPr>
        <p:spPr>
          <a:xfrm>
            <a:off x="4859338" y="3789363"/>
            <a:ext cx="1657350" cy="503237"/>
          </a:xfrm>
          <a:prstGeom prst="ellipse">
            <a:avLst/>
          </a:prstGeom>
          <a:noFill/>
          <a:ln w="31750">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CA"/>
          </a:p>
        </p:txBody>
      </p:sp>
      <p:sp>
        <p:nvSpPr>
          <p:cNvPr id="19" name="Oval 18">
            <a:extLst>
              <a:ext uri="{FF2B5EF4-FFF2-40B4-BE49-F238E27FC236}">
                <a16:creationId xmlns:a16="http://schemas.microsoft.com/office/drawing/2014/main" id="{FAFBF3BC-2282-4889-8FB4-2372E121108D}"/>
              </a:ext>
            </a:extLst>
          </p:cNvPr>
          <p:cNvSpPr/>
          <p:nvPr/>
        </p:nvSpPr>
        <p:spPr>
          <a:xfrm>
            <a:off x="2484438" y="4673600"/>
            <a:ext cx="1655762" cy="503238"/>
          </a:xfrm>
          <a:prstGeom prst="ellipse">
            <a:avLst/>
          </a:prstGeom>
          <a:noFill/>
          <a:ln w="57150">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CA"/>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down)">
                                      <p:cBhvr>
                                        <p:cTn id="1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9" grpId="0" animBg="1"/>
    </p:bldLst>
  </p:timing>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4930" name="Title 1">
            <a:extLst>
              <a:ext uri="{FF2B5EF4-FFF2-40B4-BE49-F238E27FC236}">
                <a16:creationId xmlns:a16="http://schemas.microsoft.com/office/drawing/2014/main" id="{462F7A6F-6010-4608-8DD0-DBA02F36E039}"/>
              </a:ext>
            </a:extLst>
          </p:cNvPr>
          <p:cNvSpPr>
            <a:spLocks noGrp="1"/>
          </p:cNvSpPr>
          <p:nvPr>
            <p:ph type="title"/>
          </p:nvPr>
        </p:nvSpPr>
        <p:spPr bwMode="auto">
          <a:xfrm>
            <a:off x="830263" y="620713"/>
            <a:ext cx="8205787" cy="7921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ltLang="en-US">
              <a:ea typeface="ＭＳ Ｐゴシック" panose="020B0600070205080204" pitchFamily="34" charset="-128"/>
            </a:endParaRPr>
          </a:p>
        </p:txBody>
      </p:sp>
      <p:sp>
        <p:nvSpPr>
          <p:cNvPr id="124931" name="Content Placeholder 2">
            <a:extLst>
              <a:ext uri="{FF2B5EF4-FFF2-40B4-BE49-F238E27FC236}">
                <a16:creationId xmlns:a16="http://schemas.microsoft.com/office/drawing/2014/main" id="{A0BA21CD-B038-4034-8510-34B89F0C8C16}"/>
              </a:ext>
            </a:extLst>
          </p:cNvPr>
          <p:cNvSpPr>
            <a:spLocks noGrp="1"/>
          </p:cNvSpPr>
          <p:nvPr>
            <p:ph idx="1"/>
          </p:nvPr>
        </p:nvSpPr>
        <p:spPr>
          <a:xfrm>
            <a:off x="685800" y="1628775"/>
            <a:ext cx="7772400" cy="4238625"/>
          </a:xfrm>
        </p:spPr>
        <p:txBody>
          <a:bodyPr/>
          <a:lstStyle/>
          <a:p>
            <a:endParaRPr lang="en-CA" altLang="en-US">
              <a:ea typeface="ＭＳ Ｐゴシック" panose="020B0600070205080204" pitchFamily="34" charset="-128"/>
            </a:endParaRPr>
          </a:p>
        </p:txBody>
      </p:sp>
      <p:sp>
        <p:nvSpPr>
          <p:cNvPr id="4" name="Slide Number Placeholder 3">
            <a:extLst>
              <a:ext uri="{FF2B5EF4-FFF2-40B4-BE49-F238E27FC236}">
                <a16:creationId xmlns:a16="http://schemas.microsoft.com/office/drawing/2014/main" id="{E65B34E8-FBAE-452C-A994-EC9F6E05C7F8}"/>
              </a:ext>
            </a:extLst>
          </p:cNvPr>
          <p:cNvSpPr>
            <a:spLocks noGrp="1"/>
          </p:cNvSpPr>
          <p:nvPr>
            <p:ph type="sldNum" sz="quarter" idx="12"/>
          </p:nvPr>
        </p:nvSpPr>
        <p:spPr>
          <a:xfrm>
            <a:off x="8496300" y="6573838"/>
            <a:ext cx="647700" cy="284162"/>
          </a:xfrm>
        </p:spPr>
        <p:txBody>
          <a:bodyPr/>
          <a:lstStyle>
            <a:lvl1pPr>
              <a:defRPr sz="2400" b="1">
                <a:solidFill>
                  <a:srgbClr val="FF6600"/>
                </a:solidFill>
                <a:latin typeface="Times New Roman" panose="02020603050405020304" pitchFamily="18" charset="0"/>
                <a:cs typeface="Arial" panose="020B0604020202020204" pitchFamily="34" charset="0"/>
              </a:defRPr>
            </a:lvl1pPr>
            <a:lvl2pPr marL="742950" indent="-285750">
              <a:defRPr sz="2400" b="1">
                <a:solidFill>
                  <a:srgbClr val="FF6600"/>
                </a:solidFill>
                <a:latin typeface="Times New Roman" panose="02020603050405020304" pitchFamily="18" charset="0"/>
                <a:cs typeface="Arial" panose="020B0604020202020204" pitchFamily="34" charset="0"/>
              </a:defRPr>
            </a:lvl2pPr>
            <a:lvl3pPr marL="1143000" indent="-228600">
              <a:defRPr sz="2400" b="1">
                <a:solidFill>
                  <a:srgbClr val="FF6600"/>
                </a:solidFill>
                <a:latin typeface="Times New Roman" panose="02020603050405020304" pitchFamily="18" charset="0"/>
                <a:cs typeface="Arial" panose="020B0604020202020204" pitchFamily="34" charset="0"/>
              </a:defRPr>
            </a:lvl3pPr>
            <a:lvl4pPr marL="1600200" indent="-228600">
              <a:defRPr sz="2400" b="1">
                <a:solidFill>
                  <a:srgbClr val="FF6600"/>
                </a:solidFill>
                <a:latin typeface="Times New Roman" panose="02020603050405020304" pitchFamily="18" charset="0"/>
                <a:cs typeface="Arial" panose="020B0604020202020204" pitchFamily="34" charset="0"/>
              </a:defRPr>
            </a:lvl4pPr>
            <a:lvl5pPr marL="2057400" indent="-228600">
              <a:defRPr sz="2400" b="1">
                <a:solidFill>
                  <a:srgbClr val="FF6600"/>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b="1">
                <a:solidFill>
                  <a:srgbClr val="FF6600"/>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b="1">
                <a:solidFill>
                  <a:srgbClr val="FF6600"/>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b="1">
                <a:solidFill>
                  <a:srgbClr val="FF6600"/>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b="1">
                <a:solidFill>
                  <a:srgbClr val="FF6600"/>
                </a:solidFill>
                <a:latin typeface="Times New Roman" panose="02020603050405020304" pitchFamily="18" charset="0"/>
                <a:cs typeface="Arial" panose="020B0604020202020204" pitchFamily="34" charset="0"/>
              </a:defRPr>
            </a:lvl9pPr>
          </a:lstStyle>
          <a:p>
            <a:pPr>
              <a:defRPr/>
            </a:pPr>
            <a:fld id="{16421EBF-8D1F-44BD-8995-D6361EFEE1D8}" type="slidenum">
              <a:rPr lang="en-US" altLang="en-US" sz="1400" smtClean="0">
                <a:solidFill>
                  <a:srgbClr val="000000"/>
                </a:solidFill>
                <a:latin typeface="Helvetica" panose="020B0604020202020204" pitchFamily="34" charset="0"/>
              </a:rPr>
              <a:pPr>
                <a:defRPr/>
              </a:pPr>
              <a:t>56</a:t>
            </a:fld>
            <a:endParaRPr lang="en-US" altLang="en-US" sz="1400">
              <a:solidFill>
                <a:srgbClr val="000000"/>
              </a:solidFill>
              <a:latin typeface="Helvetica" panose="020B0604020202020204" pitchFamily="34" charset="0"/>
            </a:endParaRPr>
          </a:p>
        </p:txBody>
      </p:sp>
      <p:pic>
        <p:nvPicPr>
          <p:cNvPr id="124933" name="Picture 2">
            <a:extLst>
              <a:ext uri="{FF2B5EF4-FFF2-40B4-BE49-F238E27FC236}">
                <a16:creationId xmlns:a16="http://schemas.microsoft.com/office/drawing/2014/main" id="{5F33AEA2-FA83-4BED-A5EC-76B40FEB10B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55625"/>
            <a:ext cx="9144000" cy="604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3E535DA1-932F-456C-9396-B6D44E08BD1F}"/>
              </a:ext>
            </a:extLst>
          </p:cNvPr>
          <p:cNvSpPr/>
          <p:nvPr/>
        </p:nvSpPr>
        <p:spPr>
          <a:xfrm>
            <a:off x="2124075" y="2111375"/>
            <a:ext cx="2016125" cy="215900"/>
          </a:xfrm>
          <a:prstGeom prst="rect">
            <a:avLst/>
          </a:prstGeom>
          <a:noFill/>
          <a:ln w="25400">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CA"/>
          </a:p>
        </p:txBody>
      </p:sp>
      <p:sp>
        <p:nvSpPr>
          <p:cNvPr id="7" name="Oval 6">
            <a:extLst>
              <a:ext uri="{FF2B5EF4-FFF2-40B4-BE49-F238E27FC236}">
                <a16:creationId xmlns:a16="http://schemas.microsoft.com/office/drawing/2014/main" id="{F25C64F8-88B2-440C-85DF-633F7443E057}"/>
              </a:ext>
            </a:extLst>
          </p:cNvPr>
          <p:cNvSpPr/>
          <p:nvPr/>
        </p:nvSpPr>
        <p:spPr>
          <a:xfrm>
            <a:off x="3348038" y="2111375"/>
            <a:ext cx="431800" cy="206375"/>
          </a:xfrm>
          <a:prstGeom prst="ellipse">
            <a:avLst/>
          </a:prstGeom>
          <a:noFill/>
          <a:ln w="31750">
            <a:solidFill>
              <a:srgbClr val="FF5008"/>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CA"/>
          </a:p>
        </p:txBody>
      </p:sp>
      <p:cxnSp>
        <p:nvCxnSpPr>
          <p:cNvPr id="9" name="Straight Arrow Connector 8">
            <a:extLst>
              <a:ext uri="{FF2B5EF4-FFF2-40B4-BE49-F238E27FC236}">
                <a16:creationId xmlns:a16="http://schemas.microsoft.com/office/drawing/2014/main" id="{01E2FB41-35AE-4CD6-AACC-FC37279DAEC1}"/>
              </a:ext>
            </a:extLst>
          </p:cNvPr>
          <p:cNvCxnSpPr>
            <a:endCxn id="7" idx="7"/>
          </p:cNvCxnSpPr>
          <p:nvPr/>
        </p:nvCxnSpPr>
        <p:spPr>
          <a:xfrm flipH="1">
            <a:off x="3716338" y="1773238"/>
            <a:ext cx="422275" cy="368300"/>
          </a:xfrm>
          <a:prstGeom prst="straightConnector1">
            <a:avLst/>
          </a:prstGeom>
          <a:ln>
            <a:solidFill>
              <a:srgbClr val="FF5008"/>
            </a:solidFill>
            <a:tailEnd type="arrow"/>
          </a:ln>
        </p:spPr>
        <p:style>
          <a:lnRef idx="2">
            <a:schemeClr val="accent1"/>
          </a:lnRef>
          <a:fillRef idx="0">
            <a:schemeClr val="accent1"/>
          </a:fillRef>
          <a:effectRef idx="1">
            <a:schemeClr val="accent1"/>
          </a:effectRef>
          <a:fontRef idx="minor">
            <a:schemeClr val="tx1"/>
          </a:fontRef>
        </p:style>
      </p:cxnSp>
      <p:sp>
        <p:nvSpPr>
          <p:cNvPr id="10" name="TextBox 9">
            <a:extLst>
              <a:ext uri="{FF2B5EF4-FFF2-40B4-BE49-F238E27FC236}">
                <a16:creationId xmlns:a16="http://schemas.microsoft.com/office/drawing/2014/main" id="{F76F087E-1FFB-451F-A7D1-E640614F354C}"/>
              </a:ext>
            </a:extLst>
          </p:cNvPr>
          <p:cNvSpPr txBox="1">
            <a:spLocks noChangeArrowheads="1"/>
          </p:cNvSpPr>
          <p:nvPr/>
        </p:nvSpPr>
        <p:spPr bwMode="auto">
          <a:xfrm>
            <a:off x="3851275" y="1412875"/>
            <a:ext cx="2819400" cy="400050"/>
          </a:xfrm>
          <a:prstGeom prst="rect">
            <a:avLst/>
          </a:prstGeom>
          <a:solidFill>
            <a:schemeClr val="bg1"/>
          </a:solidFill>
          <a:ln w="28575">
            <a:solidFill>
              <a:srgbClr val="FF5008"/>
            </a:solidFill>
            <a:miter lim="800000"/>
            <a:headEnd/>
            <a:tailEnd/>
          </a:ln>
        </p:spPr>
        <p:txBody>
          <a:bodyPr wrap="none">
            <a:spAutoFit/>
          </a:bodyPr>
          <a:lstStyle>
            <a:lvl1pPr>
              <a:spcBef>
                <a:spcPct val="20000"/>
              </a:spcBef>
              <a:buChar char="•"/>
              <a:defRPr sz="28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1pPr>
            <a:lvl2pPr marL="742950" indent="-285750">
              <a:spcBef>
                <a:spcPct val="20000"/>
              </a:spcBef>
              <a:buChar char="–"/>
              <a:defRPr sz="24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2pPr>
            <a:lvl3pPr marL="1143000" indent="-228600">
              <a:spcBef>
                <a:spcPct val="20000"/>
              </a:spcBef>
              <a:buChar char="•"/>
              <a:defRPr sz="2400">
                <a:solidFill>
                  <a:schemeClr val="tx1"/>
                </a:solidFill>
                <a:latin typeface="Helvetica" panose="020B0604020202020204" pitchFamily="34" charset="0"/>
                <a:ea typeface="Helvetica" panose="020B0604020202020204" pitchFamily="34" charset="0"/>
                <a:cs typeface="Helvetica" panose="020B0604020202020204" pitchFamily="34" charset="0"/>
              </a:defRPr>
            </a:lvl3pPr>
            <a:lvl4pPr marL="1600200" indent="-228600">
              <a:spcBef>
                <a:spcPct val="20000"/>
              </a:spcBef>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4pPr>
            <a:lvl5pPr marL="2057400" indent="-228600">
              <a:spcBef>
                <a:spcPct val="20000"/>
              </a:spcBef>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9pPr>
          </a:lstStyle>
          <a:p>
            <a:pPr>
              <a:spcBef>
                <a:spcPct val="0"/>
              </a:spcBef>
              <a:buFontTx/>
              <a:buNone/>
              <a:defRPr/>
            </a:pPr>
            <a:r>
              <a:rPr lang="en-US" altLang="en-US" sz="2000" dirty="0">
                <a:solidFill>
                  <a:srgbClr val="FF5008"/>
                </a:solidFill>
                <a:effectLst>
                  <a:outerShdw blurRad="38100" dist="38100" dir="2700000" algn="tl">
                    <a:srgbClr val="000000">
                      <a:alpha val="43137"/>
                    </a:srgbClr>
                  </a:outerShdw>
                </a:effectLst>
                <a:cs typeface="Arial" panose="020B0604020202020204" pitchFamily="34" charset="0"/>
              </a:rPr>
              <a:t>Orange</a:t>
            </a:r>
            <a:r>
              <a:rPr lang="en-US" altLang="en-US" sz="2000" b="0" dirty="0">
                <a:solidFill>
                  <a:srgbClr val="FF5008"/>
                </a:solidFill>
                <a:cs typeface="Arial" panose="020B0604020202020204" pitchFamily="34" charset="0"/>
              </a:rPr>
              <a:t> Guide Number</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down)">
                                      <p:cBhvr>
                                        <p:cTn id="13" dur="500"/>
                                        <p:tgtEl>
                                          <p:spTgt spid="10"/>
                                        </p:tgtEl>
                                      </p:cBhvr>
                                    </p:animEffect>
                                  </p:childTnLst>
                                </p:cTn>
                              </p:par>
                              <p:par>
                                <p:cTn id="14" presetID="22" presetClass="entr" presetSubtype="4"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down)">
                                      <p:cBhvr>
                                        <p:cTn id="16" dur="500"/>
                                        <p:tgtEl>
                                          <p:spTgt spid="9"/>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down)">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0" grpId="0" animBg="1"/>
    </p:bldLst>
  </p:timing>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5954" name="Title 1">
            <a:extLst>
              <a:ext uri="{FF2B5EF4-FFF2-40B4-BE49-F238E27FC236}">
                <a16:creationId xmlns:a16="http://schemas.microsoft.com/office/drawing/2014/main" id="{061F6DC6-700C-455C-8B6F-D0C7D7BBC307}"/>
              </a:ext>
            </a:extLst>
          </p:cNvPr>
          <p:cNvSpPr>
            <a:spLocks noGrp="1"/>
          </p:cNvSpPr>
          <p:nvPr>
            <p:ph type="title"/>
          </p:nvPr>
        </p:nvSpPr>
        <p:spPr bwMode="auto">
          <a:xfrm>
            <a:off x="830263" y="620713"/>
            <a:ext cx="8205787" cy="7921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ltLang="en-US">
              <a:ea typeface="ＭＳ Ｐゴシック" panose="020B0600070205080204" pitchFamily="34" charset="-128"/>
            </a:endParaRPr>
          </a:p>
        </p:txBody>
      </p:sp>
      <p:sp>
        <p:nvSpPr>
          <p:cNvPr id="125955" name="Content Placeholder 2">
            <a:extLst>
              <a:ext uri="{FF2B5EF4-FFF2-40B4-BE49-F238E27FC236}">
                <a16:creationId xmlns:a16="http://schemas.microsoft.com/office/drawing/2014/main" id="{22C385C6-F5FB-4A77-8439-BF33A9CE30DF}"/>
              </a:ext>
            </a:extLst>
          </p:cNvPr>
          <p:cNvSpPr>
            <a:spLocks noGrp="1"/>
          </p:cNvSpPr>
          <p:nvPr>
            <p:ph idx="1"/>
          </p:nvPr>
        </p:nvSpPr>
        <p:spPr>
          <a:xfrm>
            <a:off x="685800" y="1628775"/>
            <a:ext cx="7772400" cy="4238625"/>
          </a:xfrm>
        </p:spPr>
        <p:txBody>
          <a:bodyPr/>
          <a:lstStyle/>
          <a:p>
            <a:endParaRPr lang="en-CA" altLang="en-US">
              <a:ea typeface="ＭＳ Ｐゴシック" panose="020B0600070205080204" pitchFamily="34" charset="-128"/>
            </a:endParaRPr>
          </a:p>
        </p:txBody>
      </p:sp>
      <p:sp>
        <p:nvSpPr>
          <p:cNvPr id="4" name="Slide Number Placeholder 3">
            <a:extLst>
              <a:ext uri="{FF2B5EF4-FFF2-40B4-BE49-F238E27FC236}">
                <a16:creationId xmlns:a16="http://schemas.microsoft.com/office/drawing/2014/main" id="{CA9157E4-60C7-4D34-93A0-DD69E9632441}"/>
              </a:ext>
            </a:extLst>
          </p:cNvPr>
          <p:cNvSpPr>
            <a:spLocks noGrp="1"/>
          </p:cNvSpPr>
          <p:nvPr>
            <p:ph type="sldNum" sz="quarter" idx="12"/>
          </p:nvPr>
        </p:nvSpPr>
        <p:spPr>
          <a:xfrm>
            <a:off x="8496300" y="6573838"/>
            <a:ext cx="647700" cy="284162"/>
          </a:xfrm>
        </p:spPr>
        <p:txBody>
          <a:bodyPr/>
          <a:lstStyle>
            <a:lvl1pPr>
              <a:defRPr sz="2400" b="1">
                <a:solidFill>
                  <a:srgbClr val="FF6600"/>
                </a:solidFill>
                <a:latin typeface="Times New Roman" panose="02020603050405020304" pitchFamily="18" charset="0"/>
                <a:cs typeface="Arial" panose="020B0604020202020204" pitchFamily="34" charset="0"/>
              </a:defRPr>
            </a:lvl1pPr>
            <a:lvl2pPr marL="742950" indent="-285750">
              <a:defRPr sz="2400" b="1">
                <a:solidFill>
                  <a:srgbClr val="FF6600"/>
                </a:solidFill>
                <a:latin typeface="Times New Roman" panose="02020603050405020304" pitchFamily="18" charset="0"/>
                <a:cs typeface="Arial" panose="020B0604020202020204" pitchFamily="34" charset="0"/>
              </a:defRPr>
            </a:lvl2pPr>
            <a:lvl3pPr marL="1143000" indent="-228600">
              <a:defRPr sz="2400" b="1">
                <a:solidFill>
                  <a:srgbClr val="FF6600"/>
                </a:solidFill>
                <a:latin typeface="Times New Roman" panose="02020603050405020304" pitchFamily="18" charset="0"/>
                <a:cs typeface="Arial" panose="020B0604020202020204" pitchFamily="34" charset="0"/>
              </a:defRPr>
            </a:lvl3pPr>
            <a:lvl4pPr marL="1600200" indent="-228600">
              <a:defRPr sz="2400" b="1">
                <a:solidFill>
                  <a:srgbClr val="FF6600"/>
                </a:solidFill>
                <a:latin typeface="Times New Roman" panose="02020603050405020304" pitchFamily="18" charset="0"/>
                <a:cs typeface="Arial" panose="020B0604020202020204" pitchFamily="34" charset="0"/>
              </a:defRPr>
            </a:lvl4pPr>
            <a:lvl5pPr marL="2057400" indent="-228600">
              <a:defRPr sz="2400" b="1">
                <a:solidFill>
                  <a:srgbClr val="FF6600"/>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b="1">
                <a:solidFill>
                  <a:srgbClr val="FF6600"/>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b="1">
                <a:solidFill>
                  <a:srgbClr val="FF6600"/>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b="1">
                <a:solidFill>
                  <a:srgbClr val="FF6600"/>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b="1">
                <a:solidFill>
                  <a:srgbClr val="FF6600"/>
                </a:solidFill>
                <a:latin typeface="Times New Roman" panose="02020603050405020304" pitchFamily="18" charset="0"/>
                <a:cs typeface="Arial" panose="020B0604020202020204" pitchFamily="34" charset="0"/>
              </a:defRPr>
            </a:lvl9pPr>
          </a:lstStyle>
          <a:p>
            <a:pPr>
              <a:defRPr/>
            </a:pPr>
            <a:fld id="{42C157E4-EE91-460C-A660-2597E521985A}" type="slidenum">
              <a:rPr lang="en-US" altLang="en-US" sz="1400" smtClean="0">
                <a:solidFill>
                  <a:srgbClr val="000000"/>
                </a:solidFill>
                <a:latin typeface="Helvetica" panose="020B0604020202020204" pitchFamily="34" charset="0"/>
              </a:rPr>
              <a:pPr>
                <a:defRPr/>
              </a:pPr>
              <a:t>57</a:t>
            </a:fld>
            <a:endParaRPr lang="en-US" altLang="en-US" sz="1400">
              <a:solidFill>
                <a:srgbClr val="000000"/>
              </a:solidFill>
              <a:latin typeface="Helvetica" panose="020B0604020202020204" pitchFamily="34" charset="0"/>
            </a:endParaRPr>
          </a:p>
        </p:txBody>
      </p:sp>
      <p:pic>
        <p:nvPicPr>
          <p:cNvPr id="125957" name="Picture 8">
            <a:extLst>
              <a:ext uri="{FF2B5EF4-FFF2-40B4-BE49-F238E27FC236}">
                <a16:creationId xmlns:a16="http://schemas.microsoft.com/office/drawing/2014/main" id="{4B285CD6-97AE-472A-A54E-D7725944A87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82625"/>
            <a:ext cx="9144000" cy="6043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8002" name="Title 1">
            <a:extLst>
              <a:ext uri="{FF2B5EF4-FFF2-40B4-BE49-F238E27FC236}">
                <a16:creationId xmlns:a16="http://schemas.microsoft.com/office/drawing/2014/main" id="{B02C9457-87E7-4381-93C8-C7FD0A0B3470}"/>
              </a:ext>
            </a:extLst>
          </p:cNvPr>
          <p:cNvSpPr>
            <a:spLocks noGrp="1"/>
          </p:cNvSpPr>
          <p:nvPr>
            <p:ph type="title"/>
          </p:nvPr>
        </p:nvSpPr>
        <p:spPr bwMode="auto">
          <a:xfrm>
            <a:off x="830263" y="620713"/>
            <a:ext cx="8205787" cy="7921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CA" altLang="en-US" sz="3600">
                <a:ea typeface="ＭＳ Ｐゴシック" panose="020B0600070205080204" pitchFamily="34" charset="-128"/>
              </a:rPr>
              <a:t>How to use the ERG2016</a:t>
            </a:r>
            <a:endParaRPr lang="en-US" altLang="en-US" sz="3600">
              <a:ea typeface="ＭＳ Ｐゴシック" panose="020B0600070205080204" pitchFamily="34" charset="-128"/>
            </a:endParaRPr>
          </a:p>
        </p:txBody>
      </p:sp>
      <p:sp>
        <p:nvSpPr>
          <p:cNvPr id="4" name="Slide Number Placeholder 3">
            <a:extLst>
              <a:ext uri="{FF2B5EF4-FFF2-40B4-BE49-F238E27FC236}">
                <a16:creationId xmlns:a16="http://schemas.microsoft.com/office/drawing/2014/main" id="{25B38D75-9344-41A2-B35D-C727540BC949}"/>
              </a:ext>
            </a:extLst>
          </p:cNvPr>
          <p:cNvSpPr>
            <a:spLocks noGrp="1"/>
          </p:cNvSpPr>
          <p:nvPr>
            <p:ph type="sldNum" sz="quarter" idx="12"/>
          </p:nvPr>
        </p:nvSpPr>
        <p:spPr>
          <a:xfrm>
            <a:off x="8496300" y="6573838"/>
            <a:ext cx="647700" cy="284162"/>
          </a:xfrm>
        </p:spPr>
        <p:txBody>
          <a:bodyPr/>
          <a:lstStyle>
            <a:lvl1pPr>
              <a:defRPr sz="2400" b="1">
                <a:solidFill>
                  <a:srgbClr val="FF6600"/>
                </a:solidFill>
                <a:latin typeface="Times New Roman" panose="02020603050405020304" pitchFamily="18" charset="0"/>
                <a:cs typeface="Arial" panose="020B0604020202020204" pitchFamily="34" charset="0"/>
              </a:defRPr>
            </a:lvl1pPr>
            <a:lvl2pPr marL="742950" indent="-285750">
              <a:defRPr sz="2400" b="1">
                <a:solidFill>
                  <a:srgbClr val="FF6600"/>
                </a:solidFill>
                <a:latin typeface="Times New Roman" panose="02020603050405020304" pitchFamily="18" charset="0"/>
                <a:cs typeface="Arial" panose="020B0604020202020204" pitchFamily="34" charset="0"/>
              </a:defRPr>
            </a:lvl2pPr>
            <a:lvl3pPr marL="1143000" indent="-228600">
              <a:defRPr sz="2400" b="1">
                <a:solidFill>
                  <a:srgbClr val="FF6600"/>
                </a:solidFill>
                <a:latin typeface="Times New Roman" panose="02020603050405020304" pitchFamily="18" charset="0"/>
                <a:cs typeface="Arial" panose="020B0604020202020204" pitchFamily="34" charset="0"/>
              </a:defRPr>
            </a:lvl3pPr>
            <a:lvl4pPr marL="1600200" indent="-228600">
              <a:defRPr sz="2400" b="1">
                <a:solidFill>
                  <a:srgbClr val="FF6600"/>
                </a:solidFill>
                <a:latin typeface="Times New Roman" panose="02020603050405020304" pitchFamily="18" charset="0"/>
                <a:cs typeface="Arial" panose="020B0604020202020204" pitchFamily="34" charset="0"/>
              </a:defRPr>
            </a:lvl4pPr>
            <a:lvl5pPr marL="2057400" indent="-228600">
              <a:defRPr sz="2400" b="1">
                <a:solidFill>
                  <a:srgbClr val="FF6600"/>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b="1">
                <a:solidFill>
                  <a:srgbClr val="FF6600"/>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b="1">
                <a:solidFill>
                  <a:srgbClr val="FF6600"/>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b="1">
                <a:solidFill>
                  <a:srgbClr val="FF6600"/>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b="1">
                <a:solidFill>
                  <a:srgbClr val="FF6600"/>
                </a:solidFill>
                <a:latin typeface="Times New Roman" panose="02020603050405020304" pitchFamily="18" charset="0"/>
                <a:cs typeface="Arial" panose="020B0604020202020204" pitchFamily="34" charset="0"/>
              </a:defRPr>
            </a:lvl9pPr>
          </a:lstStyle>
          <a:p>
            <a:pPr>
              <a:defRPr/>
            </a:pPr>
            <a:fld id="{E85F1239-D917-46D3-A1D9-2A66D64DC25B}" type="slidenum">
              <a:rPr lang="en-US" altLang="en-US" sz="1400" smtClean="0">
                <a:solidFill>
                  <a:srgbClr val="000000"/>
                </a:solidFill>
                <a:latin typeface="Helvetica" panose="020B0604020202020204" pitchFamily="34" charset="0"/>
              </a:rPr>
              <a:pPr>
                <a:defRPr/>
              </a:pPr>
              <a:t>58</a:t>
            </a:fld>
            <a:endParaRPr lang="en-US" altLang="en-US" sz="1400">
              <a:solidFill>
                <a:srgbClr val="000000"/>
              </a:solidFill>
              <a:latin typeface="Helvetica" panose="020B0604020202020204" pitchFamily="34" charset="0"/>
            </a:endParaRPr>
          </a:p>
        </p:txBody>
      </p:sp>
      <p:sp>
        <p:nvSpPr>
          <p:cNvPr id="128004" name="Rectangle 4">
            <a:extLst>
              <a:ext uri="{FF2B5EF4-FFF2-40B4-BE49-F238E27FC236}">
                <a16:creationId xmlns:a16="http://schemas.microsoft.com/office/drawing/2014/main" id="{034F8E9F-C69C-492F-B4BC-4B7522BD2B5B}"/>
              </a:ext>
            </a:extLst>
          </p:cNvPr>
          <p:cNvSpPr>
            <a:spLocks noChangeArrowheads="1"/>
          </p:cNvSpPr>
          <p:nvPr/>
        </p:nvSpPr>
        <p:spPr bwMode="auto">
          <a:xfrm>
            <a:off x="1790700" y="3068638"/>
            <a:ext cx="549433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1pPr>
            <a:lvl2pPr marL="742950" indent="-285750">
              <a:spcBef>
                <a:spcPct val="20000"/>
              </a:spcBef>
              <a:buChar char="–"/>
              <a:defRPr sz="24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2pPr>
            <a:lvl3pPr marL="1143000" indent="-228600">
              <a:spcBef>
                <a:spcPct val="20000"/>
              </a:spcBef>
              <a:buChar char="•"/>
              <a:defRPr sz="2400">
                <a:solidFill>
                  <a:schemeClr val="tx1"/>
                </a:solidFill>
                <a:latin typeface="Helvetica" panose="020B0604020202020204" pitchFamily="34" charset="0"/>
                <a:ea typeface="Helvetica" panose="020B0604020202020204" pitchFamily="34" charset="0"/>
                <a:cs typeface="Helvetica" panose="020B0604020202020204" pitchFamily="34" charset="0"/>
              </a:defRPr>
            </a:lvl3pPr>
            <a:lvl4pPr marL="1600200" indent="-228600">
              <a:spcBef>
                <a:spcPct val="20000"/>
              </a:spcBef>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4pPr>
            <a:lvl5pPr marL="2057400" indent="-228600">
              <a:spcBef>
                <a:spcPct val="20000"/>
              </a:spcBef>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9pPr>
          </a:lstStyle>
          <a:p>
            <a:pPr algn="ctr">
              <a:spcBef>
                <a:spcPct val="0"/>
              </a:spcBef>
              <a:buFontTx/>
              <a:buNone/>
            </a:pPr>
            <a:r>
              <a:rPr lang="en-CA" altLang="en-US" sz="3600"/>
              <a:t>Identifiable Placard only</a:t>
            </a:r>
          </a:p>
          <a:p>
            <a:pPr algn="ctr">
              <a:spcBef>
                <a:spcPct val="0"/>
              </a:spcBef>
              <a:buFontTx/>
              <a:buNone/>
            </a:pPr>
            <a:r>
              <a:rPr lang="en-CA" altLang="en-US" sz="3600"/>
              <a:t>(no ID (UN) number)</a:t>
            </a:r>
          </a:p>
        </p:txBody>
      </p:sp>
      <p:graphicFrame>
        <p:nvGraphicFramePr>
          <p:cNvPr id="6" name="Diagram 5">
            <a:extLst>
              <a:ext uri="{FF2B5EF4-FFF2-40B4-BE49-F238E27FC236}">
                <a16:creationId xmlns:a16="http://schemas.microsoft.com/office/drawing/2014/main" id="{4D9D868B-A848-4E23-8E1E-64A670E1129A}"/>
              </a:ext>
            </a:extLst>
          </p:cNvPr>
          <p:cNvGraphicFramePr/>
          <p:nvPr/>
        </p:nvGraphicFramePr>
        <p:xfrm>
          <a:off x="1458071" y="6165304"/>
          <a:ext cx="6372320" cy="6480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29026" name="Picture 7">
            <a:extLst>
              <a:ext uri="{FF2B5EF4-FFF2-40B4-BE49-F238E27FC236}">
                <a16:creationId xmlns:a16="http://schemas.microsoft.com/office/drawing/2014/main" id="{14F373B7-A860-4E61-BD3B-A1F5F40FE1E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10050" y="1485900"/>
            <a:ext cx="4538663" cy="402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9027" name="Title 1">
            <a:extLst>
              <a:ext uri="{FF2B5EF4-FFF2-40B4-BE49-F238E27FC236}">
                <a16:creationId xmlns:a16="http://schemas.microsoft.com/office/drawing/2014/main" id="{F24FA6CE-8FBA-40B9-9CE7-3D6233D45EEE}"/>
              </a:ext>
            </a:extLst>
          </p:cNvPr>
          <p:cNvSpPr>
            <a:spLocks noGrp="1"/>
          </p:cNvSpPr>
          <p:nvPr>
            <p:ph type="title"/>
          </p:nvPr>
        </p:nvSpPr>
        <p:spPr bwMode="auto">
          <a:xfrm>
            <a:off x="830263" y="620713"/>
            <a:ext cx="8205787" cy="7921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CA" altLang="en-US" sz="3600">
                <a:ea typeface="ＭＳ Ｐゴシック" panose="020B0600070205080204" pitchFamily="34" charset="-128"/>
              </a:rPr>
              <a:t>Placard or Label </a:t>
            </a:r>
            <a:r>
              <a:rPr lang="en-CA" altLang="en-US" sz="1600">
                <a:ea typeface="ＭＳ Ｐゴシック" panose="020B0600070205080204" pitchFamily="34" charset="-128"/>
              </a:rPr>
              <a:t>(no ID Number/Name)</a:t>
            </a:r>
          </a:p>
        </p:txBody>
      </p:sp>
      <p:sp>
        <p:nvSpPr>
          <p:cNvPr id="4" name="Slide Number Placeholder 3">
            <a:extLst>
              <a:ext uri="{FF2B5EF4-FFF2-40B4-BE49-F238E27FC236}">
                <a16:creationId xmlns:a16="http://schemas.microsoft.com/office/drawing/2014/main" id="{F8A18E53-BD52-4F46-BB35-12B909594C58}"/>
              </a:ext>
            </a:extLst>
          </p:cNvPr>
          <p:cNvSpPr>
            <a:spLocks noGrp="1"/>
          </p:cNvSpPr>
          <p:nvPr>
            <p:ph type="sldNum" sz="quarter" idx="12"/>
          </p:nvPr>
        </p:nvSpPr>
        <p:spPr>
          <a:xfrm>
            <a:off x="8496300" y="6573838"/>
            <a:ext cx="647700" cy="284162"/>
          </a:xfrm>
        </p:spPr>
        <p:txBody>
          <a:bodyPr/>
          <a:lstStyle>
            <a:lvl1pPr>
              <a:defRPr sz="2400" b="1">
                <a:solidFill>
                  <a:srgbClr val="FF6600"/>
                </a:solidFill>
                <a:latin typeface="Times New Roman" panose="02020603050405020304" pitchFamily="18" charset="0"/>
                <a:cs typeface="Arial" panose="020B0604020202020204" pitchFamily="34" charset="0"/>
              </a:defRPr>
            </a:lvl1pPr>
            <a:lvl2pPr marL="742950" indent="-285750">
              <a:defRPr sz="2400" b="1">
                <a:solidFill>
                  <a:srgbClr val="FF6600"/>
                </a:solidFill>
                <a:latin typeface="Times New Roman" panose="02020603050405020304" pitchFamily="18" charset="0"/>
                <a:cs typeface="Arial" panose="020B0604020202020204" pitchFamily="34" charset="0"/>
              </a:defRPr>
            </a:lvl2pPr>
            <a:lvl3pPr marL="1143000" indent="-228600">
              <a:defRPr sz="2400" b="1">
                <a:solidFill>
                  <a:srgbClr val="FF6600"/>
                </a:solidFill>
                <a:latin typeface="Times New Roman" panose="02020603050405020304" pitchFamily="18" charset="0"/>
                <a:cs typeface="Arial" panose="020B0604020202020204" pitchFamily="34" charset="0"/>
              </a:defRPr>
            </a:lvl3pPr>
            <a:lvl4pPr marL="1600200" indent="-228600">
              <a:defRPr sz="2400" b="1">
                <a:solidFill>
                  <a:srgbClr val="FF6600"/>
                </a:solidFill>
                <a:latin typeface="Times New Roman" panose="02020603050405020304" pitchFamily="18" charset="0"/>
                <a:cs typeface="Arial" panose="020B0604020202020204" pitchFamily="34" charset="0"/>
              </a:defRPr>
            </a:lvl4pPr>
            <a:lvl5pPr marL="2057400" indent="-228600">
              <a:defRPr sz="2400" b="1">
                <a:solidFill>
                  <a:srgbClr val="FF6600"/>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b="1">
                <a:solidFill>
                  <a:srgbClr val="FF6600"/>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b="1">
                <a:solidFill>
                  <a:srgbClr val="FF6600"/>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b="1">
                <a:solidFill>
                  <a:srgbClr val="FF6600"/>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b="1">
                <a:solidFill>
                  <a:srgbClr val="FF6600"/>
                </a:solidFill>
                <a:latin typeface="Times New Roman" panose="02020603050405020304" pitchFamily="18" charset="0"/>
                <a:cs typeface="Arial" panose="020B0604020202020204" pitchFamily="34" charset="0"/>
              </a:defRPr>
            </a:lvl9pPr>
          </a:lstStyle>
          <a:p>
            <a:pPr>
              <a:defRPr/>
            </a:pPr>
            <a:fld id="{8BF15FAF-549A-41A5-BCC4-F410283C6755}" type="slidenum">
              <a:rPr lang="en-US" altLang="en-US" sz="1400" smtClean="0">
                <a:solidFill>
                  <a:srgbClr val="000000"/>
                </a:solidFill>
                <a:latin typeface="Helvetica" panose="020B0604020202020204" pitchFamily="34" charset="0"/>
              </a:rPr>
              <a:pPr>
                <a:defRPr/>
              </a:pPr>
              <a:t>59</a:t>
            </a:fld>
            <a:endParaRPr lang="en-US" altLang="en-US" sz="1400">
              <a:solidFill>
                <a:srgbClr val="000000"/>
              </a:solidFill>
              <a:latin typeface="Helvetica" panose="020B0604020202020204" pitchFamily="34" charset="0"/>
            </a:endParaRPr>
          </a:p>
        </p:txBody>
      </p:sp>
      <p:sp>
        <p:nvSpPr>
          <p:cNvPr id="7" name="Rectangle 6">
            <a:extLst>
              <a:ext uri="{FF2B5EF4-FFF2-40B4-BE49-F238E27FC236}">
                <a16:creationId xmlns:a16="http://schemas.microsoft.com/office/drawing/2014/main" id="{32F657B9-B4DB-4718-9A87-83ACC62D2D81}"/>
              </a:ext>
            </a:extLst>
          </p:cNvPr>
          <p:cNvSpPr/>
          <p:nvPr/>
        </p:nvSpPr>
        <p:spPr>
          <a:xfrm>
            <a:off x="6157913" y="2349500"/>
            <a:ext cx="935037" cy="1655763"/>
          </a:xfrm>
          <a:prstGeom prst="rect">
            <a:avLst/>
          </a:prstGeom>
          <a:noFill/>
          <a:ln w="31750">
            <a:solidFill>
              <a:schemeClr val="accent2"/>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CA"/>
          </a:p>
        </p:txBody>
      </p:sp>
      <p:sp>
        <p:nvSpPr>
          <p:cNvPr id="129030" name="TextBox 7">
            <a:extLst>
              <a:ext uri="{FF2B5EF4-FFF2-40B4-BE49-F238E27FC236}">
                <a16:creationId xmlns:a16="http://schemas.microsoft.com/office/drawing/2014/main" id="{13084E6A-F64D-49CE-94D2-2D30A62FFD89}"/>
              </a:ext>
            </a:extLst>
          </p:cNvPr>
          <p:cNvSpPr txBox="1">
            <a:spLocks noChangeArrowheads="1"/>
          </p:cNvSpPr>
          <p:nvPr/>
        </p:nvSpPr>
        <p:spPr bwMode="auto">
          <a:xfrm>
            <a:off x="466725" y="1619250"/>
            <a:ext cx="3384550" cy="378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1pPr>
            <a:lvl2pPr marL="742950" indent="-285750">
              <a:spcBef>
                <a:spcPct val="20000"/>
              </a:spcBef>
              <a:buChar char="–"/>
              <a:defRPr sz="24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2pPr>
            <a:lvl3pPr marL="1143000" indent="-228600">
              <a:spcBef>
                <a:spcPct val="20000"/>
              </a:spcBef>
              <a:buChar char="•"/>
              <a:defRPr sz="2400">
                <a:solidFill>
                  <a:schemeClr val="tx1"/>
                </a:solidFill>
                <a:latin typeface="Helvetica" panose="020B0604020202020204" pitchFamily="34" charset="0"/>
                <a:ea typeface="Helvetica" panose="020B0604020202020204" pitchFamily="34" charset="0"/>
                <a:cs typeface="Helvetica" panose="020B0604020202020204" pitchFamily="34" charset="0"/>
              </a:defRPr>
            </a:lvl3pPr>
            <a:lvl4pPr marL="1600200" indent="-228600">
              <a:spcBef>
                <a:spcPct val="20000"/>
              </a:spcBef>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4pPr>
            <a:lvl5pPr marL="2057400" indent="-228600">
              <a:spcBef>
                <a:spcPct val="20000"/>
              </a:spcBef>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9pPr>
          </a:lstStyle>
          <a:p>
            <a:pPr>
              <a:spcBef>
                <a:spcPct val="0"/>
              </a:spcBef>
              <a:buFontTx/>
              <a:buNone/>
            </a:pPr>
            <a:r>
              <a:rPr lang="en-US" altLang="en-US" sz="2400" b="0">
                <a:cs typeface="Arial" panose="020B0604020202020204" pitchFamily="34" charset="0"/>
              </a:rPr>
              <a:t>If the substance cannot be identified by its ID (UN) number or by its name, but a placard or label is visible, refer to pages 8-9 of the ERG2016.</a:t>
            </a:r>
          </a:p>
          <a:p>
            <a:pPr>
              <a:spcBef>
                <a:spcPct val="0"/>
              </a:spcBef>
              <a:buFontTx/>
              <a:buNone/>
            </a:pPr>
            <a:endParaRPr lang="en-US" altLang="en-US" sz="2400" b="0">
              <a:cs typeface="Arial" panose="020B0604020202020204" pitchFamily="34" charset="0"/>
            </a:endParaRPr>
          </a:p>
          <a:p>
            <a:pPr>
              <a:spcBef>
                <a:spcPct val="0"/>
              </a:spcBef>
              <a:buFontTx/>
              <a:buNone/>
            </a:pPr>
            <a:r>
              <a:rPr lang="en-US" altLang="en-US" sz="2400" b="0">
                <a:cs typeface="Arial" panose="020B0604020202020204" pitchFamily="34" charset="0"/>
              </a:rPr>
              <a:t>Class 3 placard is used as an example.</a:t>
            </a:r>
          </a:p>
        </p:txBody>
      </p:sp>
      <p:pic>
        <p:nvPicPr>
          <p:cNvPr id="129031" name="Picture 2" descr="Class 3">
            <a:extLst>
              <a:ext uri="{FF2B5EF4-FFF2-40B4-BE49-F238E27FC236}">
                <a16:creationId xmlns:a16="http://schemas.microsoft.com/office/drawing/2014/main" id="{341994AE-F033-4B71-A129-72F3E374A0D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1913" y="5405438"/>
            <a:ext cx="1263650" cy="126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2B62EF49-D933-4C24-B230-B759CA2B0992}"/>
              </a:ext>
            </a:extLst>
          </p:cNvPr>
          <p:cNvSpPr txBox="1"/>
          <p:nvPr/>
        </p:nvSpPr>
        <p:spPr>
          <a:xfrm>
            <a:off x="395288" y="1619250"/>
            <a:ext cx="8569325" cy="3924300"/>
          </a:xfrm>
          <a:prstGeom prst="rect">
            <a:avLst/>
          </a:prstGeom>
          <a:noFill/>
        </p:spPr>
        <p:txBody>
          <a:bodyPr>
            <a:spAutoFit/>
          </a:bodyPr>
          <a:lstStyle/>
          <a:p>
            <a:pPr eaLnBrk="1" hangingPunct="1">
              <a:defRPr/>
            </a:pPr>
            <a:r>
              <a:rPr lang="en-CA" b="0" dirty="0">
                <a:solidFill>
                  <a:schemeClr val="tx1"/>
                </a:solidFill>
                <a:latin typeface="Helvetica" pitchFamily="34" charset="0"/>
                <a:ea typeface="ＭＳ Ｐゴシック"/>
                <a:cs typeface="+mn-cs"/>
              </a:rPr>
              <a:t>Other ERG2016 Sections and Pages:</a:t>
            </a:r>
          </a:p>
          <a:p>
            <a:pPr marL="741600" lvl="1" indent="-284400" eaLnBrk="1" hangingPunct="1">
              <a:lnSpc>
                <a:spcPct val="90000"/>
              </a:lnSpc>
              <a:spcBef>
                <a:spcPts val="1200"/>
              </a:spcBef>
              <a:buFont typeface="Wingdings" pitchFamily="2" charset="2"/>
              <a:buChar char="§"/>
              <a:defRPr/>
            </a:pPr>
            <a:r>
              <a:rPr lang="en-CA" sz="2000" b="0" dirty="0">
                <a:solidFill>
                  <a:schemeClr val="tx1"/>
                </a:solidFill>
                <a:latin typeface="Helvetica" pitchFamily="34" charset="0"/>
                <a:ea typeface="ＭＳ Ｐゴシック"/>
                <a:cs typeface="+mn-cs"/>
              </a:rPr>
              <a:t>Shipping Documents (inside front page cover)</a:t>
            </a:r>
          </a:p>
          <a:p>
            <a:pPr marL="741600" lvl="1" indent="-284400" eaLnBrk="1" hangingPunct="1">
              <a:lnSpc>
                <a:spcPct val="90000"/>
              </a:lnSpc>
              <a:spcBef>
                <a:spcPts val="600"/>
              </a:spcBef>
              <a:buFont typeface="Wingdings" pitchFamily="2" charset="2"/>
              <a:buChar char="§"/>
              <a:defRPr/>
            </a:pPr>
            <a:r>
              <a:rPr lang="en-CA" sz="2000" b="0" dirty="0">
                <a:solidFill>
                  <a:schemeClr val="tx1"/>
                </a:solidFill>
                <a:latin typeface="Helvetica" pitchFamily="34" charset="0"/>
                <a:ea typeface="ＭＳ Ｐゴシック"/>
                <a:cs typeface="+mn-cs"/>
              </a:rPr>
              <a:t>Local Emergency Telephone Numbers (populated by user) (page 2)</a:t>
            </a:r>
          </a:p>
          <a:p>
            <a:pPr marL="741600" lvl="1" indent="-284400" eaLnBrk="1" hangingPunct="1">
              <a:lnSpc>
                <a:spcPct val="90000"/>
              </a:lnSpc>
              <a:spcBef>
                <a:spcPts val="600"/>
              </a:spcBef>
              <a:buFont typeface="Wingdings" pitchFamily="2" charset="2"/>
              <a:buChar char="§"/>
              <a:defRPr/>
            </a:pPr>
            <a:r>
              <a:rPr lang="en-CA" sz="2000" b="0" dirty="0">
                <a:solidFill>
                  <a:schemeClr val="tx1"/>
                </a:solidFill>
                <a:latin typeface="Helvetica" pitchFamily="34" charset="0"/>
                <a:ea typeface="ＭＳ Ｐゴシック"/>
                <a:cs typeface="+mn-cs"/>
              </a:rPr>
              <a:t>Table of Contents (page 3)</a:t>
            </a:r>
          </a:p>
          <a:p>
            <a:pPr marL="741600" lvl="1" indent="-284400" eaLnBrk="1" hangingPunct="1">
              <a:lnSpc>
                <a:spcPct val="90000"/>
              </a:lnSpc>
              <a:spcBef>
                <a:spcPts val="600"/>
              </a:spcBef>
              <a:buFont typeface="Wingdings" pitchFamily="2" charset="2"/>
              <a:buChar char="§"/>
              <a:defRPr/>
            </a:pPr>
            <a:r>
              <a:rPr lang="en-CA" sz="2000" b="0" dirty="0">
                <a:solidFill>
                  <a:schemeClr val="tx1"/>
                </a:solidFill>
                <a:latin typeface="Helvetica" pitchFamily="34" charset="0"/>
                <a:ea typeface="ＭＳ Ｐゴシック"/>
                <a:cs typeface="+mn-cs"/>
              </a:rPr>
              <a:t>Safety Precautions (page 4)</a:t>
            </a:r>
          </a:p>
          <a:p>
            <a:pPr marL="741600" lvl="1" indent="-284400" eaLnBrk="1" hangingPunct="1">
              <a:lnSpc>
                <a:spcPct val="90000"/>
              </a:lnSpc>
              <a:spcBef>
                <a:spcPts val="600"/>
              </a:spcBef>
              <a:buFont typeface="Wingdings" pitchFamily="2" charset="2"/>
              <a:buChar char="§"/>
              <a:defRPr/>
            </a:pPr>
            <a:r>
              <a:rPr lang="en-CA" sz="2000" b="0" dirty="0">
                <a:solidFill>
                  <a:schemeClr val="tx1"/>
                </a:solidFill>
                <a:latin typeface="Helvetica" pitchFamily="34" charset="0"/>
                <a:ea typeface="ＭＳ Ｐゴシック"/>
                <a:cs typeface="+mn-cs"/>
              </a:rPr>
              <a:t>Hazard Classification System (page 6)</a:t>
            </a:r>
          </a:p>
          <a:p>
            <a:pPr marL="741600" lvl="1" indent="-284400" eaLnBrk="1" hangingPunct="1">
              <a:lnSpc>
                <a:spcPct val="90000"/>
              </a:lnSpc>
              <a:spcBef>
                <a:spcPts val="600"/>
              </a:spcBef>
              <a:buFont typeface="Wingdings" pitchFamily="2" charset="2"/>
              <a:buChar char="§"/>
              <a:defRPr/>
            </a:pPr>
            <a:r>
              <a:rPr lang="en-CA" sz="2000" b="0" dirty="0">
                <a:solidFill>
                  <a:schemeClr val="tx1"/>
                </a:solidFill>
                <a:latin typeface="Helvetica" pitchFamily="34" charset="0"/>
                <a:ea typeface="ＭＳ Ｐゴシック"/>
                <a:cs typeface="+mn-cs"/>
              </a:rPr>
              <a:t>Globally Harmonized System of Classification </a:t>
            </a:r>
            <a:r>
              <a:rPr lang="en-CA" sz="2000" b="0" dirty="0">
                <a:solidFill>
                  <a:schemeClr val="tx1"/>
                </a:solidFill>
                <a:latin typeface="Helvetica" pitchFamily="34" charset="0"/>
                <a:ea typeface="ＭＳ Ｐゴシック"/>
              </a:rPr>
              <a:t>and Labeling of Chemicals </a:t>
            </a:r>
            <a:r>
              <a:rPr lang="en-CA" sz="2000" b="0" dirty="0">
                <a:solidFill>
                  <a:schemeClr val="tx1"/>
                </a:solidFill>
                <a:latin typeface="Helvetica" pitchFamily="34" charset="0"/>
                <a:ea typeface="ＭＳ Ｐゴシック"/>
                <a:cs typeface="+mn-cs"/>
              </a:rPr>
              <a:t>(GHS) (pages 14-15)</a:t>
            </a:r>
          </a:p>
          <a:p>
            <a:pPr marL="741600" lvl="1" indent="-284400" eaLnBrk="1" hangingPunct="1">
              <a:lnSpc>
                <a:spcPct val="90000"/>
              </a:lnSpc>
              <a:spcBef>
                <a:spcPts val="600"/>
              </a:spcBef>
              <a:buFont typeface="Wingdings" pitchFamily="2" charset="2"/>
              <a:buChar char="§"/>
              <a:defRPr/>
            </a:pPr>
            <a:r>
              <a:rPr lang="en-CA" sz="2000" b="0" dirty="0">
                <a:solidFill>
                  <a:schemeClr val="tx1"/>
                </a:solidFill>
                <a:latin typeface="Helvetica" pitchFamily="34" charset="0"/>
                <a:ea typeface="ＭＳ Ｐゴシック"/>
                <a:cs typeface="+mn-cs"/>
              </a:rPr>
              <a:t>Hazard Identification Numbers displayed on some Intermodal Containers (pages 16-19)</a:t>
            </a:r>
          </a:p>
          <a:p>
            <a:pPr marL="741600" lvl="1" indent="-284400" eaLnBrk="1" hangingPunct="1">
              <a:lnSpc>
                <a:spcPct val="90000"/>
              </a:lnSpc>
              <a:spcBef>
                <a:spcPts val="600"/>
              </a:spcBef>
              <a:buFont typeface="Wingdings" pitchFamily="2" charset="2"/>
              <a:buChar char="§"/>
              <a:defRPr/>
            </a:pPr>
            <a:r>
              <a:rPr lang="en-CA" sz="2000" b="0" dirty="0">
                <a:solidFill>
                  <a:schemeClr val="tx1"/>
                </a:solidFill>
                <a:latin typeface="Helvetica" pitchFamily="34" charset="0"/>
                <a:ea typeface="ＭＳ Ｐゴシック"/>
                <a:cs typeface="+mn-cs"/>
              </a:rPr>
              <a:t>Pipeline Transportation (pages 20-25)</a:t>
            </a:r>
            <a:endParaRPr lang="en-CA" b="0" dirty="0">
              <a:solidFill>
                <a:schemeClr val="tx1"/>
              </a:solidFill>
              <a:latin typeface="Helvetica" pitchFamily="34" charset="0"/>
              <a:cs typeface="+mn-cs"/>
            </a:endParaRPr>
          </a:p>
        </p:txBody>
      </p:sp>
      <p:sp>
        <p:nvSpPr>
          <p:cNvPr id="49155" name="Title 2">
            <a:extLst>
              <a:ext uri="{FF2B5EF4-FFF2-40B4-BE49-F238E27FC236}">
                <a16:creationId xmlns:a16="http://schemas.microsoft.com/office/drawing/2014/main" id="{0E12FAF8-CDD2-477D-88E8-E51AA42E57A5}"/>
              </a:ext>
            </a:extLst>
          </p:cNvPr>
          <p:cNvSpPr>
            <a:spLocks noGrp="1"/>
          </p:cNvSpPr>
          <p:nvPr>
            <p:ph type="title"/>
          </p:nvPr>
        </p:nvSpPr>
        <p:spPr bwMode="auto">
          <a:xfrm>
            <a:off x="830263" y="620713"/>
            <a:ext cx="8205787" cy="7921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3600">
                <a:ea typeface="ＭＳ Ｐゴシック" panose="020B0600070205080204" pitchFamily="34" charset="-128"/>
              </a:rPr>
              <a:t>Additional Sections</a:t>
            </a:r>
          </a:p>
        </p:txBody>
      </p:sp>
      <p:sp>
        <p:nvSpPr>
          <p:cNvPr id="49156" name="Line 11">
            <a:extLst>
              <a:ext uri="{FF2B5EF4-FFF2-40B4-BE49-F238E27FC236}">
                <a16:creationId xmlns:a16="http://schemas.microsoft.com/office/drawing/2014/main" id="{24B84DA1-D5EB-4028-A36A-DAB8B7ED71EA}"/>
              </a:ext>
            </a:extLst>
          </p:cNvPr>
          <p:cNvSpPr>
            <a:spLocks noChangeShapeType="1"/>
          </p:cNvSpPr>
          <p:nvPr/>
        </p:nvSpPr>
        <p:spPr bwMode="auto">
          <a:xfrm>
            <a:off x="152400" y="1390650"/>
            <a:ext cx="8686800" cy="0"/>
          </a:xfrm>
          <a:prstGeom prst="line">
            <a:avLst/>
          </a:prstGeom>
          <a:noFill/>
          <a:ln w="9525">
            <a:solidFill>
              <a:srgbClr val="B2B2B2"/>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5" name="Slide Number Placeholder 4">
            <a:extLst>
              <a:ext uri="{FF2B5EF4-FFF2-40B4-BE49-F238E27FC236}">
                <a16:creationId xmlns:a16="http://schemas.microsoft.com/office/drawing/2014/main" id="{C74E9171-8286-458C-B945-0C6CAAEFD571}"/>
              </a:ext>
            </a:extLst>
          </p:cNvPr>
          <p:cNvSpPr>
            <a:spLocks noGrp="1"/>
          </p:cNvSpPr>
          <p:nvPr>
            <p:ph type="sldNum" sz="quarter" idx="12"/>
          </p:nvPr>
        </p:nvSpPr>
        <p:spPr>
          <a:xfrm>
            <a:off x="8496300" y="6573838"/>
            <a:ext cx="647700" cy="284162"/>
          </a:xfrm>
        </p:spPr>
        <p:txBody>
          <a:bodyPr/>
          <a:lstStyle>
            <a:lvl1pPr>
              <a:defRPr sz="2400" b="1">
                <a:solidFill>
                  <a:srgbClr val="FF6600"/>
                </a:solidFill>
                <a:latin typeface="Times New Roman" panose="02020603050405020304" pitchFamily="18" charset="0"/>
                <a:cs typeface="Arial" panose="020B0604020202020204" pitchFamily="34" charset="0"/>
              </a:defRPr>
            </a:lvl1pPr>
            <a:lvl2pPr marL="742950" indent="-285750">
              <a:defRPr sz="2400" b="1">
                <a:solidFill>
                  <a:srgbClr val="FF6600"/>
                </a:solidFill>
                <a:latin typeface="Times New Roman" panose="02020603050405020304" pitchFamily="18" charset="0"/>
                <a:cs typeface="Arial" panose="020B0604020202020204" pitchFamily="34" charset="0"/>
              </a:defRPr>
            </a:lvl2pPr>
            <a:lvl3pPr marL="1143000" indent="-228600">
              <a:defRPr sz="2400" b="1">
                <a:solidFill>
                  <a:srgbClr val="FF6600"/>
                </a:solidFill>
                <a:latin typeface="Times New Roman" panose="02020603050405020304" pitchFamily="18" charset="0"/>
                <a:cs typeface="Arial" panose="020B0604020202020204" pitchFamily="34" charset="0"/>
              </a:defRPr>
            </a:lvl3pPr>
            <a:lvl4pPr marL="1600200" indent="-228600">
              <a:defRPr sz="2400" b="1">
                <a:solidFill>
                  <a:srgbClr val="FF6600"/>
                </a:solidFill>
                <a:latin typeface="Times New Roman" panose="02020603050405020304" pitchFamily="18" charset="0"/>
                <a:cs typeface="Arial" panose="020B0604020202020204" pitchFamily="34" charset="0"/>
              </a:defRPr>
            </a:lvl4pPr>
            <a:lvl5pPr marL="2057400" indent="-228600">
              <a:defRPr sz="2400" b="1">
                <a:solidFill>
                  <a:srgbClr val="FF6600"/>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b="1">
                <a:solidFill>
                  <a:srgbClr val="FF6600"/>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b="1">
                <a:solidFill>
                  <a:srgbClr val="FF6600"/>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b="1">
                <a:solidFill>
                  <a:srgbClr val="FF6600"/>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b="1">
                <a:solidFill>
                  <a:srgbClr val="FF6600"/>
                </a:solidFill>
                <a:latin typeface="Times New Roman" panose="02020603050405020304" pitchFamily="18" charset="0"/>
                <a:cs typeface="Arial" panose="020B0604020202020204" pitchFamily="34" charset="0"/>
              </a:defRPr>
            </a:lvl9pPr>
          </a:lstStyle>
          <a:p>
            <a:pPr>
              <a:defRPr/>
            </a:pPr>
            <a:fld id="{565BAA5C-B29F-4485-8BD6-206BAB96A95E}" type="slidenum">
              <a:rPr lang="en-CA" altLang="en-US" sz="1400" smtClean="0">
                <a:solidFill>
                  <a:srgbClr val="000000"/>
                </a:solidFill>
                <a:latin typeface="Helvetica" panose="020B0604020202020204" pitchFamily="34" charset="0"/>
              </a:rPr>
              <a:pPr>
                <a:defRPr/>
              </a:pPr>
              <a:t>6</a:t>
            </a:fld>
            <a:endParaRPr lang="en-CA" altLang="en-US" sz="1400">
              <a:solidFill>
                <a:srgbClr val="000000"/>
              </a:solidFill>
              <a:latin typeface="Helvetica" panose="020B0604020202020204" pitchFamily="34" charset="0"/>
            </a:endParaRPr>
          </a:p>
        </p:txBody>
      </p:sp>
      <p:graphicFrame>
        <p:nvGraphicFramePr>
          <p:cNvPr id="7" name="Diagram 6">
            <a:extLst>
              <a:ext uri="{FF2B5EF4-FFF2-40B4-BE49-F238E27FC236}">
                <a16:creationId xmlns:a16="http://schemas.microsoft.com/office/drawing/2014/main" id="{7A8301A1-00EB-458B-8006-1429DCF20948}"/>
              </a:ext>
            </a:extLst>
          </p:cNvPr>
          <p:cNvGraphicFramePr/>
          <p:nvPr/>
        </p:nvGraphicFramePr>
        <p:xfrm>
          <a:off x="1440040" y="6093296"/>
          <a:ext cx="5940272" cy="7200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0050" name="Title 1">
            <a:extLst>
              <a:ext uri="{FF2B5EF4-FFF2-40B4-BE49-F238E27FC236}">
                <a16:creationId xmlns:a16="http://schemas.microsoft.com/office/drawing/2014/main" id="{F47B1AB0-5465-4796-A080-D87690ECBB90}"/>
              </a:ext>
            </a:extLst>
          </p:cNvPr>
          <p:cNvSpPr>
            <a:spLocks noGrp="1"/>
          </p:cNvSpPr>
          <p:nvPr>
            <p:ph type="title"/>
          </p:nvPr>
        </p:nvSpPr>
        <p:spPr bwMode="auto">
          <a:xfrm>
            <a:off x="830263" y="620713"/>
            <a:ext cx="8205787" cy="7921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ltLang="en-US">
              <a:ea typeface="ＭＳ Ｐゴシック" panose="020B0600070205080204" pitchFamily="34" charset="-128"/>
            </a:endParaRPr>
          </a:p>
        </p:txBody>
      </p:sp>
      <p:sp>
        <p:nvSpPr>
          <p:cNvPr id="130051" name="Content Placeholder 2">
            <a:extLst>
              <a:ext uri="{FF2B5EF4-FFF2-40B4-BE49-F238E27FC236}">
                <a16:creationId xmlns:a16="http://schemas.microsoft.com/office/drawing/2014/main" id="{6C8A2944-4493-4EDF-9E16-7465E80DCD3C}"/>
              </a:ext>
            </a:extLst>
          </p:cNvPr>
          <p:cNvSpPr>
            <a:spLocks noGrp="1"/>
          </p:cNvSpPr>
          <p:nvPr>
            <p:ph idx="1"/>
          </p:nvPr>
        </p:nvSpPr>
        <p:spPr>
          <a:xfrm>
            <a:off x="685800" y="1628775"/>
            <a:ext cx="7772400" cy="4238625"/>
          </a:xfrm>
        </p:spPr>
        <p:txBody>
          <a:bodyPr/>
          <a:lstStyle/>
          <a:p>
            <a:endParaRPr lang="en-CA" altLang="en-US">
              <a:ea typeface="ＭＳ Ｐゴシック" panose="020B0600070205080204" pitchFamily="34" charset="-128"/>
            </a:endParaRPr>
          </a:p>
        </p:txBody>
      </p:sp>
      <p:sp>
        <p:nvSpPr>
          <p:cNvPr id="4" name="Slide Number Placeholder 3">
            <a:extLst>
              <a:ext uri="{FF2B5EF4-FFF2-40B4-BE49-F238E27FC236}">
                <a16:creationId xmlns:a16="http://schemas.microsoft.com/office/drawing/2014/main" id="{97B2CF03-70FD-4386-BE4C-7BDBC4A1F055}"/>
              </a:ext>
            </a:extLst>
          </p:cNvPr>
          <p:cNvSpPr>
            <a:spLocks noGrp="1"/>
          </p:cNvSpPr>
          <p:nvPr>
            <p:ph type="sldNum" sz="quarter" idx="12"/>
          </p:nvPr>
        </p:nvSpPr>
        <p:spPr>
          <a:xfrm>
            <a:off x="8496300" y="6573838"/>
            <a:ext cx="647700" cy="284162"/>
          </a:xfrm>
        </p:spPr>
        <p:txBody>
          <a:bodyPr/>
          <a:lstStyle>
            <a:lvl1pPr>
              <a:defRPr sz="2400" b="1">
                <a:solidFill>
                  <a:srgbClr val="FF6600"/>
                </a:solidFill>
                <a:latin typeface="Times New Roman" panose="02020603050405020304" pitchFamily="18" charset="0"/>
                <a:cs typeface="Arial" panose="020B0604020202020204" pitchFamily="34" charset="0"/>
              </a:defRPr>
            </a:lvl1pPr>
            <a:lvl2pPr marL="742950" indent="-285750">
              <a:defRPr sz="2400" b="1">
                <a:solidFill>
                  <a:srgbClr val="FF6600"/>
                </a:solidFill>
                <a:latin typeface="Times New Roman" panose="02020603050405020304" pitchFamily="18" charset="0"/>
                <a:cs typeface="Arial" panose="020B0604020202020204" pitchFamily="34" charset="0"/>
              </a:defRPr>
            </a:lvl2pPr>
            <a:lvl3pPr marL="1143000" indent="-228600">
              <a:defRPr sz="2400" b="1">
                <a:solidFill>
                  <a:srgbClr val="FF6600"/>
                </a:solidFill>
                <a:latin typeface="Times New Roman" panose="02020603050405020304" pitchFamily="18" charset="0"/>
                <a:cs typeface="Arial" panose="020B0604020202020204" pitchFamily="34" charset="0"/>
              </a:defRPr>
            </a:lvl3pPr>
            <a:lvl4pPr marL="1600200" indent="-228600">
              <a:defRPr sz="2400" b="1">
                <a:solidFill>
                  <a:srgbClr val="FF6600"/>
                </a:solidFill>
                <a:latin typeface="Times New Roman" panose="02020603050405020304" pitchFamily="18" charset="0"/>
                <a:cs typeface="Arial" panose="020B0604020202020204" pitchFamily="34" charset="0"/>
              </a:defRPr>
            </a:lvl4pPr>
            <a:lvl5pPr marL="2057400" indent="-228600">
              <a:defRPr sz="2400" b="1">
                <a:solidFill>
                  <a:srgbClr val="FF6600"/>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b="1">
                <a:solidFill>
                  <a:srgbClr val="FF6600"/>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b="1">
                <a:solidFill>
                  <a:srgbClr val="FF6600"/>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b="1">
                <a:solidFill>
                  <a:srgbClr val="FF6600"/>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b="1">
                <a:solidFill>
                  <a:srgbClr val="FF6600"/>
                </a:solidFill>
                <a:latin typeface="Times New Roman" panose="02020603050405020304" pitchFamily="18" charset="0"/>
                <a:cs typeface="Arial" panose="020B0604020202020204" pitchFamily="34" charset="0"/>
              </a:defRPr>
            </a:lvl9pPr>
          </a:lstStyle>
          <a:p>
            <a:pPr>
              <a:defRPr/>
            </a:pPr>
            <a:fld id="{EFEBE2BF-E54B-4FD7-AC69-E06FBE9ACA8D}" type="slidenum">
              <a:rPr lang="en-US" altLang="en-US" sz="1400" smtClean="0">
                <a:solidFill>
                  <a:srgbClr val="000000"/>
                </a:solidFill>
                <a:latin typeface="Helvetica" panose="020B0604020202020204" pitchFamily="34" charset="0"/>
              </a:rPr>
              <a:pPr>
                <a:defRPr/>
              </a:pPr>
              <a:t>60</a:t>
            </a:fld>
            <a:endParaRPr lang="en-US" altLang="en-US" sz="1400">
              <a:solidFill>
                <a:srgbClr val="000000"/>
              </a:solidFill>
              <a:latin typeface="Helvetica" panose="020B0604020202020204" pitchFamily="34" charset="0"/>
            </a:endParaRPr>
          </a:p>
        </p:txBody>
      </p:sp>
      <p:pic>
        <p:nvPicPr>
          <p:cNvPr id="130053" name="Picture 6">
            <a:extLst>
              <a:ext uri="{FF2B5EF4-FFF2-40B4-BE49-F238E27FC236}">
                <a16:creationId xmlns:a16="http://schemas.microsoft.com/office/drawing/2014/main" id="{8560847E-7410-4F32-8621-8897C4790AA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04813"/>
            <a:ext cx="9144000" cy="61722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E9FC6D0B-A827-494F-90A5-23EA25712950}"/>
              </a:ext>
            </a:extLst>
          </p:cNvPr>
          <p:cNvSpPr txBox="1"/>
          <p:nvPr/>
        </p:nvSpPr>
        <p:spPr>
          <a:xfrm>
            <a:off x="1939925" y="5797053"/>
            <a:ext cx="2342308" cy="461665"/>
          </a:xfrm>
          <a:prstGeom prst="rect">
            <a:avLst/>
          </a:prstGeom>
          <a:solidFill>
            <a:schemeClr val="accent3"/>
          </a:solidFill>
          <a:ln w="19050">
            <a:solidFill>
              <a:schemeClr val="tx1"/>
            </a:solidFill>
          </a:ln>
          <a:effectLst>
            <a:glow rad="228600">
              <a:schemeClr val="accent4">
                <a:satMod val="175000"/>
                <a:alpha val="40000"/>
              </a:schemeClr>
            </a:glow>
          </a:effectLst>
        </p:spPr>
        <p:txBody>
          <a:bodyPr wrap="none">
            <a:spAutoFit/>
          </a:bodyPr>
          <a:lstStyle/>
          <a:p>
            <a:pPr>
              <a:defRPr/>
            </a:pPr>
            <a:r>
              <a:rPr lang="en-US" b="0" dirty="0">
                <a:solidFill>
                  <a:schemeClr val="tx1"/>
                </a:solidFill>
                <a:latin typeface="Helvetica" pitchFamily="34" charset="0"/>
                <a:cs typeface="Arial" charset="0"/>
              </a:rPr>
              <a:t>Class 3 Placard</a:t>
            </a:r>
          </a:p>
        </p:txBody>
      </p:sp>
      <p:sp>
        <p:nvSpPr>
          <p:cNvPr id="9" name="TextBox 8">
            <a:extLst>
              <a:ext uri="{FF2B5EF4-FFF2-40B4-BE49-F238E27FC236}">
                <a16:creationId xmlns:a16="http://schemas.microsoft.com/office/drawing/2014/main" id="{9041FE51-65AE-4A3B-9988-B51F8278995A}"/>
              </a:ext>
            </a:extLst>
          </p:cNvPr>
          <p:cNvSpPr txBox="1"/>
          <p:nvPr/>
        </p:nvSpPr>
        <p:spPr>
          <a:xfrm>
            <a:off x="1187624" y="4077072"/>
            <a:ext cx="2256387" cy="461665"/>
          </a:xfrm>
          <a:prstGeom prst="rect">
            <a:avLst/>
          </a:prstGeom>
          <a:solidFill>
            <a:schemeClr val="accent3"/>
          </a:solidFill>
          <a:ln w="19050">
            <a:solidFill>
              <a:schemeClr val="tx1"/>
            </a:solidFill>
          </a:ln>
          <a:effectLst>
            <a:glow rad="228600">
              <a:schemeClr val="accent4">
                <a:satMod val="175000"/>
                <a:alpha val="40000"/>
              </a:schemeClr>
            </a:glow>
          </a:effectLst>
        </p:spPr>
        <p:txBody>
          <a:bodyPr wrap="none">
            <a:spAutoFit/>
          </a:bodyPr>
          <a:lstStyle/>
          <a:p>
            <a:pPr>
              <a:defRPr/>
            </a:pPr>
            <a:r>
              <a:rPr lang="en-US" b="0" dirty="0">
                <a:solidFill>
                  <a:schemeClr val="tx1"/>
                </a:solidFill>
                <a:latin typeface="Helvetica" pitchFamily="34" charset="0"/>
                <a:cs typeface="Arial" charset="0"/>
              </a:rPr>
              <a:t>Guide Number</a:t>
            </a:r>
          </a:p>
        </p:txBody>
      </p:sp>
      <p:cxnSp>
        <p:nvCxnSpPr>
          <p:cNvPr id="11" name="Straight Arrow Connector 10">
            <a:extLst>
              <a:ext uri="{FF2B5EF4-FFF2-40B4-BE49-F238E27FC236}">
                <a16:creationId xmlns:a16="http://schemas.microsoft.com/office/drawing/2014/main" id="{AF2E12E6-CCAC-4A13-B3AD-542F2E8EDB05}"/>
              </a:ext>
            </a:extLst>
          </p:cNvPr>
          <p:cNvCxnSpPr/>
          <p:nvPr/>
        </p:nvCxnSpPr>
        <p:spPr>
          <a:xfrm flipH="1" flipV="1">
            <a:off x="685800" y="5445125"/>
            <a:ext cx="1254125" cy="360363"/>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a:extLst>
              <a:ext uri="{FF2B5EF4-FFF2-40B4-BE49-F238E27FC236}">
                <a16:creationId xmlns:a16="http://schemas.microsoft.com/office/drawing/2014/main" id="{16603DCC-5E81-498D-B9D8-E3466E070CBA}"/>
              </a:ext>
            </a:extLst>
          </p:cNvPr>
          <p:cNvCxnSpPr/>
          <p:nvPr/>
        </p:nvCxnSpPr>
        <p:spPr>
          <a:xfrm flipH="1">
            <a:off x="1042988" y="4538663"/>
            <a:ext cx="930275" cy="54610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2098" name="Title 1">
            <a:extLst>
              <a:ext uri="{FF2B5EF4-FFF2-40B4-BE49-F238E27FC236}">
                <a16:creationId xmlns:a16="http://schemas.microsoft.com/office/drawing/2014/main" id="{C57CE6EF-A258-4AF4-B2EC-576D914ECE15}"/>
              </a:ext>
            </a:extLst>
          </p:cNvPr>
          <p:cNvSpPr>
            <a:spLocks noGrp="1"/>
          </p:cNvSpPr>
          <p:nvPr>
            <p:ph type="title"/>
          </p:nvPr>
        </p:nvSpPr>
        <p:spPr bwMode="auto">
          <a:xfrm>
            <a:off x="830263" y="620713"/>
            <a:ext cx="8205787" cy="7921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ltLang="en-US">
              <a:ea typeface="ＭＳ Ｐゴシック" panose="020B0600070205080204" pitchFamily="34" charset="-128"/>
            </a:endParaRPr>
          </a:p>
        </p:txBody>
      </p:sp>
      <p:sp>
        <p:nvSpPr>
          <p:cNvPr id="132099" name="Content Placeholder 2">
            <a:extLst>
              <a:ext uri="{FF2B5EF4-FFF2-40B4-BE49-F238E27FC236}">
                <a16:creationId xmlns:a16="http://schemas.microsoft.com/office/drawing/2014/main" id="{6EB82FF8-9FC8-4960-9541-C36B1DDCBE6A}"/>
              </a:ext>
            </a:extLst>
          </p:cNvPr>
          <p:cNvSpPr>
            <a:spLocks noGrp="1"/>
          </p:cNvSpPr>
          <p:nvPr>
            <p:ph idx="1"/>
          </p:nvPr>
        </p:nvSpPr>
        <p:spPr>
          <a:xfrm>
            <a:off x="685800" y="1628775"/>
            <a:ext cx="7772400" cy="4238625"/>
          </a:xfrm>
        </p:spPr>
        <p:txBody>
          <a:bodyPr/>
          <a:lstStyle/>
          <a:p>
            <a:endParaRPr lang="en-CA" altLang="en-US">
              <a:ea typeface="ＭＳ Ｐゴシック" panose="020B0600070205080204" pitchFamily="34" charset="-128"/>
            </a:endParaRPr>
          </a:p>
        </p:txBody>
      </p:sp>
      <p:sp>
        <p:nvSpPr>
          <p:cNvPr id="4" name="Slide Number Placeholder 3">
            <a:extLst>
              <a:ext uri="{FF2B5EF4-FFF2-40B4-BE49-F238E27FC236}">
                <a16:creationId xmlns:a16="http://schemas.microsoft.com/office/drawing/2014/main" id="{CB9482B4-B1F3-490E-B22F-BB9074F3E1BE}"/>
              </a:ext>
            </a:extLst>
          </p:cNvPr>
          <p:cNvSpPr>
            <a:spLocks noGrp="1"/>
          </p:cNvSpPr>
          <p:nvPr>
            <p:ph type="sldNum" sz="quarter" idx="12"/>
          </p:nvPr>
        </p:nvSpPr>
        <p:spPr>
          <a:xfrm>
            <a:off x="8496300" y="6573838"/>
            <a:ext cx="647700" cy="284162"/>
          </a:xfrm>
        </p:spPr>
        <p:txBody>
          <a:bodyPr/>
          <a:lstStyle>
            <a:lvl1pPr>
              <a:defRPr sz="2400" b="1">
                <a:solidFill>
                  <a:srgbClr val="FF6600"/>
                </a:solidFill>
                <a:latin typeface="Times New Roman" panose="02020603050405020304" pitchFamily="18" charset="0"/>
                <a:cs typeface="Arial" panose="020B0604020202020204" pitchFamily="34" charset="0"/>
              </a:defRPr>
            </a:lvl1pPr>
            <a:lvl2pPr marL="742950" indent="-285750">
              <a:defRPr sz="2400" b="1">
                <a:solidFill>
                  <a:srgbClr val="FF6600"/>
                </a:solidFill>
                <a:latin typeface="Times New Roman" panose="02020603050405020304" pitchFamily="18" charset="0"/>
                <a:cs typeface="Arial" panose="020B0604020202020204" pitchFamily="34" charset="0"/>
              </a:defRPr>
            </a:lvl2pPr>
            <a:lvl3pPr marL="1143000" indent="-228600">
              <a:defRPr sz="2400" b="1">
                <a:solidFill>
                  <a:srgbClr val="FF6600"/>
                </a:solidFill>
                <a:latin typeface="Times New Roman" panose="02020603050405020304" pitchFamily="18" charset="0"/>
                <a:cs typeface="Arial" panose="020B0604020202020204" pitchFamily="34" charset="0"/>
              </a:defRPr>
            </a:lvl3pPr>
            <a:lvl4pPr marL="1600200" indent="-228600">
              <a:defRPr sz="2400" b="1">
                <a:solidFill>
                  <a:srgbClr val="FF6600"/>
                </a:solidFill>
                <a:latin typeface="Times New Roman" panose="02020603050405020304" pitchFamily="18" charset="0"/>
                <a:cs typeface="Arial" panose="020B0604020202020204" pitchFamily="34" charset="0"/>
              </a:defRPr>
            </a:lvl4pPr>
            <a:lvl5pPr marL="2057400" indent="-228600">
              <a:defRPr sz="2400" b="1">
                <a:solidFill>
                  <a:srgbClr val="FF6600"/>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b="1">
                <a:solidFill>
                  <a:srgbClr val="FF6600"/>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b="1">
                <a:solidFill>
                  <a:srgbClr val="FF6600"/>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b="1">
                <a:solidFill>
                  <a:srgbClr val="FF6600"/>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b="1">
                <a:solidFill>
                  <a:srgbClr val="FF6600"/>
                </a:solidFill>
                <a:latin typeface="Times New Roman" panose="02020603050405020304" pitchFamily="18" charset="0"/>
                <a:cs typeface="Arial" panose="020B0604020202020204" pitchFamily="34" charset="0"/>
              </a:defRPr>
            </a:lvl9pPr>
          </a:lstStyle>
          <a:p>
            <a:pPr>
              <a:defRPr/>
            </a:pPr>
            <a:fld id="{2A54C5F3-FE76-455C-8D31-9A9A0B2A8BB2}" type="slidenum">
              <a:rPr lang="en-US" altLang="en-US" sz="1400" smtClean="0">
                <a:solidFill>
                  <a:srgbClr val="000000"/>
                </a:solidFill>
                <a:latin typeface="Helvetica" panose="020B0604020202020204" pitchFamily="34" charset="0"/>
              </a:rPr>
              <a:pPr>
                <a:defRPr/>
              </a:pPr>
              <a:t>61</a:t>
            </a:fld>
            <a:endParaRPr lang="en-US" altLang="en-US" sz="1400">
              <a:solidFill>
                <a:srgbClr val="000000"/>
              </a:solidFill>
              <a:latin typeface="Helvetica" panose="020B0604020202020204" pitchFamily="34" charset="0"/>
            </a:endParaRPr>
          </a:p>
        </p:txBody>
      </p:sp>
      <p:pic>
        <p:nvPicPr>
          <p:cNvPr id="132101" name="Picture 2">
            <a:extLst>
              <a:ext uri="{FF2B5EF4-FFF2-40B4-BE49-F238E27FC236}">
                <a16:creationId xmlns:a16="http://schemas.microsoft.com/office/drawing/2014/main" id="{130E3038-C91E-4287-92CF-EF61B731A0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52450"/>
            <a:ext cx="9153525" cy="6062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22" name="Title 1">
            <a:extLst>
              <a:ext uri="{FF2B5EF4-FFF2-40B4-BE49-F238E27FC236}">
                <a16:creationId xmlns:a16="http://schemas.microsoft.com/office/drawing/2014/main" id="{FC66B7D8-CDFB-4E47-81D1-C2A47EF6BC59}"/>
              </a:ext>
            </a:extLst>
          </p:cNvPr>
          <p:cNvSpPr>
            <a:spLocks noGrp="1"/>
          </p:cNvSpPr>
          <p:nvPr>
            <p:ph type="title"/>
          </p:nvPr>
        </p:nvSpPr>
        <p:spPr bwMode="auto">
          <a:xfrm>
            <a:off x="830263" y="620713"/>
            <a:ext cx="8205787" cy="7921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CA" altLang="en-US" sz="3600">
                <a:ea typeface="ＭＳ Ｐゴシック" panose="020B0600070205080204" pitchFamily="34" charset="-128"/>
              </a:rPr>
              <a:t>How to use the ERG2016</a:t>
            </a:r>
            <a:endParaRPr lang="en-US" altLang="en-US" sz="3600">
              <a:ea typeface="ＭＳ Ｐゴシック" panose="020B0600070205080204" pitchFamily="34" charset="-128"/>
            </a:endParaRPr>
          </a:p>
        </p:txBody>
      </p:sp>
      <p:sp>
        <p:nvSpPr>
          <p:cNvPr id="4" name="Slide Number Placeholder 3">
            <a:extLst>
              <a:ext uri="{FF2B5EF4-FFF2-40B4-BE49-F238E27FC236}">
                <a16:creationId xmlns:a16="http://schemas.microsoft.com/office/drawing/2014/main" id="{A2E7FA8B-043A-4820-8867-8DC6829CECF2}"/>
              </a:ext>
            </a:extLst>
          </p:cNvPr>
          <p:cNvSpPr>
            <a:spLocks noGrp="1"/>
          </p:cNvSpPr>
          <p:nvPr>
            <p:ph type="sldNum" sz="quarter" idx="12"/>
          </p:nvPr>
        </p:nvSpPr>
        <p:spPr>
          <a:xfrm>
            <a:off x="8496300" y="6573838"/>
            <a:ext cx="647700" cy="284162"/>
          </a:xfrm>
        </p:spPr>
        <p:txBody>
          <a:bodyPr/>
          <a:lstStyle>
            <a:lvl1pPr>
              <a:defRPr sz="2400" b="1">
                <a:solidFill>
                  <a:srgbClr val="FF6600"/>
                </a:solidFill>
                <a:latin typeface="Times New Roman" panose="02020603050405020304" pitchFamily="18" charset="0"/>
                <a:cs typeface="Arial" panose="020B0604020202020204" pitchFamily="34" charset="0"/>
              </a:defRPr>
            </a:lvl1pPr>
            <a:lvl2pPr marL="742950" indent="-285750">
              <a:defRPr sz="2400" b="1">
                <a:solidFill>
                  <a:srgbClr val="FF6600"/>
                </a:solidFill>
                <a:latin typeface="Times New Roman" panose="02020603050405020304" pitchFamily="18" charset="0"/>
                <a:cs typeface="Arial" panose="020B0604020202020204" pitchFamily="34" charset="0"/>
              </a:defRPr>
            </a:lvl2pPr>
            <a:lvl3pPr marL="1143000" indent="-228600">
              <a:defRPr sz="2400" b="1">
                <a:solidFill>
                  <a:srgbClr val="FF6600"/>
                </a:solidFill>
                <a:latin typeface="Times New Roman" panose="02020603050405020304" pitchFamily="18" charset="0"/>
                <a:cs typeface="Arial" panose="020B0604020202020204" pitchFamily="34" charset="0"/>
              </a:defRPr>
            </a:lvl3pPr>
            <a:lvl4pPr marL="1600200" indent="-228600">
              <a:defRPr sz="2400" b="1">
                <a:solidFill>
                  <a:srgbClr val="FF6600"/>
                </a:solidFill>
                <a:latin typeface="Times New Roman" panose="02020603050405020304" pitchFamily="18" charset="0"/>
                <a:cs typeface="Arial" panose="020B0604020202020204" pitchFamily="34" charset="0"/>
              </a:defRPr>
            </a:lvl4pPr>
            <a:lvl5pPr marL="2057400" indent="-228600">
              <a:defRPr sz="2400" b="1">
                <a:solidFill>
                  <a:srgbClr val="FF6600"/>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b="1">
                <a:solidFill>
                  <a:srgbClr val="FF6600"/>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b="1">
                <a:solidFill>
                  <a:srgbClr val="FF6600"/>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b="1">
                <a:solidFill>
                  <a:srgbClr val="FF6600"/>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b="1">
                <a:solidFill>
                  <a:srgbClr val="FF6600"/>
                </a:solidFill>
                <a:latin typeface="Times New Roman" panose="02020603050405020304" pitchFamily="18" charset="0"/>
                <a:cs typeface="Arial" panose="020B0604020202020204" pitchFamily="34" charset="0"/>
              </a:defRPr>
            </a:lvl9pPr>
          </a:lstStyle>
          <a:p>
            <a:pPr>
              <a:defRPr/>
            </a:pPr>
            <a:fld id="{E299C2B2-3663-41D2-AFE0-A4E3C3244701}" type="slidenum">
              <a:rPr lang="en-US" altLang="en-US" sz="1400" smtClean="0">
                <a:solidFill>
                  <a:srgbClr val="000000"/>
                </a:solidFill>
                <a:latin typeface="Helvetica" panose="020B0604020202020204" pitchFamily="34" charset="0"/>
              </a:rPr>
              <a:pPr>
                <a:defRPr/>
              </a:pPr>
              <a:t>62</a:t>
            </a:fld>
            <a:endParaRPr lang="en-US" altLang="en-US" sz="1400">
              <a:solidFill>
                <a:srgbClr val="000000"/>
              </a:solidFill>
              <a:latin typeface="Helvetica" panose="020B0604020202020204" pitchFamily="34" charset="0"/>
            </a:endParaRPr>
          </a:p>
        </p:txBody>
      </p:sp>
      <p:sp>
        <p:nvSpPr>
          <p:cNvPr id="133124" name="Rectangle 4">
            <a:extLst>
              <a:ext uri="{FF2B5EF4-FFF2-40B4-BE49-F238E27FC236}">
                <a16:creationId xmlns:a16="http://schemas.microsoft.com/office/drawing/2014/main" id="{C4B75C6B-8689-4FB1-ADA7-1D2B02FF0A74}"/>
              </a:ext>
            </a:extLst>
          </p:cNvPr>
          <p:cNvSpPr>
            <a:spLocks noChangeArrowheads="1"/>
          </p:cNvSpPr>
          <p:nvPr/>
        </p:nvSpPr>
        <p:spPr bwMode="auto">
          <a:xfrm>
            <a:off x="2370138" y="2538413"/>
            <a:ext cx="4418012"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1pPr>
            <a:lvl2pPr marL="742950" indent="-285750">
              <a:spcBef>
                <a:spcPct val="20000"/>
              </a:spcBef>
              <a:buChar char="–"/>
              <a:defRPr sz="24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2pPr>
            <a:lvl3pPr marL="1143000" indent="-228600">
              <a:spcBef>
                <a:spcPct val="20000"/>
              </a:spcBef>
              <a:buChar char="•"/>
              <a:defRPr sz="2400">
                <a:solidFill>
                  <a:schemeClr val="tx1"/>
                </a:solidFill>
                <a:latin typeface="Helvetica" panose="020B0604020202020204" pitchFamily="34" charset="0"/>
                <a:ea typeface="Helvetica" panose="020B0604020202020204" pitchFamily="34" charset="0"/>
                <a:cs typeface="Helvetica" panose="020B0604020202020204" pitchFamily="34" charset="0"/>
              </a:defRPr>
            </a:lvl3pPr>
            <a:lvl4pPr marL="1600200" indent="-228600">
              <a:spcBef>
                <a:spcPct val="20000"/>
              </a:spcBef>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4pPr>
            <a:lvl5pPr marL="2057400" indent="-228600">
              <a:spcBef>
                <a:spcPct val="20000"/>
              </a:spcBef>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9pPr>
          </a:lstStyle>
          <a:p>
            <a:pPr algn="ctr">
              <a:spcBef>
                <a:spcPct val="0"/>
              </a:spcBef>
              <a:buFontTx/>
              <a:buNone/>
            </a:pPr>
            <a:r>
              <a:rPr lang="en-CA" altLang="en-US" sz="3600"/>
              <a:t>Identifiable Railcar </a:t>
            </a:r>
          </a:p>
          <a:p>
            <a:pPr algn="ctr">
              <a:spcBef>
                <a:spcPct val="0"/>
              </a:spcBef>
              <a:buFontTx/>
              <a:buNone/>
            </a:pPr>
            <a:r>
              <a:rPr lang="en-CA" altLang="en-US" sz="3600"/>
              <a:t>or </a:t>
            </a:r>
          </a:p>
          <a:p>
            <a:pPr algn="ctr">
              <a:spcBef>
                <a:spcPct val="0"/>
              </a:spcBef>
              <a:buFontTx/>
              <a:buNone/>
            </a:pPr>
            <a:r>
              <a:rPr lang="en-CA" altLang="en-US" sz="3600"/>
              <a:t>Road Trailer Only</a:t>
            </a:r>
          </a:p>
        </p:txBody>
      </p:sp>
      <p:graphicFrame>
        <p:nvGraphicFramePr>
          <p:cNvPr id="6" name="Diagram 5">
            <a:extLst>
              <a:ext uri="{FF2B5EF4-FFF2-40B4-BE49-F238E27FC236}">
                <a16:creationId xmlns:a16="http://schemas.microsoft.com/office/drawing/2014/main" id="{3B209DF3-57E3-4AF6-BD56-FE6B49A20CD1}"/>
              </a:ext>
            </a:extLst>
          </p:cNvPr>
          <p:cNvGraphicFramePr/>
          <p:nvPr/>
        </p:nvGraphicFramePr>
        <p:xfrm>
          <a:off x="1458071" y="6165304"/>
          <a:ext cx="6372320" cy="6480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34146" name="Picture 7">
            <a:extLst>
              <a:ext uri="{FF2B5EF4-FFF2-40B4-BE49-F238E27FC236}">
                <a16:creationId xmlns:a16="http://schemas.microsoft.com/office/drawing/2014/main" id="{AAC1EC41-4884-46D8-BB32-C91080C1901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40200" y="1485900"/>
            <a:ext cx="4538663" cy="402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4147" name="Title 1">
            <a:extLst>
              <a:ext uri="{FF2B5EF4-FFF2-40B4-BE49-F238E27FC236}">
                <a16:creationId xmlns:a16="http://schemas.microsoft.com/office/drawing/2014/main" id="{F07473AB-8F09-4E55-8D80-333638BF1B08}"/>
              </a:ext>
            </a:extLst>
          </p:cNvPr>
          <p:cNvSpPr>
            <a:spLocks noGrp="1"/>
          </p:cNvSpPr>
          <p:nvPr>
            <p:ph type="title"/>
          </p:nvPr>
        </p:nvSpPr>
        <p:spPr bwMode="auto">
          <a:xfrm>
            <a:off x="830263" y="620713"/>
            <a:ext cx="8313737" cy="7921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CA" altLang="en-US" sz="3600">
                <a:ea typeface="ＭＳ Ｐゴシック" panose="020B0600070205080204" pitchFamily="34" charset="-128"/>
              </a:rPr>
              <a:t>Railcar or Road Trailer </a:t>
            </a:r>
            <a:r>
              <a:rPr lang="en-CA" altLang="en-US" sz="1600">
                <a:ea typeface="ＭＳ Ｐゴシック" panose="020B0600070205080204" pitchFamily="34" charset="-128"/>
              </a:rPr>
              <a:t>(no ID Number/Name/Placard)</a:t>
            </a:r>
          </a:p>
        </p:txBody>
      </p:sp>
      <p:sp>
        <p:nvSpPr>
          <p:cNvPr id="4" name="Slide Number Placeholder 3">
            <a:extLst>
              <a:ext uri="{FF2B5EF4-FFF2-40B4-BE49-F238E27FC236}">
                <a16:creationId xmlns:a16="http://schemas.microsoft.com/office/drawing/2014/main" id="{CFDB7D3F-B46D-434F-AA39-D9FD6CD33B1C}"/>
              </a:ext>
            </a:extLst>
          </p:cNvPr>
          <p:cNvSpPr>
            <a:spLocks noGrp="1"/>
          </p:cNvSpPr>
          <p:nvPr>
            <p:ph type="sldNum" sz="quarter" idx="12"/>
          </p:nvPr>
        </p:nvSpPr>
        <p:spPr>
          <a:xfrm>
            <a:off x="8496300" y="6573838"/>
            <a:ext cx="647700" cy="284162"/>
          </a:xfrm>
        </p:spPr>
        <p:txBody>
          <a:bodyPr/>
          <a:lstStyle>
            <a:lvl1pPr>
              <a:defRPr sz="2400" b="1">
                <a:solidFill>
                  <a:srgbClr val="FF6600"/>
                </a:solidFill>
                <a:latin typeface="Times New Roman" panose="02020603050405020304" pitchFamily="18" charset="0"/>
                <a:cs typeface="Arial" panose="020B0604020202020204" pitchFamily="34" charset="0"/>
              </a:defRPr>
            </a:lvl1pPr>
            <a:lvl2pPr marL="742950" indent="-285750">
              <a:defRPr sz="2400" b="1">
                <a:solidFill>
                  <a:srgbClr val="FF6600"/>
                </a:solidFill>
                <a:latin typeface="Times New Roman" panose="02020603050405020304" pitchFamily="18" charset="0"/>
                <a:cs typeface="Arial" panose="020B0604020202020204" pitchFamily="34" charset="0"/>
              </a:defRPr>
            </a:lvl2pPr>
            <a:lvl3pPr marL="1143000" indent="-228600">
              <a:defRPr sz="2400" b="1">
                <a:solidFill>
                  <a:srgbClr val="FF6600"/>
                </a:solidFill>
                <a:latin typeface="Times New Roman" panose="02020603050405020304" pitchFamily="18" charset="0"/>
                <a:cs typeface="Arial" panose="020B0604020202020204" pitchFamily="34" charset="0"/>
              </a:defRPr>
            </a:lvl3pPr>
            <a:lvl4pPr marL="1600200" indent="-228600">
              <a:defRPr sz="2400" b="1">
                <a:solidFill>
                  <a:srgbClr val="FF6600"/>
                </a:solidFill>
                <a:latin typeface="Times New Roman" panose="02020603050405020304" pitchFamily="18" charset="0"/>
                <a:cs typeface="Arial" panose="020B0604020202020204" pitchFamily="34" charset="0"/>
              </a:defRPr>
            </a:lvl4pPr>
            <a:lvl5pPr marL="2057400" indent="-228600">
              <a:defRPr sz="2400" b="1">
                <a:solidFill>
                  <a:srgbClr val="FF6600"/>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b="1">
                <a:solidFill>
                  <a:srgbClr val="FF6600"/>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b="1">
                <a:solidFill>
                  <a:srgbClr val="FF6600"/>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b="1">
                <a:solidFill>
                  <a:srgbClr val="FF6600"/>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b="1">
                <a:solidFill>
                  <a:srgbClr val="FF6600"/>
                </a:solidFill>
                <a:latin typeface="Times New Roman" panose="02020603050405020304" pitchFamily="18" charset="0"/>
                <a:cs typeface="Arial" panose="020B0604020202020204" pitchFamily="34" charset="0"/>
              </a:defRPr>
            </a:lvl9pPr>
          </a:lstStyle>
          <a:p>
            <a:pPr>
              <a:defRPr/>
            </a:pPr>
            <a:fld id="{21D5C570-334F-43E0-B05F-8721D50B58AB}" type="slidenum">
              <a:rPr lang="en-US" altLang="en-US" sz="1400" smtClean="0">
                <a:solidFill>
                  <a:srgbClr val="000000"/>
                </a:solidFill>
                <a:latin typeface="Helvetica" panose="020B0604020202020204" pitchFamily="34" charset="0"/>
              </a:rPr>
              <a:pPr>
                <a:defRPr/>
              </a:pPr>
              <a:t>63</a:t>
            </a:fld>
            <a:endParaRPr lang="en-US" altLang="en-US" sz="1400">
              <a:solidFill>
                <a:srgbClr val="000000"/>
              </a:solidFill>
              <a:latin typeface="Helvetica" panose="020B0604020202020204" pitchFamily="34" charset="0"/>
            </a:endParaRPr>
          </a:p>
        </p:txBody>
      </p:sp>
      <p:sp>
        <p:nvSpPr>
          <p:cNvPr id="7" name="Rectangle 6">
            <a:extLst>
              <a:ext uri="{FF2B5EF4-FFF2-40B4-BE49-F238E27FC236}">
                <a16:creationId xmlns:a16="http://schemas.microsoft.com/office/drawing/2014/main" id="{727C56F9-5FF5-4E17-AB41-6A4370728BCE}"/>
              </a:ext>
            </a:extLst>
          </p:cNvPr>
          <p:cNvSpPr/>
          <p:nvPr/>
        </p:nvSpPr>
        <p:spPr>
          <a:xfrm>
            <a:off x="7058025" y="2368550"/>
            <a:ext cx="936625" cy="1655763"/>
          </a:xfrm>
          <a:prstGeom prst="rect">
            <a:avLst/>
          </a:prstGeom>
          <a:noFill/>
          <a:ln w="31750">
            <a:solidFill>
              <a:schemeClr val="accent2"/>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CA"/>
          </a:p>
        </p:txBody>
      </p:sp>
      <p:sp>
        <p:nvSpPr>
          <p:cNvPr id="134150" name="TextBox 7">
            <a:extLst>
              <a:ext uri="{FF2B5EF4-FFF2-40B4-BE49-F238E27FC236}">
                <a16:creationId xmlns:a16="http://schemas.microsoft.com/office/drawing/2014/main" id="{B0DD54C6-90E6-4F45-AF5B-2085C6C97EA1}"/>
              </a:ext>
            </a:extLst>
          </p:cNvPr>
          <p:cNvSpPr txBox="1">
            <a:spLocks noChangeArrowheads="1"/>
          </p:cNvSpPr>
          <p:nvPr/>
        </p:nvSpPr>
        <p:spPr bwMode="auto">
          <a:xfrm>
            <a:off x="466725" y="1616075"/>
            <a:ext cx="3384550"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1pPr>
            <a:lvl2pPr marL="742950" indent="-285750">
              <a:spcBef>
                <a:spcPct val="20000"/>
              </a:spcBef>
              <a:buChar char="–"/>
              <a:defRPr sz="24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2pPr>
            <a:lvl3pPr marL="1143000" indent="-228600">
              <a:spcBef>
                <a:spcPct val="20000"/>
              </a:spcBef>
              <a:buChar char="•"/>
              <a:defRPr sz="2400">
                <a:solidFill>
                  <a:schemeClr val="tx1"/>
                </a:solidFill>
                <a:latin typeface="Helvetica" panose="020B0604020202020204" pitchFamily="34" charset="0"/>
                <a:ea typeface="Helvetica" panose="020B0604020202020204" pitchFamily="34" charset="0"/>
                <a:cs typeface="Helvetica" panose="020B0604020202020204" pitchFamily="34" charset="0"/>
              </a:defRPr>
            </a:lvl3pPr>
            <a:lvl4pPr marL="1600200" indent="-228600">
              <a:spcBef>
                <a:spcPct val="20000"/>
              </a:spcBef>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4pPr>
            <a:lvl5pPr marL="2057400" indent="-228600">
              <a:spcBef>
                <a:spcPct val="20000"/>
              </a:spcBef>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9pPr>
          </a:lstStyle>
          <a:p>
            <a:pPr>
              <a:spcBef>
                <a:spcPct val="0"/>
              </a:spcBef>
              <a:buFontTx/>
              <a:buNone/>
            </a:pPr>
            <a:r>
              <a:rPr lang="en-US" altLang="en-US" sz="2400" b="0">
                <a:cs typeface="Arial" panose="020B0604020202020204" pitchFamily="34" charset="0"/>
              </a:rPr>
              <a:t>In some situations, it may be difficult to identify the substance.</a:t>
            </a:r>
          </a:p>
          <a:p>
            <a:pPr>
              <a:spcBef>
                <a:spcPct val="0"/>
              </a:spcBef>
              <a:buFontTx/>
              <a:buNone/>
            </a:pPr>
            <a:endParaRPr lang="en-US" altLang="en-US" sz="2400" b="0">
              <a:cs typeface="Arial" panose="020B0604020202020204" pitchFamily="34" charset="0"/>
            </a:endParaRPr>
          </a:p>
          <a:p>
            <a:pPr>
              <a:spcBef>
                <a:spcPct val="0"/>
              </a:spcBef>
              <a:buFontTx/>
              <a:buNone/>
            </a:pPr>
            <a:r>
              <a:rPr lang="en-US" altLang="en-US" sz="2400" b="0">
                <a:cs typeface="Arial" panose="020B0604020202020204" pitchFamily="34" charset="0"/>
              </a:rPr>
              <a:t>However, the means of transport (railcar or road trailer) could reveal the potential danger. </a:t>
            </a:r>
          </a:p>
          <a:p>
            <a:pPr>
              <a:spcBef>
                <a:spcPct val="0"/>
              </a:spcBef>
              <a:buFontTx/>
              <a:buNone/>
            </a:pPr>
            <a:endParaRPr lang="en-US" altLang="en-US" sz="2400" b="0">
              <a:cs typeface="Arial" panose="020B0604020202020204" pitchFamily="34" charset="0"/>
            </a:endParaRPr>
          </a:p>
          <a:p>
            <a:pPr>
              <a:spcBef>
                <a:spcPct val="0"/>
              </a:spcBef>
              <a:buFontTx/>
              <a:buNone/>
            </a:pPr>
            <a:r>
              <a:rPr lang="en-US" altLang="en-US" sz="2400" b="0">
                <a:cs typeface="Arial" panose="020B0604020202020204" pitchFamily="34" charset="0"/>
              </a:rPr>
              <a:t>Refer to pages 10-13 of the ERG2016.</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25954" name="Picture 7">
            <a:extLst>
              <a:ext uri="{FF2B5EF4-FFF2-40B4-BE49-F238E27FC236}">
                <a16:creationId xmlns:a16="http://schemas.microsoft.com/office/drawing/2014/main" id="{2B0A579F-F66A-4A67-B1B3-E2DF6E8E57D2}"/>
              </a:ext>
            </a:extLst>
          </p:cNvPr>
          <p:cNvPicPr>
            <a:picLocks noChangeAspect="1" noChangeArrowheads="1"/>
          </p:cNvPicPr>
          <p:nvPr/>
        </p:nvPicPr>
        <p:blipFill>
          <a:blip r:embed="rId3"/>
          <a:stretch>
            <a:fillRect/>
          </a:stretch>
        </p:blipFill>
        <p:spPr bwMode="auto">
          <a:xfrm>
            <a:off x="0" y="17463"/>
            <a:ext cx="4976813" cy="6538912"/>
          </a:xfrm>
          <a:prstGeom prst="rect">
            <a:avLst/>
          </a:prstGeom>
          <a:ln w="9525">
            <a:solidFill>
              <a:srgbClr val="000000"/>
            </a:solidFill>
            <a:miter lim="800000"/>
            <a:headEnd/>
            <a:tailEnd/>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25955" name="Picture 8">
            <a:extLst>
              <a:ext uri="{FF2B5EF4-FFF2-40B4-BE49-F238E27FC236}">
                <a16:creationId xmlns:a16="http://schemas.microsoft.com/office/drawing/2014/main" id="{C57423D3-BE0D-4B8F-A0D6-FE4403919301}"/>
              </a:ext>
            </a:extLst>
          </p:cNvPr>
          <p:cNvPicPr>
            <a:picLocks noChangeAspect="1" noChangeArrowheads="1"/>
          </p:cNvPicPr>
          <p:nvPr/>
        </p:nvPicPr>
        <p:blipFill>
          <a:blip r:embed="rId4"/>
          <a:stretch>
            <a:fillRect/>
          </a:stretch>
        </p:blipFill>
        <p:spPr bwMode="auto">
          <a:xfrm>
            <a:off x="4394200" y="25400"/>
            <a:ext cx="4786313" cy="6523038"/>
          </a:xfrm>
          <a:prstGeom prst="rect">
            <a:avLst/>
          </a:prstGeom>
          <a:ln w="9525">
            <a:solidFill>
              <a:srgbClr val="000000"/>
            </a:solidFill>
            <a:miter lim="800000"/>
            <a:headEnd/>
            <a:tailEnd/>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id="{4DBDD19C-CFE8-4316-B8D2-1BF4D141E30F}"/>
              </a:ext>
            </a:extLst>
          </p:cNvPr>
          <p:cNvSpPr>
            <a:spLocks noGrp="1"/>
          </p:cNvSpPr>
          <p:nvPr>
            <p:ph type="sldNum" sz="quarter" idx="12"/>
          </p:nvPr>
        </p:nvSpPr>
        <p:spPr>
          <a:xfrm>
            <a:off x="8496300" y="6573838"/>
            <a:ext cx="647700" cy="284162"/>
          </a:xfrm>
        </p:spPr>
        <p:txBody>
          <a:bodyPr/>
          <a:lstStyle>
            <a:lvl1pPr>
              <a:defRPr sz="2400" b="1">
                <a:solidFill>
                  <a:srgbClr val="FF6600"/>
                </a:solidFill>
                <a:latin typeface="Times New Roman" panose="02020603050405020304" pitchFamily="18" charset="0"/>
                <a:cs typeface="Arial" panose="020B0604020202020204" pitchFamily="34" charset="0"/>
              </a:defRPr>
            </a:lvl1pPr>
            <a:lvl2pPr marL="742950" indent="-285750">
              <a:defRPr sz="2400" b="1">
                <a:solidFill>
                  <a:srgbClr val="FF6600"/>
                </a:solidFill>
                <a:latin typeface="Times New Roman" panose="02020603050405020304" pitchFamily="18" charset="0"/>
                <a:cs typeface="Arial" panose="020B0604020202020204" pitchFamily="34" charset="0"/>
              </a:defRPr>
            </a:lvl2pPr>
            <a:lvl3pPr marL="1143000" indent="-228600">
              <a:defRPr sz="2400" b="1">
                <a:solidFill>
                  <a:srgbClr val="FF6600"/>
                </a:solidFill>
                <a:latin typeface="Times New Roman" panose="02020603050405020304" pitchFamily="18" charset="0"/>
                <a:cs typeface="Arial" panose="020B0604020202020204" pitchFamily="34" charset="0"/>
              </a:defRPr>
            </a:lvl3pPr>
            <a:lvl4pPr marL="1600200" indent="-228600">
              <a:defRPr sz="2400" b="1">
                <a:solidFill>
                  <a:srgbClr val="FF6600"/>
                </a:solidFill>
                <a:latin typeface="Times New Roman" panose="02020603050405020304" pitchFamily="18" charset="0"/>
                <a:cs typeface="Arial" panose="020B0604020202020204" pitchFamily="34" charset="0"/>
              </a:defRPr>
            </a:lvl4pPr>
            <a:lvl5pPr marL="2057400" indent="-228600">
              <a:defRPr sz="2400" b="1">
                <a:solidFill>
                  <a:srgbClr val="FF6600"/>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b="1">
                <a:solidFill>
                  <a:srgbClr val="FF6600"/>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b="1">
                <a:solidFill>
                  <a:srgbClr val="FF6600"/>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b="1">
                <a:solidFill>
                  <a:srgbClr val="FF6600"/>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b="1">
                <a:solidFill>
                  <a:srgbClr val="FF6600"/>
                </a:solidFill>
                <a:latin typeface="Times New Roman" panose="02020603050405020304" pitchFamily="18" charset="0"/>
                <a:cs typeface="Arial" panose="020B0604020202020204" pitchFamily="34" charset="0"/>
              </a:defRPr>
            </a:lvl9pPr>
          </a:lstStyle>
          <a:p>
            <a:pPr>
              <a:defRPr/>
            </a:pPr>
            <a:fld id="{48CCC71A-50DA-4BA4-8C80-B0782A1BB517}" type="slidenum">
              <a:rPr lang="en-US" altLang="en-US" sz="1400" smtClean="0">
                <a:solidFill>
                  <a:srgbClr val="000000"/>
                </a:solidFill>
                <a:latin typeface="Helvetica" panose="020B0604020202020204" pitchFamily="34" charset="0"/>
              </a:rPr>
              <a:pPr>
                <a:defRPr/>
              </a:pPr>
              <a:t>64</a:t>
            </a:fld>
            <a:endParaRPr lang="en-US" altLang="en-US" sz="1400">
              <a:solidFill>
                <a:srgbClr val="000000"/>
              </a:solidFill>
              <a:latin typeface="Helvetica" panose="020B0604020202020204" pitchFamily="34" charset="0"/>
            </a:endParaRPr>
          </a:p>
        </p:txBody>
      </p:sp>
    </p:spTree>
  </p:cSld>
  <p:clrMapOvr>
    <a:masterClrMapping/>
  </p:clrMapOvr>
  <p:transition/>
</p:sld>
</file>

<file path=ppt/slides/slide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CB301F8-2B55-4A65-B11A-D929601EBA72}"/>
              </a:ext>
            </a:extLst>
          </p:cNvPr>
          <p:cNvSpPr>
            <a:spLocks noGrp="1"/>
          </p:cNvSpPr>
          <p:nvPr>
            <p:ph type="sldNum" sz="quarter" idx="12"/>
          </p:nvPr>
        </p:nvSpPr>
        <p:spPr>
          <a:xfrm>
            <a:off x="7204075" y="6548438"/>
            <a:ext cx="1905000" cy="457200"/>
          </a:xfrm>
        </p:spPr>
        <p:txBody>
          <a:bodyPr/>
          <a:lstStyle>
            <a:lvl1pPr>
              <a:defRPr sz="2400" b="1">
                <a:solidFill>
                  <a:srgbClr val="FF6600"/>
                </a:solidFill>
                <a:latin typeface="Times New Roman" panose="02020603050405020304" pitchFamily="18" charset="0"/>
                <a:cs typeface="Arial" panose="020B0604020202020204" pitchFamily="34" charset="0"/>
              </a:defRPr>
            </a:lvl1pPr>
            <a:lvl2pPr marL="742950" indent="-285750">
              <a:defRPr sz="2400" b="1">
                <a:solidFill>
                  <a:srgbClr val="FF6600"/>
                </a:solidFill>
                <a:latin typeface="Times New Roman" panose="02020603050405020304" pitchFamily="18" charset="0"/>
                <a:cs typeface="Arial" panose="020B0604020202020204" pitchFamily="34" charset="0"/>
              </a:defRPr>
            </a:lvl2pPr>
            <a:lvl3pPr marL="1143000" indent="-228600">
              <a:defRPr sz="2400" b="1">
                <a:solidFill>
                  <a:srgbClr val="FF6600"/>
                </a:solidFill>
                <a:latin typeface="Times New Roman" panose="02020603050405020304" pitchFamily="18" charset="0"/>
                <a:cs typeface="Arial" panose="020B0604020202020204" pitchFamily="34" charset="0"/>
              </a:defRPr>
            </a:lvl3pPr>
            <a:lvl4pPr marL="1600200" indent="-228600">
              <a:defRPr sz="2400" b="1">
                <a:solidFill>
                  <a:srgbClr val="FF6600"/>
                </a:solidFill>
                <a:latin typeface="Times New Roman" panose="02020603050405020304" pitchFamily="18" charset="0"/>
                <a:cs typeface="Arial" panose="020B0604020202020204" pitchFamily="34" charset="0"/>
              </a:defRPr>
            </a:lvl4pPr>
            <a:lvl5pPr marL="2057400" indent="-228600">
              <a:defRPr sz="2400" b="1">
                <a:solidFill>
                  <a:srgbClr val="FF6600"/>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b="1">
                <a:solidFill>
                  <a:srgbClr val="FF6600"/>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b="1">
                <a:solidFill>
                  <a:srgbClr val="FF6600"/>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b="1">
                <a:solidFill>
                  <a:srgbClr val="FF6600"/>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b="1">
                <a:solidFill>
                  <a:srgbClr val="FF6600"/>
                </a:solidFill>
                <a:latin typeface="Times New Roman" panose="02020603050405020304" pitchFamily="18" charset="0"/>
                <a:cs typeface="Arial" panose="020B0604020202020204" pitchFamily="34" charset="0"/>
              </a:defRPr>
            </a:lvl9pPr>
          </a:lstStyle>
          <a:p>
            <a:pPr>
              <a:defRPr/>
            </a:pPr>
            <a:fld id="{252C7985-BE15-4A2E-9E83-CC46DF5A3479}" type="slidenum">
              <a:rPr lang="en-US" altLang="en-US" sz="1400" smtClean="0">
                <a:solidFill>
                  <a:srgbClr val="000000"/>
                </a:solidFill>
                <a:latin typeface="Helvetica" panose="020B0604020202020204" pitchFamily="34" charset="0"/>
              </a:rPr>
              <a:pPr>
                <a:defRPr/>
              </a:pPr>
              <a:t>65</a:t>
            </a:fld>
            <a:endParaRPr lang="en-US" altLang="en-US" sz="1400">
              <a:solidFill>
                <a:srgbClr val="000000"/>
              </a:solidFill>
              <a:latin typeface="Helvetica" panose="020B0604020202020204" pitchFamily="34" charset="0"/>
            </a:endParaRPr>
          </a:p>
        </p:txBody>
      </p:sp>
      <p:pic>
        <p:nvPicPr>
          <p:cNvPr id="126979" name="Picture 2">
            <a:extLst>
              <a:ext uri="{FF2B5EF4-FFF2-40B4-BE49-F238E27FC236}">
                <a16:creationId xmlns:a16="http://schemas.microsoft.com/office/drawing/2014/main" id="{C0AB07DF-6A89-49A2-B334-05B5EABE492A}"/>
              </a:ext>
            </a:extLst>
          </p:cNvPr>
          <p:cNvPicPr>
            <a:picLocks noChangeAspect="1" noChangeArrowheads="1"/>
          </p:cNvPicPr>
          <p:nvPr/>
        </p:nvPicPr>
        <p:blipFill>
          <a:blip r:embed="rId3"/>
          <a:stretch>
            <a:fillRect/>
          </a:stretch>
        </p:blipFill>
        <p:spPr bwMode="auto">
          <a:xfrm>
            <a:off x="0" y="-4763"/>
            <a:ext cx="4859338" cy="6462713"/>
          </a:xfrm>
          <a:prstGeom prst="rect">
            <a:avLst/>
          </a:prstGeom>
          <a:ln w="9525">
            <a:solidFill>
              <a:srgbClr val="000000"/>
            </a:solidFill>
            <a:miter lim="800000"/>
            <a:headEnd/>
            <a:tailEnd/>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26980" name="Picture 5" descr="\\ncrfs341\CITRIX\UserProfiles\champaa\Desktop\Capture.JPG">
            <a:extLst>
              <a:ext uri="{FF2B5EF4-FFF2-40B4-BE49-F238E27FC236}">
                <a16:creationId xmlns:a16="http://schemas.microsoft.com/office/drawing/2014/main" id="{64146351-7A57-4EBC-B36A-61C8A1B8DD66}"/>
              </a:ext>
            </a:extLst>
          </p:cNvPr>
          <p:cNvPicPr>
            <a:picLocks noChangeAspect="1" noChangeArrowheads="1"/>
          </p:cNvPicPr>
          <p:nvPr/>
        </p:nvPicPr>
        <p:blipFill>
          <a:blip r:embed="rId4"/>
          <a:srcRect/>
          <a:stretch>
            <a:fillRect/>
          </a:stretch>
        </p:blipFill>
        <p:spPr bwMode="auto">
          <a:xfrm>
            <a:off x="4572000" y="-26988"/>
            <a:ext cx="4610100" cy="6507163"/>
          </a:xfrm>
          <a:prstGeom prst="rect">
            <a:avLst/>
          </a:prstGeom>
          <a:ln w="9525">
            <a:solidFill>
              <a:srgbClr val="000000"/>
            </a:solidFill>
            <a:miter lim="800000"/>
            <a:headEnd/>
            <a:tailEnd/>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553C831-3144-499C-9A5C-379E81E8B6F8}"/>
              </a:ext>
            </a:extLst>
          </p:cNvPr>
          <p:cNvSpPr>
            <a:spLocks noGrp="1"/>
          </p:cNvSpPr>
          <p:nvPr>
            <p:ph type="sldNum" sz="quarter" idx="12"/>
          </p:nvPr>
        </p:nvSpPr>
        <p:spPr>
          <a:xfrm>
            <a:off x="8496300" y="6573838"/>
            <a:ext cx="647700" cy="284162"/>
          </a:xfrm>
        </p:spPr>
        <p:txBody>
          <a:bodyPr/>
          <a:lstStyle>
            <a:lvl1pPr>
              <a:defRPr sz="2400" b="1">
                <a:solidFill>
                  <a:srgbClr val="FF6600"/>
                </a:solidFill>
                <a:latin typeface="Times New Roman" panose="02020603050405020304" pitchFamily="18" charset="0"/>
                <a:cs typeface="Arial" panose="020B0604020202020204" pitchFamily="34" charset="0"/>
              </a:defRPr>
            </a:lvl1pPr>
            <a:lvl2pPr marL="742950" indent="-285750">
              <a:defRPr sz="2400" b="1">
                <a:solidFill>
                  <a:srgbClr val="FF6600"/>
                </a:solidFill>
                <a:latin typeface="Times New Roman" panose="02020603050405020304" pitchFamily="18" charset="0"/>
                <a:cs typeface="Arial" panose="020B0604020202020204" pitchFamily="34" charset="0"/>
              </a:defRPr>
            </a:lvl2pPr>
            <a:lvl3pPr marL="1143000" indent="-228600">
              <a:defRPr sz="2400" b="1">
                <a:solidFill>
                  <a:srgbClr val="FF6600"/>
                </a:solidFill>
                <a:latin typeface="Times New Roman" panose="02020603050405020304" pitchFamily="18" charset="0"/>
                <a:cs typeface="Arial" panose="020B0604020202020204" pitchFamily="34" charset="0"/>
              </a:defRPr>
            </a:lvl3pPr>
            <a:lvl4pPr marL="1600200" indent="-228600">
              <a:defRPr sz="2400" b="1">
                <a:solidFill>
                  <a:srgbClr val="FF6600"/>
                </a:solidFill>
                <a:latin typeface="Times New Roman" panose="02020603050405020304" pitchFamily="18" charset="0"/>
                <a:cs typeface="Arial" panose="020B0604020202020204" pitchFamily="34" charset="0"/>
              </a:defRPr>
            </a:lvl4pPr>
            <a:lvl5pPr marL="2057400" indent="-228600">
              <a:defRPr sz="2400" b="1">
                <a:solidFill>
                  <a:srgbClr val="FF6600"/>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b="1">
                <a:solidFill>
                  <a:srgbClr val="FF6600"/>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b="1">
                <a:solidFill>
                  <a:srgbClr val="FF6600"/>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b="1">
                <a:solidFill>
                  <a:srgbClr val="FF6600"/>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b="1">
                <a:solidFill>
                  <a:srgbClr val="FF6600"/>
                </a:solidFill>
                <a:latin typeface="Times New Roman" panose="02020603050405020304" pitchFamily="18" charset="0"/>
                <a:cs typeface="Arial" panose="020B0604020202020204" pitchFamily="34" charset="0"/>
              </a:defRPr>
            </a:lvl9pPr>
          </a:lstStyle>
          <a:p>
            <a:pPr>
              <a:defRPr/>
            </a:pPr>
            <a:fld id="{BBA9E38A-D75B-4A0B-A78F-8A578152E62D}" type="slidenum">
              <a:rPr lang="en-US" altLang="en-US" sz="1400" smtClean="0">
                <a:solidFill>
                  <a:srgbClr val="000000"/>
                </a:solidFill>
                <a:latin typeface="Helvetica" panose="020B0604020202020204" pitchFamily="34" charset="0"/>
              </a:rPr>
              <a:pPr>
                <a:defRPr/>
              </a:pPr>
              <a:t>66</a:t>
            </a:fld>
            <a:endParaRPr lang="en-US" altLang="en-US" sz="1400">
              <a:solidFill>
                <a:srgbClr val="000000"/>
              </a:solidFill>
              <a:latin typeface="Helvetica" panose="020B0604020202020204" pitchFamily="34" charset="0"/>
            </a:endParaRPr>
          </a:p>
        </p:txBody>
      </p:sp>
      <p:pic>
        <p:nvPicPr>
          <p:cNvPr id="139267" name="Picture 8">
            <a:extLst>
              <a:ext uri="{FF2B5EF4-FFF2-40B4-BE49-F238E27FC236}">
                <a16:creationId xmlns:a16="http://schemas.microsoft.com/office/drawing/2014/main" id="{401A79BA-2944-4B36-8A4F-823763A2780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70513" y="3957638"/>
            <a:ext cx="3406775" cy="227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39268" name="Group 9">
            <a:extLst>
              <a:ext uri="{FF2B5EF4-FFF2-40B4-BE49-F238E27FC236}">
                <a16:creationId xmlns:a16="http://schemas.microsoft.com/office/drawing/2014/main" id="{7C239445-32AE-47B5-874C-ADC4A270D10B}"/>
              </a:ext>
            </a:extLst>
          </p:cNvPr>
          <p:cNvGrpSpPr>
            <a:grpSpLocks/>
          </p:cNvGrpSpPr>
          <p:nvPr/>
        </p:nvGrpSpPr>
        <p:grpSpPr bwMode="auto">
          <a:xfrm>
            <a:off x="171450" y="3182938"/>
            <a:ext cx="4976813" cy="3559175"/>
            <a:chOff x="0" y="3039631"/>
            <a:chExt cx="4976813" cy="3557721"/>
          </a:xfrm>
        </p:grpSpPr>
        <p:pic>
          <p:nvPicPr>
            <p:cNvPr id="139272" name="Picture 7">
              <a:extLst>
                <a:ext uri="{FF2B5EF4-FFF2-40B4-BE49-F238E27FC236}">
                  <a16:creationId xmlns:a16="http://schemas.microsoft.com/office/drawing/2014/main" id="{FAFC4A2A-A400-467C-988D-8C6CD125106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884314"/>
              <a:ext cx="4976813" cy="271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6FD7FAA9-6C6A-47A4-9432-63567FBB7AA6}"/>
                </a:ext>
              </a:extLst>
            </p:cNvPr>
            <p:cNvSpPr/>
            <p:nvPr/>
          </p:nvSpPr>
          <p:spPr>
            <a:xfrm>
              <a:off x="179388" y="3934615"/>
              <a:ext cx="4176712" cy="2158118"/>
            </a:xfrm>
            <a:prstGeom prst="rect">
              <a:avLst/>
            </a:prstGeom>
            <a:noFill/>
            <a:ln w="25400">
              <a:solidFill>
                <a:srgbClr val="C0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CA"/>
            </a:p>
          </p:txBody>
        </p:sp>
        <p:sp>
          <p:nvSpPr>
            <p:cNvPr id="8" name="Right Arrow 7">
              <a:extLst>
                <a:ext uri="{FF2B5EF4-FFF2-40B4-BE49-F238E27FC236}">
                  <a16:creationId xmlns:a16="http://schemas.microsoft.com/office/drawing/2014/main" id="{F078754E-D516-43A8-AAE5-2F514BC754C1}"/>
                </a:ext>
              </a:extLst>
            </p:cNvPr>
            <p:cNvSpPr/>
            <p:nvPr/>
          </p:nvSpPr>
          <p:spPr>
            <a:xfrm rot="5671869">
              <a:off x="60458" y="3587022"/>
              <a:ext cx="649022" cy="360362"/>
            </a:xfrm>
            <a:prstGeom prst="rightArrow">
              <a:avLst/>
            </a:prstGeom>
            <a:solidFill>
              <a:schemeClr val="accent2"/>
            </a:solidFill>
            <a:ln>
              <a:solidFill>
                <a:schemeClr val="accent2"/>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9" name="TextBox 8">
              <a:extLst>
                <a:ext uri="{FF2B5EF4-FFF2-40B4-BE49-F238E27FC236}">
                  <a16:creationId xmlns:a16="http://schemas.microsoft.com/office/drawing/2014/main" id="{EC476D9E-D9A2-44CD-85E5-05C0AD6B88C0}"/>
                </a:ext>
              </a:extLst>
            </p:cNvPr>
            <p:cNvSpPr txBox="1"/>
            <p:nvPr/>
          </p:nvSpPr>
          <p:spPr>
            <a:xfrm>
              <a:off x="96564" y="3039631"/>
              <a:ext cx="1582204" cy="461531"/>
            </a:xfrm>
            <a:prstGeom prst="rect">
              <a:avLst/>
            </a:prstGeom>
            <a:solidFill>
              <a:schemeClr val="accent3"/>
            </a:solidFill>
            <a:effectLst>
              <a:glow rad="228600">
                <a:schemeClr val="accent4">
                  <a:satMod val="175000"/>
                  <a:alpha val="40000"/>
                </a:schemeClr>
              </a:glow>
            </a:effectLst>
          </p:spPr>
          <p:txBody>
            <a:bodyPr>
              <a:spAutoFit/>
            </a:bodyPr>
            <a:lstStyle/>
            <a:p>
              <a:pPr>
                <a:defRPr/>
              </a:pPr>
              <a:r>
                <a:rPr lang="en-US" b="0" dirty="0">
                  <a:solidFill>
                    <a:schemeClr val="tx1"/>
                  </a:solidFill>
                  <a:latin typeface="Helvetica" pitchFamily="34" charset="0"/>
                  <a:cs typeface="Arial" charset="0"/>
                </a:rPr>
                <a:t>Guide No.</a:t>
              </a:r>
            </a:p>
          </p:txBody>
        </p:sp>
      </p:grpSp>
      <p:sp>
        <p:nvSpPr>
          <p:cNvPr id="139269" name="TextBox 11">
            <a:extLst>
              <a:ext uri="{FF2B5EF4-FFF2-40B4-BE49-F238E27FC236}">
                <a16:creationId xmlns:a16="http://schemas.microsoft.com/office/drawing/2014/main" id="{E2BCB407-AD14-43A5-BA25-23858F1B2202}"/>
              </a:ext>
            </a:extLst>
          </p:cNvPr>
          <p:cNvSpPr txBox="1">
            <a:spLocks noChangeArrowheads="1"/>
          </p:cNvSpPr>
          <p:nvPr/>
        </p:nvSpPr>
        <p:spPr bwMode="auto">
          <a:xfrm>
            <a:off x="611188" y="1557338"/>
            <a:ext cx="8064500" cy="144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1pPr>
            <a:lvl2pPr marL="742950" indent="-285750">
              <a:spcBef>
                <a:spcPct val="20000"/>
              </a:spcBef>
              <a:buChar char="–"/>
              <a:defRPr sz="24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2pPr>
            <a:lvl3pPr marL="1143000" indent="-228600">
              <a:spcBef>
                <a:spcPct val="20000"/>
              </a:spcBef>
              <a:buChar char="•"/>
              <a:defRPr sz="2400">
                <a:solidFill>
                  <a:schemeClr val="tx1"/>
                </a:solidFill>
                <a:latin typeface="Helvetica" panose="020B0604020202020204" pitchFamily="34" charset="0"/>
                <a:ea typeface="Helvetica" panose="020B0604020202020204" pitchFamily="34" charset="0"/>
                <a:cs typeface="Helvetica" panose="020B0604020202020204" pitchFamily="34" charset="0"/>
              </a:defRPr>
            </a:lvl3pPr>
            <a:lvl4pPr marL="1600200" indent="-228600">
              <a:spcBef>
                <a:spcPct val="20000"/>
              </a:spcBef>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4pPr>
            <a:lvl5pPr marL="2057400" indent="-228600">
              <a:spcBef>
                <a:spcPct val="20000"/>
              </a:spcBef>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9pPr>
          </a:lstStyle>
          <a:p>
            <a:pPr>
              <a:spcBef>
                <a:spcPct val="0"/>
              </a:spcBef>
              <a:buFontTx/>
              <a:buNone/>
            </a:pPr>
            <a:r>
              <a:rPr lang="en-CA" altLang="fr-FR" sz="2200" b="0">
                <a:cs typeface="Arial" panose="020B0604020202020204" pitchFamily="34" charset="0"/>
              </a:rPr>
              <a:t>In the ERG2016, for each silhouette of railcar or road trailer, there are written visual clues to identify the means of transport. Once you have identified the means of transport, refer to the appropriate Guide Number.</a:t>
            </a:r>
            <a:endParaRPr lang="en-US" altLang="fr-FR" sz="2200" b="0">
              <a:cs typeface="Arial" panose="020B0604020202020204" pitchFamily="34" charset="0"/>
            </a:endParaRPr>
          </a:p>
        </p:txBody>
      </p:sp>
      <p:sp>
        <p:nvSpPr>
          <p:cNvPr id="139270" name="Rectangle 12">
            <a:extLst>
              <a:ext uri="{FF2B5EF4-FFF2-40B4-BE49-F238E27FC236}">
                <a16:creationId xmlns:a16="http://schemas.microsoft.com/office/drawing/2014/main" id="{CDEDD44D-6DE9-41FE-A6C9-316C8420FF62}"/>
              </a:ext>
            </a:extLst>
          </p:cNvPr>
          <p:cNvSpPr>
            <a:spLocks noChangeArrowheads="1"/>
          </p:cNvSpPr>
          <p:nvPr/>
        </p:nvSpPr>
        <p:spPr bwMode="auto">
          <a:xfrm>
            <a:off x="827088" y="620713"/>
            <a:ext cx="52387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1pPr>
            <a:lvl2pPr marL="742950" indent="-285750">
              <a:spcBef>
                <a:spcPct val="20000"/>
              </a:spcBef>
              <a:buChar char="–"/>
              <a:defRPr sz="24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2pPr>
            <a:lvl3pPr marL="1143000" indent="-228600">
              <a:spcBef>
                <a:spcPct val="20000"/>
              </a:spcBef>
              <a:buChar char="•"/>
              <a:defRPr sz="2400">
                <a:solidFill>
                  <a:schemeClr val="tx1"/>
                </a:solidFill>
                <a:latin typeface="Helvetica" panose="020B0604020202020204" pitchFamily="34" charset="0"/>
                <a:ea typeface="Helvetica" panose="020B0604020202020204" pitchFamily="34" charset="0"/>
                <a:cs typeface="Helvetica" panose="020B0604020202020204" pitchFamily="34" charset="0"/>
              </a:defRPr>
            </a:lvl3pPr>
            <a:lvl4pPr marL="1600200" indent="-228600">
              <a:spcBef>
                <a:spcPct val="20000"/>
              </a:spcBef>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4pPr>
            <a:lvl5pPr marL="2057400" indent="-228600">
              <a:spcBef>
                <a:spcPct val="20000"/>
              </a:spcBef>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9pPr>
          </a:lstStyle>
          <a:p>
            <a:pPr>
              <a:spcBef>
                <a:spcPct val="0"/>
              </a:spcBef>
              <a:buFontTx/>
              <a:buNone/>
            </a:pPr>
            <a:r>
              <a:rPr lang="en-CA" altLang="en-US" sz="3600">
                <a:cs typeface="Arial" panose="020B0604020202020204" pitchFamily="34" charset="0"/>
              </a:rPr>
              <a:t>Railcar or Road Trailer </a:t>
            </a:r>
            <a:endParaRPr lang="en-US" altLang="fr-FR" sz="3600">
              <a:cs typeface="Arial" panose="020B0604020202020204" pitchFamily="34" charset="0"/>
            </a:endParaRPr>
          </a:p>
        </p:txBody>
      </p:sp>
      <p:cxnSp>
        <p:nvCxnSpPr>
          <p:cNvPr id="15" name="Straight Arrow Connector 14">
            <a:extLst>
              <a:ext uri="{FF2B5EF4-FFF2-40B4-BE49-F238E27FC236}">
                <a16:creationId xmlns:a16="http://schemas.microsoft.com/office/drawing/2014/main" id="{115D2BB9-C752-4625-88D0-6238BF37B609}"/>
              </a:ext>
            </a:extLst>
          </p:cNvPr>
          <p:cNvCxnSpPr/>
          <p:nvPr/>
        </p:nvCxnSpPr>
        <p:spPr>
          <a:xfrm>
            <a:off x="4572000" y="5013325"/>
            <a:ext cx="720725" cy="0"/>
          </a:xfrm>
          <a:prstGeom prst="straightConnector1">
            <a:avLst/>
          </a:prstGeom>
          <a:ln w="57150">
            <a:headEnd type="arrow"/>
            <a:tailEnd type="arrow"/>
          </a:ln>
        </p:spPr>
        <p:style>
          <a:lnRef idx="2">
            <a:schemeClr val="accent2"/>
          </a:lnRef>
          <a:fillRef idx="0">
            <a:schemeClr val="accent2"/>
          </a:fillRef>
          <a:effectRef idx="1">
            <a:schemeClr val="accent2"/>
          </a:effectRef>
          <a:fontRef idx="minor">
            <a:schemeClr val="tx1"/>
          </a:fontRef>
        </p:style>
      </p:cxnSp>
    </p:spTree>
  </p:cSld>
  <p:clrMapOvr>
    <a:masterClrMapping/>
  </p:clrMapOvr>
  <p:transition/>
</p:sld>
</file>

<file path=ppt/slides/slide6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6766C5F-460F-440F-ADAC-4A05881772F1}"/>
              </a:ext>
            </a:extLst>
          </p:cNvPr>
          <p:cNvSpPr>
            <a:spLocks noGrp="1"/>
          </p:cNvSpPr>
          <p:nvPr>
            <p:ph type="sldNum" sz="quarter" idx="12"/>
          </p:nvPr>
        </p:nvSpPr>
        <p:spPr>
          <a:xfrm>
            <a:off x="8496300" y="6573838"/>
            <a:ext cx="647700" cy="284162"/>
          </a:xfrm>
        </p:spPr>
        <p:txBody>
          <a:bodyPr/>
          <a:lstStyle>
            <a:lvl1pPr>
              <a:defRPr sz="2400" b="1">
                <a:solidFill>
                  <a:srgbClr val="FF6600"/>
                </a:solidFill>
                <a:latin typeface="Times New Roman" panose="02020603050405020304" pitchFamily="18" charset="0"/>
                <a:cs typeface="Arial" panose="020B0604020202020204" pitchFamily="34" charset="0"/>
              </a:defRPr>
            </a:lvl1pPr>
            <a:lvl2pPr marL="742950" indent="-285750">
              <a:defRPr sz="2400" b="1">
                <a:solidFill>
                  <a:srgbClr val="FF6600"/>
                </a:solidFill>
                <a:latin typeface="Times New Roman" panose="02020603050405020304" pitchFamily="18" charset="0"/>
                <a:cs typeface="Arial" panose="020B0604020202020204" pitchFamily="34" charset="0"/>
              </a:defRPr>
            </a:lvl2pPr>
            <a:lvl3pPr marL="1143000" indent="-228600">
              <a:defRPr sz="2400" b="1">
                <a:solidFill>
                  <a:srgbClr val="FF6600"/>
                </a:solidFill>
                <a:latin typeface="Times New Roman" panose="02020603050405020304" pitchFamily="18" charset="0"/>
                <a:cs typeface="Arial" panose="020B0604020202020204" pitchFamily="34" charset="0"/>
              </a:defRPr>
            </a:lvl3pPr>
            <a:lvl4pPr marL="1600200" indent="-228600">
              <a:defRPr sz="2400" b="1">
                <a:solidFill>
                  <a:srgbClr val="FF6600"/>
                </a:solidFill>
                <a:latin typeface="Times New Roman" panose="02020603050405020304" pitchFamily="18" charset="0"/>
                <a:cs typeface="Arial" panose="020B0604020202020204" pitchFamily="34" charset="0"/>
              </a:defRPr>
            </a:lvl4pPr>
            <a:lvl5pPr marL="2057400" indent="-228600">
              <a:defRPr sz="2400" b="1">
                <a:solidFill>
                  <a:srgbClr val="FF6600"/>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b="1">
                <a:solidFill>
                  <a:srgbClr val="FF6600"/>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b="1">
                <a:solidFill>
                  <a:srgbClr val="FF6600"/>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b="1">
                <a:solidFill>
                  <a:srgbClr val="FF6600"/>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b="1">
                <a:solidFill>
                  <a:srgbClr val="FF6600"/>
                </a:solidFill>
                <a:latin typeface="Times New Roman" panose="02020603050405020304" pitchFamily="18" charset="0"/>
                <a:cs typeface="Arial" panose="020B0604020202020204" pitchFamily="34" charset="0"/>
              </a:defRPr>
            </a:lvl9pPr>
          </a:lstStyle>
          <a:p>
            <a:pPr>
              <a:defRPr/>
            </a:pPr>
            <a:fld id="{3A7BEE7B-1FDD-4292-8D4C-51084A0AEF62}" type="slidenum">
              <a:rPr lang="en-US" altLang="en-US" sz="1400" smtClean="0">
                <a:solidFill>
                  <a:srgbClr val="000000"/>
                </a:solidFill>
                <a:latin typeface="Helvetica" panose="020B0604020202020204" pitchFamily="34" charset="0"/>
              </a:rPr>
              <a:pPr>
                <a:defRPr/>
              </a:pPr>
              <a:t>67</a:t>
            </a:fld>
            <a:endParaRPr lang="en-US" altLang="en-US" sz="1400">
              <a:solidFill>
                <a:srgbClr val="000000"/>
              </a:solidFill>
              <a:latin typeface="Helvetica" panose="020B0604020202020204" pitchFamily="34" charset="0"/>
            </a:endParaRPr>
          </a:p>
        </p:txBody>
      </p:sp>
      <p:pic>
        <p:nvPicPr>
          <p:cNvPr id="141315" name="Picture 10">
            <a:extLst>
              <a:ext uri="{FF2B5EF4-FFF2-40B4-BE49-F238E27FC236}">
                <a16:creationId xmlns:a16="http://schemas.microsoft.com/office/drawing/2014/main" id="{C4A00D83-EE52-4AC7-A68E-E401619C26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81013"/>
            <a:ext cx="9144000" cy="607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6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362" name="Title 1">
            <a:extLst>
              <a:ext uri="{FF2B5EF4-FFF2-40B4-BE49-F238E27FC236}">
                <a16:creationId xmlns:a16="http://schemas.microsoft.com/office/drawing/2014/main" id="{73474C09-A3DC-413F-B37C-295536E8AEE0}"/>
              </a:ext>
            </a:extLst>
          </p:cNvPr>
          <p:cNvSpPr>
            <a:spLocks noGrp="1"/>
          </p:cNvSpPr>
          <p:nvPr>
            <p:ph type="title"/>
          </p:nvPr>
        </p:nvSpPr>
        <p:spPr bwMode="auto">
          <a:xfrm>
            <a:off x="830263" y="620713"/>
            <a:ext cx="8205787" cy="7921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CA" altLang="en-US" sz="3600">
                <a:ea typeface="ＭＳ Ｐゴシック" panose="020B0600070205080204" pitchFamily="34" charset="-128"/>
              </a:rPr>
              <a:t>How to use the ERG2016</a:t>
            </a:r>
            <a:endParaRPr lang="en-US" altLang="en-US" sz="3600">
              <a:ea typeface="ＭＳ Ｐゴシック" panose="020B0600070205080204" pitchFamily="34" charset="-128"/>
            </a:endParaRPr>
          </a:p>
        </p:txBody>
      </p:sp>
      <p:sp>
        <p:nvSpPr>
          <p:cNvPr id="4" name="Slide Number Placeholder 3">
            <a:extLst>
              <a:ext uri="{FF2B5EF4-FFF2-40B4-BE49-F238E27FC236}">
                <a16:creationId xmlns:a16="http://schemas.microsoft.com/office/drawing/2014/main" id="{ED1E5805-56DA-4752-9AAB-9A8366964D3A}"/>
              </a:ext>
            </a:extLst>
          </p:cNvPr>
          <p:cNvSpPr>
            <a:spLocks noGrp="1"/>
          </p:cNvSpPr>
          <p:nvPr>
            <p:ph type="sldNum" sz="quarter" idx="12"/>
          </p:nvPr>
        </p:nvSpPr>
        <p:spPr>
          <a:xfrm>
            <a:off x="8496300" y="6573838"/>
            <a:ext cx="647700" cy="284162"/>
          </a:xfrm>
        </p:spPr>
        <p:txBody>
          <a:bodyPr/>
          <a:lstStyle>
            <a:lvl1pPr>
              <a:defRPr sz="2400" b="1">
                <a:solidFill>
                  <a:srgbClr val="FF6600"/>
                </a:solidFill>
                <a:latin typeface="Times New Roman" panose="02020603050405020304" pitchFamily="18" charset="0"/>
                <a:cs typeface="Arial" panose="020B0604020202020204" pitchFamily="34" charset="0"/>
              </a:defRPr>
            </a:lvl1pPr>
            <a:lvl2pPr marL="742950" indent="-285750">
              <a:defRPr sz="2400" b="1">
                <a:solidFill>
                  <a:srgbClr val="FF6600"/>
                </a:solidFill>
                <a:latin typeface="Times New Roman" panose="02020603050405020304" pitchFamily="18" charset="0"/>
                <a:cs typeface="Arial" panose="020B0604020202020204" pitchFamily="34" charset="0"/>
              </a:defRPr>
            </a:lvl2pPr>
            <a:lvl3pPr marL="1143000" indent="-228600">
              <a:defRPr sz="2400" b="1">
                <a:solidFill>
                  <a:srgbClr val="FF6600"/>
                </a:solidFill>
                <a:latin typeface="Times New Roman" panose="02020603050405020304" pitchFamily="18" charset="0"/>
                <a:cs typeface="Arial" panose="020B0604020202020204" pitchFamily="34" charset="0"/>
              </a:defRPr>
            </a:lvl3pPr>
            <a:lvl4pPr marL="1600200" indent="-228600">
              <a:defRPr sz="2400" b="1">
                <a:solidFill>
                  <a:srgbClr val="FF6600"/>
                </a:solidFill>
                <a:latin typeface="Times New Roman" panose="02020603050405020304" pitchFamily="18" charset="0"/>
                <a:cs typeface="Arial" panose="020B0604020202020204" pitchFamily="34" charset="0"/>
              </a:defRPr>
            </a:lvl4pPr>
            <a:lvl5pPr marL="2057400" indent="-228600">
              <a:defRPr sz="2400" b="1">
                <a:solidFill>
                  <a:srgbClr val="FF6600"/>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b="1">
                <a:solidFill>
                  <a:srgbClr val="FF6600"/>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b="1">
                <a:solidFill>
                  <a:srgbClr val="FF6600"/>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b="1">
                <a:solidFill>
                  <a:srgbClr val="FF6600"/>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b="1">
                <a:solidFill>
                  <a:srgbClr val="FF6600"/>
                </a:solidFill>
                <a:latin typeface="Times New Roman" panose="02020603050405020304" pitchFamily="18" charset="0"/>
                <a:cs typeface="Arial" panose="020B0604020202020204" pitchFamily="34" charset="0"/>
              </a:defRPr>
            </a:lvl9pPr>
          </a:lstStyle>
          <a:p>
            <a:pPr>
              <a:defRPr/>
            </a:pPr>
            <a:fld id="{580245A1-D371-4718-B8E9-A8574C7B273B}" type="slidenum">
              <a:rPr lang="en-US" altLang="en-US" sz="1400" smtClean="0">
                <a:solidFill>
                  <a:srgbClr val="000000"/>
                </a:solidFill>
                <a:latin typeface="Helvetica" panose="020B0604020202020204" pitchFamily="34" charset="0"/>
              </a:rPr>
              <a:pPr>
                <a:defRPr/>
              </a:pPr>
              <a:t>68</a:t>
            </a:fld>
            <a:endParaRPr lang="en-US" altLang="en-US" sz="1400">
              <a:solidFill>
                <a:srgbClr val="000000"/>
              </a:solidFill>
              <a:latin typeface="Helvetica" panose="020B0604020202020204" pitchFamily="34" charset="0"/>
            </a:endParaRPr>
          </a:p>
        </p:txBody>
      </p:sp>
      <p:sp>
        <p:nvSpPr>
          <p:cNvPr id="143364" name="Rectangle 4">
            <a:extLst>
              <a:ext uri="{FF2B5EF4-FFF2-40B4-BE49-F238E27FC236}">
                <a16:creationId xmlns:a16="http://schemas.microsoft.com/office/drawing/2014/main" id="{EB2A8D7C-91BA-4C4D-B07F-759404C06CCD}"/>
              </a:ext>
            </a:extLst>
          </p:cNvPr>
          <p:cNvSpPr>
            <a:spLocks noChangeArrowheads="1"/>
          </p:cNvSpPr>
          <p:nvPr/>
        </p:nvSpPr>
        <p:spPr bwMode="auto">
          <a:xfrm>
            <a:off x="1484313" y="3068638"/>
            <a:ext cx="6135687"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1pPr>
            <a:lvl2pPr marL="742950" indent="-285750">
              <a:spcBef>
                <a:spcPct val="20000"/>
              </a:spcBef>
              <a:buChar char="–"/>
              <a:defRPr sz="24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2pPr>
            <a:lvl3pPr marL="1143000" indent="-228600">
              <a:spcBef>
                <a:spcPct val="20000"/>
              </a:spcBef>
              <a:buChar char="•"/>
              <a:defRPr sz="2400">
                <a:solidFill>
                  <a:schemeClr val="tx1"/>
                </a:solidFill>
                <a:latin typeface="Helvetica" panose="020B0604020202020204" pitchFamily="34" charset="0"/>
                <a:ea typeface="Helvetica" panose="020B0604020202020204" pitchFamily="34" charset="0"/>
                <a:cs typeface="Helvetica" panose="020B0604020202020204" pitchFamily="34" charset="0"/>
              </a:defRPr>
            </a:lvl3pPr>
            <a:lvl4pPr marL="1600200" indent="-228600">
              <a:spcBef>
                <a:spcPct val="20000"/>
              </a:spcBef>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4pPr>
            <a:lvl5pPr marL="2057400" indent="-228600">
              <a:spcBef>
                <a:spcPct val="20000"/>
              </a:spcBef>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9pPr>
          </a:lstStyle>
          <a:p>
            <a:pPr algn="ctr">
              <a:spcBef>
                <a:spcPct val="0"/>
              </a:spcBef>
              <a:buFontTx/>
              <a:buNone/>
            </a:pPr>
            <a:r>
              <a:rPr lang="en-CA" altLang="en-US" sz="3600"/>
              <a:t>Little or No Information, or </a:t>
            </a:r>
            <a:br>
              <a:rPr lang="en-CA" altLang="en-US" sz="3600"/>
            </a:br>
            <a:r>
              <a:rPr lang="en-CA" altLang="en-US" sz="3600"/>
              <a:t>Danger Placard</a:t>
            </a:r>
          </a:p>
        </p:txBody>
      </p:sp>
      <p:graphicFrame>
        <p:nvGraphicFramePr>
          <p:cNvPr id="6" name="Diagram 5">
            <a:extLst>
              <a:ext uri="{FF2B5EF4-FFF2-40B4-BE49-F238E27FC236}">
                <a16:creationId xmlns:a16="http://schemas.microsoft.com/office/drawing/2014/main" id="{63B56094-1286-4C9B-8280-33A4C1ACB8AE}"/>
              </a:ext>
            </a:extLst>
          </p:cNvPr>
          <p:cNvGraphicFramePr/>
          <p:nvPr/>
        </p:nvGraphicFramePr>
        <p:xfrm>
          <a:off x="1458071" y="6165304"/>
          <a:ext cx="6372320" cy="6480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sld>
</file>

<file path=ppt/slides/slide6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4386" name="Title 1">
            <a:extLst>
              <a:ext uri="{FF2B5EF4-FFF2-40B4-BE49-F238E27FC236}">
                <a16:creationId xmlns:a16="http://schemas.microsoft.com/office/drawing/2014/main" id="{8B4B2B56-B11A-43E9-B631-4E196501EFBB}"/>
              </a:ext>
            </a:extLst>
          </p:cNvPr>
          <p:cNvSpPr>
            <a:spLocks noGrp="1"/>
          </p:cNvSpPr>
          <p:nvPr>
            <p:ph type="title"/>
          </p:nvPr>
        </p:nvSpPr>
        <p:spPr bwMode="auto">
          <a:xfrm>
            <a:off x="830263" y="692150"/>
            <a:ext cx="8205787" cy="7921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CA" altLang="en-US" sz="3300">
                <a:ea typeface="ＭＳ Ｐゴシック" panose="020B0600070205080204" pitchFamily="34" charset="-128"/>
              </a:rPr>
              <a:t>Little/No Information or Danger Placard</a:t>
            </a:r>
          </a:p>
        </p:txBody>
      </p:sp>
      <p:sp>
        <p:nvSpPr>
          <p:cNvPr id="4" name="Slide Number Placeholder 3">
            <a:extLst>
              <a:ext uri="{FF2B5EF4-FFF2-40B4-BE49-F238E27FC236}">
                <a16:creationId xmlns:a16="http://schemas.microsoft.com/office/drawing/2014/main" id="{2487334A-0475-4709-BE1F-B8DF4DFA4552}"/>
              </a:ext>
            </a:extLst>
          </p:cNvPr>
          <p:cNvSpPr>
            <a:spLocks noGrp="1"/>
          </p:cNvSpPr>
          <p:nvPr>
            <p:ph type="sldNum" sz="quarter" idx="12"/>
          </p:nvPr>
        </p:nvSpPr>
        <p:spPr>
          <a:xfrm>
            <a:off x="8496300" y="6573838"/>
            <a:ext cx="647700" cy="284162"/>
          </a:xfrm>
        </p:spPr>
        <p:txBody>
          <a:bodyPr/>
          <a:lstStyle>
            <a:lvl1pPr>
              <a:defRPr sz="2400" b="1">
                <a:solidFill>
                  <a:srgbClr val="FF6600"/>
                </a:solidFill>
                <a:latin typeface="Times New Roman" panose="02020603050405020304" pitchFamily="18" charset="0"/>
                <a:cs typeface="Arial" panose="020B0604020202020204" pitchFamily="34" charset="0"/>
              </a:defRPr>
            </a:lvl1pPr>
            <a:lvl2pPr marL="742950" indent="-285750">
              <a:defRPr sz="2400" b="1">
                <a:solidFill>
                  <a:srgbClr val="FF6600"/>
                </a:solidFill>
                <a:latin typeface="Times New Roman" panose="02020603050405020304" pitchFamily="18" charset="0"/>
                <a:cs typeface="Arial" panose="020B0604020202020204" pitchFamily="34" charset="0"/>
              </a:defRPr>
            </a:lvl2pPr>
            <a:lvl3pPr marL="1143000" indent="-228600">
              <a:defRPr sz="2400" b="1">
                <a:solidFill>
                  <a:srgbClr val="FF6600"/>
                </a:solidFill>
                <a:latin typeface="Times New Roman" panose="02020603050405020304" pitchFamily="18" charset="0"/>
                <a:cs typeface="Arial" panose="020B0604020202020204" pitchFamily="34" charset="0"/>
              </a:defRPr>
            </a:lvl3pPr>
            <a:lvl4pPr marL="1600200" indent="-228600">
              <a:defRPr sz="2400" b="1">
                <a:solidFill>
                  <a:srgbClr val="FF6600"/>
                </a:solidFill>
                <a:latin typeface="Times New Roman" panose="02020603050405020304" pitchFamily="18" charset="0"/>
                <a:cs typeface="Arial" panose="020B0604020202020204" pitchFamily="34" charset="0"/>
              </a:defRPr>
            </a:lvl4pPr>
            <a:lvl5pPr marL="2057400" indent="-228600">
              <a:defRPr sz="2400" b="1">
                <a:solidFill>
                  <a:srgbClr val="FF6600"/>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b="1">
                <a:solidFill>
                  <a:srgbClr val="FF6600"/>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b="1">
                <a:solidFill>
                  <a:srgbClr val="FF6600"/>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b="1">
                <a:solidFill>
                  <a:srgbClr val="FF6600"/>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b="1">
                <a:solidFill>
                  <a:srgbClr val="FF6600"/>
                </a:solidFill>
                <a:latin typeface="Times New Roman" panose="02020603050405020304" pitchFamily="18" charset="0"/>
                <a:cs typeface="Arial" panose="020B0604020202020204" pitchFamily="34" charset="0"/>
              </a:defRPr>
            </a:lvl9pPr>
          </a:lstStyle>
          <a:p>
            <a:pPr>
              <a:defRPr/>
            </a:pPr>
            <a:fld id="{1A8CE88D-DF88-4BCF-9F05-21826D751A37}" type="slidenum">
              <a:rPr lang="en-US" altLang="en-US" sz="1400" smtClean="0">
                <a:solidFill>
                  <a:srgbClr val="000000"/>
                </a:solidFill>
                <a:latin typeface="Helvetica" panose="020B0604020202020204" pitchFamily="34" charset="0"/>
              </a:rPr>
              <a:pPr>
                <a:defRPr/>
              </a:pPr>
              <a:t>69</a:t>
            </a:fld>
            <a:endParaRPr lang="en-US" altLang="en-US" sz="1400">
              <a:solidFill>
                <a:srgbClr val="000000"/>
              </a:solidFill>
              <a:latin typeface="Helvetica" panose="020B0604020202020204" pitchFamily="34" charset="0"/>
            </a:endParaRPr>
          </a:p>
        </p:txBody>
      </p:sp>
      <p:sp>
        <p:nvSpPr>
          <p:cNvPr id="144388" name="TextBox 6">
            <a:extLst>
              <a:ext uri="{FF2B5EF4-FFF2-40B4-BE49-F238E27FC236}">
                <a16:creationId xmlns:a16="http://schemas.microsoft.com/office/drawing/2014/main" id="{91246C28-50BE-41F0-ABB1-CB7A433AF059}"/>
              </a:ext>
            </a:extLst>
          </p:cNvPr>
          <p:cNvSpPr txBox="1">
            <a:spLocks noChangeArrowheads="1"/>
          </p:cNvSpPr>
          <p:nvPr/>
        </p:nvSpPr>
        <p:spPr bwMode="auto">
          <a:xfrm>
            <a:off x="395288" y="4759325"/>
            <a:ext cx="8424862" cy="830263"/>
          </a:xfrm>
          <a:prstGeom prst="rect">
            <a:avLst/>
          </a:prstGeom>
          <a:noFill/>
          <a:ln w="25400">
            <a:solidFill>
              <a:srgbClr val="C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28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1pPr>
            <a:lvl2pPr marL="742950" indent="-285750">
              <a:spcBef>
                <a:spcPct val="20000"/>
              </a:spcBef>
              <a:buChar char="–"/>
              <a:defRPr sz="24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2pPr>
            <a:lvl3pPr marL="1143000" indent="-228600">
              <a:spcBef>
                <a:spcPct val="20000"/>
              </a:spcBef>
              <a:buChar char="•"/>
              <a:defRPr sz="2400">
                <a:solidFill>
                  <a:schemeClr val="tx1"/>
                </a:solidFill>
                <a:latin typeface="Helvetica" panose="020B0604020202020204" pitchFamily="34" charset="0"/>
                <a:ea typeface="Helvetica" panose="020B0604020202020204" pitchFamily="34" charset="0"/>
                <a:cs typeface="Helvetica" panose="020B0604020202020204" pitchFamily="34" charset="0"/>
              </a:defRPr>
            </a:lvl3pPr>
            <a:lvl4pPr marL="1600200" indent="-228600">
              <a:spcBef>
                <a:spcPct val="20000"/>
              </a:spcBef>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4pPr>
            <a:lvl5pPr marL="2057400" indent="-228600">
              <a:spcBef>
                <a:spcPct val="20000"/>
              </a:spcBef>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9pPr>
          </a:lstStyle>
          <a:p>
            <a:pPr algn="ctr">
              <a:spcBef>
                <a:spcPct val="0"/>
              </a:spcBef>
              <a:buFontTx/>
              <a:buNone/>
            </a:pPr>
            <a:r>
              <a:rPr lang="en-CA" altLang="en-US" sz="2400" b="0">
                <a:cs typeface="Arial" panose="020B0604020202020204" pitchFamily="34" charset="0"/>
              </a:rPr>
              <a:t>If you have no information on the material involved, use Guide 111 </a:t>
            </a:r>
            <a:r>
              <a:rPr lang="en-CA" altLang="en-US" sz="2400" i="1">
                <a:cs typeface="Arial" panose="020B0604020202020204" pitchFamily="34" charset="0"/>
              </a:rPr>
              <a:t>UNTIL additional information</a:t>
            </a:r>
            <a:r>
              <a:rPr lang="en-CA" altLang="en-US" sz="2400" b="0">
                <a:cs typeface="Arial" panose="020B0604020202020204" pitchFamily="34" charset="0"/>
              </a:rPr>
              <a:t> is obtained</a:t>
            </a:r>
          </a:p>
        </p:txBody>
      </p:sp>
      <p:pic>
        <p:nvPicPr>
          <p:cNvPr id="144389" name="Picture 12">
            <a:extLst>
              <a:ext uri="{FF2B5EF4-FFF2-40B4-BE49-F238E27FC236}">
                <a16:creationId xmlns:a16="http://schemas.microsoft.com/office/drawing/2014/main" id="{A3477FE2-0DA7-4C23-A59F-50C448CD6E6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188" y="1989138"/>
            <a:ext cx="5191125" cy="187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ounded Rectangle 5">
            <a:extLst>
              <a:ext uri="{FF2B5EF4-FFF2-40B4-BE49-F238E27FC236}">
                <a16:creationId xmlns:a16="http://schemas.microsoft.com/office/drawing/2014/main" id="{13640509-5EEA-4EF5-A793-A6058A1B5A8A}"/>
              </a:ext>
            </a:extLst>
          </p:cNvPr>
          <p:cNvSpPr/>
          <p:nvPr/>
        </p:nvSpPr>
        <p:spPr>
          <a:xfrm>
            <a:off x="4859338" y="2852738"/>
            <a:ext cx="1152525" cy="1368425"/>
          </a:xfrm>
          <a:prstGeom prst="roundRect">
            <a:avLst/>
          </a:prstGeom>
          <a:noFill/>
          <a:ln w="25400">
            <a:solidFill>
              <a:srgbClr val="C0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CA"/>
          </a:p>
        </p:txBody>
      </p:sp>
      <p:sp>
        <p:nvSpPr>
          <p:cNvPr id="10" name="TextBox 9">
            <a:extLst>
              <a:ext uri="{FF2B5EF4-FFF2-40B4-BE49-F238E27FC236}">
                <a16:creationId xmlns:a16="http://schemas.microsoft.com/office/drawing/2014/main" id="{8D6F0778-4099-414B-9586-CA6BA26C76B3}"/>
              </a:ext>
            </a:extLst>
          </p:cNvPr>
          <p:cNvSpPr txBox="1"/>
          <p:nvPr/>
        </p:nvSpPr>
        <p:spPr>
          <a:xfrm>
            <a:off x="6516216" y="2636912"/>
            <a:ext cx="936104" cy="1323439"/>
          </a:xfrm>
          <a:prstGeom prst="rect">
            <a:avLst/>
          </a:prstGeom>
          <a:noFill/>
        </p:spPr>
        <p:txBody>
          <a:bodyPr>
            <a:spAutoFit/>
          </a:bodyPr>
          <a:lstStyle/>
          <a:p>
            <a:pPr algn="ctr">
              <a:defRPr/>
            </a:pPr>
            <a:r>
              <a:rPr lang="en-CA" sz="800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Helvetica" pitchFamily="34" charset="0"/>
                <a:cs typeface="Arial" charset="0"/>
              </a:rPr>
              <a:t>?</a:t>
            </a:r>
          </a:p>
        </p:txBody>
      </p:sp>
      <p:graphicFrame>
        <p:nvGraphicFramePr>
          <p:cNvPr id="9" name="Diagram 8">
            <a:extLst>
              <a:ext uri="{FF2B5EF4-FFF2-40B4-BE49-F238E27FC236}">
                <a16:creationId xmlns:a16="http://schemas.microsoft.com/office/drawing/2014/main" id="{B148D7CB-7B7E-4F46-AFB4-9BCBCEF6D591}"/>
              </a:ext>
            </a:extLst>
          </p:cNvPr>
          <p:cNvGraphicFramePr/>
          <p:nvPr/>
        </p:nvGraphicFramePr>
        <p:xfrm>
          <a:off x="1458071" y="6165304"/>
          <a:ext cx="6372320" cy="64807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1202" name="Title 11">
            <a:extLst>
              <a:ext uri="{FF2B5EF4-FFF2-40B4-BE49-F238E27FC236}">
                <a16:creationId xmlns:a16="http://schemas.microsoft.com/office/drawing/2014/main" id="{3505AC06-601A-4A02-922E-801BBA80DCBC}"/>
              </a:ext>
            </a:extLst>
          </p:cNvPr>
          <p:cNvSpPr>
            <a:spLocks noGrp="1"/>
          </p:cNvSpPr>
          <p:nvPr>
            <p:ph type="title"/>
          </p:nvPr>
        </p:nvSpPr>
        <p:spPr bwMode="auto">
          <a:xfrm>
            <a:off x="830263" y="620713"/>
            <a:ext cx="8205787" cy="7921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3600">
                <a:ea typeface="ＭＳ Ｐゴシック" panose="020B0600070205080204" pitchFamily="34" charset="-128"/>
              </a:rPr>
              <a:t>Additional Sections (continued)</a:t>
            </a:r>
          </a:p>
        </p:txBody>
      </p:sp>
      <p:sp>
        <p:nvSpPr>
          <p:cNvPr id="62466" name="Rectangle 1027">
            <a:extLst>
              <a:ext uri="{FF2B5EF4-FFF2-40B4-BE49-F238E27FC236}">
                <a16:creationId xmlns:a16="http://schemas.microsoft.com/office/drawing/2014/main" id="{D70A3BA5-3490-4854-B8EC-42DFC39F1B14}"/>
              </a:ext>
            </a:extLst>
          </p:cNvPr>
          <p:cNvSpPr>
            <a:spLocks noGrp="1" noChangeArrowheads="1"/>
          </p:cNvSpPr>
          <p:nvPr>
            <p:ph idx="1"/>
          </p:nvPr>
        </p:nvSpPr>
        <p:spPr>
          <a:xfrm>
            <a:off x="395288" y="1655763"/>
            <a:ext cx="8388350" cy="4040187"/>
          </a:xfrm>
        </p:spPr>
        <p:txBody>
          <a:bodyPr/>
          <a:lstStyle/>
          <a:p>
            <a:pPr marL="0" lvl="1" indent="0" eaLnBrk="1" hangingPunct="1">
              <a:lnSpc>
                <a:spcPct val="90000"/>
              </a:lnSpc>
              <a:spcBef>
                <a:spcPts val="600"/>
              </a:spcBef>
              <a:buFontTx/>
              <a:buNone/>
              <a:defRPr/>
            </a:pPr>
            <a:r>
              <a:rPr lang="en-CA" kern="1200" dirty="0">
                <a:ea typeface="ＭＳ Ｐゴシック"/>
              </a:rPr>
              <a:t>Other ERG2016 Sections and Pages:</a:t>
            </a:r>
            <a:endParaRPr lang="en-CA" altLang="en-US" kern="1200" dirty="0">
              <a:ea typeface="ＭＳ Ｐゴシック"/>
            </a:endParaRPr>
          </a:p>
          <a:p>
            <a:pPr marL="741600" lvl="1" indent="-284400" eaLnBrk="1" hangingPunct="1">
              <a:lnSpc>
                <a:spcPct val="90000"/>
              </a:lnSpc>
              <a:spcBef>
                <a:spcPts val="1200"/>
              </a:spcBef>
              <a:buFont typeface="Wingdings" pitchFamily="2" charset="2"/>
              <a:buChar char="§"/>
              <a:defRPr/>
            </a:pPr>
            <a:r>
              <a:rPr lang="en-CA" altLang="en-US" sz="2000" kern="1200" dirty="0">
                <a:ea typeface="ＭＳ Ｐゴシック"/>
              </a:rPr>
              <a:t>Protective Actions (pages 291-292)</a:t>
            </a:r>
          </a:p>
          <a:p>
            <a:pPr marL="741600" lvl="1" indent="-284400" eaLnBrk="1" hangingPunct="1">
              <a:lnSpc>
                <a:spcPct val="90000"/>
              </a:lnSpc>
              <a:spcBef>
                <a:spcPts val="600"/>
              </a:spcBef>
              <a:buFont typeface="Wingdings" pitchFamily="2" charset="2"/>
              <a:buChar char="§"/>
              <a:defRPr/>
            </a:pPr>
            <a:r>
              <a:rPr lang="en-CA" altLang="en-US" sz="2000" kern="1200" dirty="0">
                <a:ea typeface="ＭＳ Ｐゴシック"/>
              </a:rPr>
              <a:t>Protective Clothing (pages 363-364)</a:t>
            </a:r>
          </a:p>
          <a:p>
            <a:pPr marL="741600" lvl="1" indent="-284400" eaLnBrk="1" hangingPunct="1">
              <a:lnSpc>
                <a:spcPct val="90000"/>
              </a:lnSpc>
              <a:spcBef>
                <a:spcPts val="600"/>
              </a:spcBef>
              <a:buFont typeface="Wingdings" pitchFamily="2" charset="2"/>
              <a:buChar char="§"/>
              <a:defRPr/>
            </a:pPr>
            <a:r>
              <a:rPr lang="en-CA" altLang="en-US" sz="2000" kern="1200" dirty="0">
                <a:ea typeface="ＭＳ Ｐゴシック"/>
              </a:rPr>
              <a:t>Fire and Spill Control (pages 365-367)</a:t>
            </a:r>
          </a:p>
          <a:p>
            <a:pPr marL="741600" lvl="1" indent="-284400" eaLnBrk="1" hangingPunct="1">
              <a:lnSpc>
                <a:spcPct val="90000"/>
              </a:lnSpc>
              <a:spcBef>
                <a:spcPts val="600"/>
              </a:spcBef>
              <a:buFont typeface="Wingdings" pitchFamily="2" charset="2"/>
              <a:buChar char="§"/>
              <a:defRPr/>
            </a:pPr>
            <a:r>
              <a:rPr lang="en-CA" altLang="en-US" sz="2000" kern="1200" dirty="0">
                <a:ea typeface="ＭＳ Ｐゴシック"/>
              </a:rPr>
              <a:t>BLEVE – Safety Precautions (page 368-369)</a:t>
            </a:r>
          </a:p>
          <a:p>
            <a:pPr marL="741600" lvl="1" indent="-284400" eaLnBrk="1" hangingPunct="1">
              <a:lnSpc>
                <a:spcPct val="90000"/>
              </a:lnSpc>
              <a:spcBef>
                <a:spcPts val="600"/>
              </a:spcBef>
              <a:buFont typeface="Wingdings" pitchFamily="2" charset="2"/>
              <a:buChar char="§"/>
              <a:defRPr/>
            </a:pPr>
            <a:r>
              <a:rPr lang="en-CA" altLang="en-US" sz="2000" kern="1200" dirty="0">
                <a:ea typeface="ＭＳ Ｐゴシック"/>
              </a:rPr>
              <a:t>Criminal / Terrorist use of chemical / Biological / Radiological agents (pages 370-373)</a:t>
            </a:r>
          </a:p>
          <a:p>
            <a:pPr marL="741600" lvl="1" indent="-284400" eaLnBrk="1" hangingPunct="1">
              <a:lnSpc>
                <a:spcPct val="90000"/>
              </a:lnSpc>
              <a:spcBef>
                <a:spcPts val="600"/>
              </a:spcBef>
              <a:buFont typeface="Wingdings" pitchFamily="2" charset="2"/>
              <a:buChar char="§"/>
              <a:defRPr/>
            </a:pPr>
            <a:r>
              <a:rPr lang="en-CA" altLang="en-US" sz="2000" kern="1200" dirty="0">
                <a:ea typeface="ＭＳ Ｐゴシック"/>
              </a:rPr>
              <a:t>Improvised Explosive Device (IED) (pages 374-375)</a:t>
            </a:r>
          </a:p>
          <a:p>
            <a:pPr marL="741600" lvl="1" indent="-284400" eaLnBrk="1" hangingPunct="1">
              <a:lnSpc>
                <a:spcPct val="90000"/>
              </a:lnSpc>
              <a:spcBef>
                <a:spcPts val="600"/>
              </a:spcBef>
              <a:buFont typeface="Wingdings" pitchFamily="2" charset="2"/>
              <a:buChar char="§"/>
              <a:defRPr/>
            </a:pPr>
            <a:r>
              <a:rPr lang="en-CA" altLang="en-US" sz="2000" kern="1200" dirty="0">
                <a:ea typeface="ＭＳ Ｐゴシック"/>
              </a:rPr>
              <a:t>Glossary (pages 376-386)</a:t>
            </a:r>
          </a:p>
          <a:p>
            <a:pPr marL="741600" lvl="1" indent="-284400" eaLnBrk="1" hangingPunct="1">
              <a:lnSpc>
                <a:spcPct val="90000"/>
              </a:lnSpc>
              <a:spcBef>
                <a:spcPts val="600"/>
              </a:spcBef>
              <a:buFont typeface="Wingdings" pitchFamily="2" charset="2"/>
              <a:buChar char="§"/>
              <a:defRPr/>
            </a:pPr>
            <a:r>
              <a:rPr lang="en-CA" altLang="en-US" sz="2000" kern="1200" dirty="0">
                <a:ea typeface="ＭＳ Ｐゴシック"/>
              </a:rPr>
              <a:t>Emergency Response Assistance Plans (ERAP) (page 391)</a:t>
            </a:r>
          </a:p>
        </p:txBody>
      </p:sp>
      <p:sp>
        <p:nvSpPr>
          <p:cNvPr id="5" name="Slide Number Placeholder 4">
            <a:extLst>
              <a:ext uri="{FF2B5EF4-FFF2-40B4-BE49-F238E27FC236}">
                <a16:creationId xmlns:a16="http://schemas.microsoft.com/office/drawing/2014/main" id="{56CD0F40-0008-4AB9-8E6A-93B3A78A8CE9}"/>
              </a:ext>
            </a:extLst>
          </p:cNvPr>
          <p:cNvSpPr>
            <a:spLocks noGrp="1"/>
          </p:cNvSpPr>
          <p:nvPr>
            <p:ph type="sldNum" sz="quarter" idx="12"/>
          </p:nvPr>
        </p:nvSpPr>
        <p:spPr>
          <a:xfrm>
            <a:off x="8496300" y="6573838"/>
            <a:ext cx="647700" cy="284162"/>
          </a:xfrm>
        </p:spPr>
        <p:txBody>
          <a:bodyPr/>
          <a:lstStyle>
            <a:lvl1pPr>
              <a:defRPr sz="2400" b="1">
                <a:solidFill>
                  <a:srgbClr val="FF6600"/>
                </a:solidFill>
                <a:latin typeface="Times New Roman" panose="02020603050405020304" pitchFamily="18" charset="0"/>
                <a:cs typeface="Arial" panose="020B0604020202020204" pitchFamily="34" charset="0"/>
              </a:defRPr>
            </a:lvl1pPr>
            <a:lvl2pPr marL="742950" indent="-285750">
              <a:defRPr sz="2400" b="1">
                <a:solidFill>
                  <a:srgbClr val="FF6600"/>
                </a:solidFill>
                <a:latin typeface="Times New Roman" panose="02020603050405020304" pitchFamily="18" charset="0"/>
                <a:cs typeface="Arial" panose="020B0604020202020204" pitchFamily="34" charset="0"/>
              </a:defRPr>
            </a:lvl2pPr>
            <a:lvl3pPr marL="1143000" indent="-228600">
              <a:defRPr sz="2400" b="1">
                <a:solidFill>
                  <a:srgbClr val="FF6600"/>
                </a:solidFill>
                <a:latin typeface="Times New Roman" panose="02020603050405020304" pitchFamily="18" charset="0"/>
                <a:cs typeface="Arial" panose="020B0604020202020204" pitchFamily="34" charset="0"/>
              </a:defRPr>
            </a:lvl3pPr>
            <a:lvl4pPr marL="1600200" indent="-228600">
              <a:defRPr sz="2400" b="1">
                <a:solidFill>
                  <a:srgbClr val="FF6600"/>
                </a:solidFill>
                <a:latin typeface="Times New Roman" panose="02020603050405020304" pitchFamily="18" charset="0"/>
                <a:cs typeface="Arial" panose="020B0604020202020204" pitchFamily="34" charset="0"/>
              </a:defRPr>
            </a:lvl4pPr>
            <a:lvl5pPr marL="2057400" indent="-228600">
              <a:defRPr sz="2400" b="1">
                <a:solidFill>
                  <a:srgbClr val="FF6600"/>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b="1">
                <a:solidFill>
                  <a:srgbClr val="FF6600"/>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b="1">
                <a:solidFill>
                  <a:srgbClr val="FF6600"/>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b="1">
                <a:solidFill>
                  <a:srgbClr val="FF6600"/>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b="1">
                <a:solidFill>
                  <a:srgbClr val="FF6600"/>
                </a:solidFill>
                <a:latin typeface="Times New Roman" panose="02020603050405020304" pitchFamily="18" charset="0"/>
                <a:cs typeface="Arial" panose="020B0604020202020204" pitchFamily="34" charset="0"/>
              </a:defRPr>
            </a:lvl9pPr>
          </a:lstStyle>
          <a:p>
            <a:pPr>
              <a:defRPr/>
            </a:pPr>
            <a:fld id="{85DC7585-4AB0-4695-9F62-2C64B2EB918B}" type="slidenum">
              <a:rPr lang="en-CA" altLang="en-US" sz="1400" smtClean="0">
                <a:solidFill>
                  <a:srgbClr val="000000"/>
                </a:solidFill>
                <a:latin typeface="Helvetica" panose="020B0604020202020204" pitchFamily="34" charset="0"/>
              </a:rPr>
              <a:pPr>
                <a:defRPr/>
              </a:pPr>
              <a:t>7</a:t>
            </a:fld>
            <a:endParaRPr lang="en-CA" altLang="en-US" sz="1400">
              <a:solidFill>
                <a:srgbClr val="000000"/>
              </a:solidFill>
              <a:latin typeface="Helvetica" panose="020B0604020202020204" pitchFamily="34" charset="0"/>
            </a:endParaRPr>
          </a:p>
        </p:txBody>
      </p:sp>
      <p:sp>
        <p:nvSpPr>
          <p:cNvPr id="51205" name="Line 11">
            <a:extLst>
              <a:ext uri="{FF2B5EF4-FFF2-40B4-BE49-F238E27FC236}">
                <a16:creationId xmlns:a16="http://schemas.microsoft.com/office/drawing/2014/main" id="{40819679-D460-48BE-9F73-B54BC1ADB081}"/>
              </a:ext>
            </a:extLst>
          </p:cNvPr>
          <p:cNvSpPr>
            <a:spLocks noChangeShapeType="1"/>
          </p:cNvSpPr>
          <p:nvPr/>
        </p:nvSpPr>
        <p:spPr bwMode="auto">
          <a:xfrm>
            <a:off x="152400" y="1390650"/>
            <a:ext cx="8686800" cy="0"/>
          </a:xfrm>
          <a:prstGeom prst="line">
            <a:avLst/>
          </a:prstGeom>
          <a:noFill/>
          <a:ln w="9525">
            <a:solidFill>
              <a:srgbClr val="B2B2B2"/>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graphicFrame>
        <p:nvGraphicFramePr>
          <p:cNvPr id="8" name="Diagram 7">
            <a:extLst>
              <a:ext uri="{FF2B5EF4-FFF2-40B4-BE49-F238E27FC236}">
                <a16:creationId xmlns:a16="http://schemas.microsoft.com/office/drawing/2014/main" id="{2241D269-B71A-4052-B652-FEC28237E97B}"/>
              </a:ext>
            </a:extLst>
          </p:cNvPr>
          <p:cNvGraphicFramePr/>
          <p:nvPr/>
        </p:nvGraphicFramePr>
        <p:xfrm>
          <a:off x="1440040" y="6093296"/>
          <a:ext cx="5940272" cy="7200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sld>
</file>

<file path=ppt/slides/slide7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6434" name="Title 1">
            <a:extLst>
              <a:ext uri="{FF2B5EF4-FFF2-40B4-BE49-F238E27FC236}">
                <a16:creationId xmlns:a16="http://schemas.microsoft.com/office/drawing/2014/main" id="{8C884F56-0E92-426E-B363-5680F43740D2}"/>
              </a:ext>
            </a:extLst>
          </p:cNvPr>
          <p:cNvSpPr>
            <a:spLocks noGrp="1"/>
          </p:cNvSpPr>
          <p:nvPr>
            <p:ph type="title"/>
          </p:nvPr>
        </p:nvSpPr>
        <p:spPr bwMode="auto">
          <a:xfrm>
            <a:off x="830263" y="620713"/>
            <a:ext cx="8205787" cy="7921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ltLang="en-US">
              <a:ea typeface="ＭＳ Ｐゴシック" panose="020B0600070205080204" pitchFamily="34" charset="-128"/>
            </a:endParaRPr>
          </a:p>
        </p:txBody>
      </p:sp>
      <p:sp>
        <p:nvSpPr>
          <p:cNvPr id="146435" name="Content Placeholder 2">
            <a:extLst>
              <a:ext uri="{FF2B5EF4-FFF2-40B4-BE49-F238E27FC236}">
                <a16:creationId xmlns:a16="http://schemas.microsoft.com/office/drawing/2014/main" id="{8D4F0A24-3526-484D-85D3-7B5641D8037A}"/>
              </a:ext>
            </a:extLst>
          </p:cNvPr>
          <p:cNvSpPr>
            <a:spLocks noGrp="1"/>
          </p:cNvSpPr>
          <p:nvPr>
            <p:ph idx="1"/>
          </p:nvPr>
        </p:nvSpPr>
        <p:spPr>
          <a:xfrm>
            <a:off x="685800" y="1628775"/>
            <a:ext cx="7772400" cy="4238625"/>
          </a:xfrm>
        </p:spPr>
        <p:txBody>
          <a:bodyPr/>
          <a:lstStyle/>
          <a:p>
            <a:endParaRPr lang="en-CA" altLang="en-US">
              <a:ea typeface="ＭＳ Ｐゴシック" panose="020B0600070205080204" pitchFamily="34" charset="-128"/>
            </a:endParaRPr>
          </a:p>
        </p:txBody>
      </p:sp>
      <p:sp>
        <p:nvSpPr>
          <p:cNvPr id="4" name="Slide Number Placeholder 3">
            <a:extLst>
              <a:ext uri="{FF2B5EF4-FFF2-40B4-BE49-F238E27FC236}">
                <a16:creationId xmlns:a16="http://schemas.microsoft.com/office/drawing/2014/main" id="{F50C9F0B-7C3E-425C-A039-752B68717F95}"/>
              </a:ext>
            </a:extLst>
          </p:cNvPr>
          <p:cNvSpPr>
            <a:spLocks noGrp="1"/>
          </p:cNvSpPr>
          <p:nvPr>
            <p:ph type="sldNum" sz="quarter" idx="12"/>
          </p:nvPr>
        </p:nvSpPr>
        <p:spPr>
          <a:xfrm>
            <a:off x="8496300" y="6573838"/>
            <a:ext cx="647700" cy="284162"/>
          </a:xfrm>
        </p:spPr>
        <p:txBody>
          <a:bodyPr/>
          <a:lstStyle>
            <a:lvl1pPr>
              <a:defRPr sz="2400" b="1">
                <a:solidFill>
                  <a:srgbClr val="FF6600"/>
                </a:solidFill>
                <a:latin typeface="Times New Roman" panose="02020603050405020304" pitchFamily="18" charset="0"/>
                <a:cs typeface="Arial" panose="020B0604020202020204" pitchFamily="34" charset="0"/>
              </a:defRPr>
            </a:lvl1pPr>
            <a:lvl2pPr marL="742950" indent="-285750">
              <a:defRPr sz="2400" b="1">
                <a:solidFill>
                  <a:srgbClr val="FF6600"/>
                </a:solidFill>
                <a:latin typeface="Times New Roman" panose="02020603050405020304" pitchFamily="18" charset="0"/>
                <a:cs typeface="Arial" panose="020B0604020202020204" pitchFamily="34" charset="0"/>
              </a:defRPr>
            </a:lvl2pPr>
            <a:lvl3pPr marL="1143000" indent="-228600">
              <a:defRPr sz="2400" b="1">
                <a:solidFill>
                  <a:srgbClr val="FF6600"/>
                </a:solidFill>
                <a:latin typeface="Times New Roman" panose="02020603050405020304" pitchFamily="18" charset="0"/>
                <a:cs typeface="Arial" panose="020B0604020202020204" pitchFamily="34" charset="0"/>
              </a:defRPr>
            </a:lvl3pPr>
            <a:lvl4pPr marL="1600200" indent="-228600">
              <a:defRPr sz="2400" b="1">
                <a:solidFill>
                  <a:srgbClr val="FF6600"/>
                </a:solidFill>
                <a:latin typeface="Times New Roman" panose="02020603050405020304" pitchFamily="18" charset="0"/>
                <a:cs typeface="Arial" panose="020B0604020202020204" pitchFamily="34" charset="0"/>
              </a:defRPr>
            </a:lvl4pPr>
            <a:lvl5pPr marL="2057400" indent="-228600">
              <a:defRPr sz="2400" b="1">
                <a:solidFill>
                  <a:srgbClr val="FF6600"/>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b="1">
                <a:solidFill>
                  <a:srgbClr val="FF6600"/>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b="1">
                <a:solidFill>
                  <a:srgbClr val="FF6600"/>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b="1">
                <a:solidFill>
                  <a:srgbClr val="FF6600"/>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b="1">
                <a:solidFill>
                  <a:srgbClr val="FF6600"/>
                </a:solidFill>
                <a:latin typeface="Times New Roman" panose="02020603050405020304" pitchFamily="18" charset="0"/>
                <a:cs typeface="Arial" panose="020B0604020202020204" pitchFamily="34" charset="0"/>
              </a:defRPr>
            </a:lvl9pPr>
          </a:lstStyle>
          <a:p>
            <a:pPr>
              <a:defRPr/>
            </a:pPr>
            <a:fld id="{80FAF0E0-F132-4068-80BC-735AFFFB96FD}" type="slidenum">
              <a:rPr lang="en-US" altLang="en-US" sz="1400" smtClean="0">
                <a:solidFill>
                  <a:srgbClr val="000000"/>
                </a:solidFill>
                <a:latin typeface="Helvetica" panose="020B0604020202020204" pitchFamily="34" charset="0"/>
              </a:rPr>
              <a:pPr>
                <a:defRPr/>
              </a:pPr>
              <a:t>70</a:t>
            </a:fld>
            <a:endParaRPr lang="en-US" altLang="en-US" sz="1400">
              <a:solidFill>
                <a:srgbClr val="000000"/>
              </a:solidFill>
              <a:latin typeface="Helvetica" panose="020B0604020202020204" pitchFamily="34" charset="0"/>
            </a:endParaRPr>
          </a:p>
        </p:txBody>
      </p:sp>
      <p:pic>
        <p:nvPicPr>
          <p:cNvPr id="146437" name="Picture 9">
            <a:extLst>
              <a:ext uri="{FF2B5EF4-FFF2-40B4-BE49-F238E27FC236}">
                <a16:creationId xmlns:a16="http://schemas.microsoft.com/office/drawing/2014/main" id="{02463CD7-0DA8-4758-9D50-52C553CB272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11175"/>
            <a:ext cx="9144000" cy="599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7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7458" name="Title 1">
            <a:extLst>
              <a:ext uri="{FF2B5EF4-FFF2-40B4-BE49-F238E27FC236}">
                <a16:creationId xmlns:a16="http://schemas.microsoft.com/office/drawing/2014/main" id="{FF9FCF27-C685-45A5-A557-301C749ECF08}"/>
              </a:ext>
            </a:extLst>
          </p:cNvPr>
          <p:cNvSpPr>
            <a:spLocks noGrp="1"/>
          </p:cNvSpPr>
          <p:nvPr>
            <p:ph type="title"/>
          </p:nvPr>
        </p:nvSpPr>
        <p:spPr bwMode="auto">
          <a:xfrm>
            <a:off x="830263" y="620713"/>
            <a:ext cx="8205787" cy="7921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CA" altLang="en-US" sz="3600">
                <a:ea typeface="ＭＳ Ｐゴシック" panose="020B0600070205080204" pitchFamily="34" charset="-128"/>
              </a:rPr>
              <a:t>Remember to redo the flowchart!</a:t>
            </a:r>
          </a:p>
        </p:txBody>
      </p:sp>
      <p:sp>
        <p:nvSpPr>
          <p:cNvPr id="4" name="Slide Number Placeholder 3">
            <a:extLst>
              <a:ext uri="{FF2B5EF4-FFF2-40B4-BE49-F238E27FC236}">
                <a16:creationId xmlns:a16="http://schemas.microsoft.com/office/drawing/2014/main" id="{3E0B2004-2637-4833-A7CD-B11FA07D6CFF}"/>
              </a:ext>
            </a:extLst>
          </p:cNvPr>
          <p:cNvSpPr>
            <a:spLocks noGrp="1"/>
          </p:cNvSpPr>
          <p:nvPr>
            <p:ph type="sldNum" sz="quarter" idx="12"/>
          </p:nvPr>
        </p:nvSpPr>
        <p:spPr>
          <a:xfrm>
            <a:off x="8496300" y="6573838"/>
            <a:ext cx="647700" cy="284162"/>
          </a:xfrm>
        </p:spPr>
        <p:txBody>
          <a:bodyPr/>
          <a:lstStyle>
            <a:lvl1pPr>
              <a:defRPr sz="2400" b="1">
                <a:solidFill>
                  <a:srgbClr val="FF6600"/>
                </a:solidFill>
                <a:latin typeface="Times New Roman" panose="02020603050405020304" pitchFamily="18" charset="0"/>
                <a:cs typeface="Arial" panose="020B0604020202020204" pitchFamily="34" charset="0"/>
              </a:defRPr>
            </a:lvl1pPr>
            <a:lvl2pPr marL="742950" indent="-285750">
              <a:defRPr sz="2400" b="1">
                <a:solidFill>
                  <a:srgbClr val="FF6600"/>
                </a:solidFill>
                <a:latin typeface="Times New Roman" panose="02020603050405020304" pitchFamily="18" charset="0"/>
                <a:cs typeface="Arial" panose="020B0604020202020204" pitchFamily="34" charset="0"/>
              </a:defRPr>
            </a:lvl2pPr>
            <a:lvl3pPr marL="1143000" indent="-228600">
              <a:defRPr sz="2400" b="1">
                <a:solidFill>
                  <a:srgbClr val="FF6600"/>
                </a:solidFill>
                <a:latin typeface="Times New Roman" panose="02020603050405020304" pitchFamily="18" charset="0"/>
                <a:cs typeface="Arial" panose="020B0604020202020204" pitchFamily="34" charset="0"/>
              </a:defRPr>
            </a:lvl3pPr>
            <a:lvl4pPr marL="1600200" indent="-228600">
              <a:defRPr sz="2400" b="1">
                <a:solidFill>
                  <a:srgbClr val="FF6600"/>
                </a:solidFill>
                <a:latin typeface="Times New Roman" panose="02020603050405020304" pitchFamily="18" charset="0"/>
                <a:cs typeface="Arial" panose="020B0604020202020204" pitchFamily="34" charset="0"/>
              </a:defRPr>
            </a:lvl4pPr>
            <a:lvl5pPr marL="2057400" indent="-228600">
              <a:defRPr sz="2400" b="1">
                <a:solidFill>
                  <a:srgbClr val="FF6600"/>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b="1">
                <a:solidFill>
                  <a:srgbClr val="FF6600"/>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b="1">
                <a:solidFill>
                  <a:srgbClr val="FF6600"/>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b="1">
                <a:solidFill>
                  <a:srgbClr val="FF6600"/>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b="1">
                <a:solidFill>
                  <a:srgbClr val="FF6600"/>
                </a:solidFill>
                <a:latin typeface="Times New Roman" panose="02020603050405020304" pitchFamily="18" charset="0"/>
                <a:cs typeface="Arial" panose="020B0604020202020204" pitchFamily="34" charset="0"/>
              </a:defRPr>
            </a:lvl9pPr>
          </a:lstStyle>
          <a:p>
            <a:pPr>
              <a:defRPr/>
            </a:pPr>
            <a:fld id="{503DFECB-2A9A-4B72-8FEC-1E6B0DB8A777}" type="slidenum">
              <a:rPr lang="en-US" altLang="en-US" sz="1400" smtClean="0">
                <a:solidFill>
                  <a:srgbClr val="000000"/>
                </a:solidFill>
                <a:latin typeface="Helvetica" panose="020B0604020202020204" pitchFamily="34" charset="0"/>
              </a:rPr>
              <a:pPr>
                <a:defRPr/>
              </a:pPr>
              <a:t>71</a:t>
            </a:fld>
            <a:endParaRPr lang="en-US" altLang="en-US" sz="1400">
              <a:solidFill>
                <a:srgbClr val="000000"/>
              </a:solidFill>
              <a:latin typeface="Helvetica" panose="020B0604020202020204" pitchFamily="34" charset="0"/>
            </a:endParaRPr>
          </a:p>
        </p:txBody>
      </p:sp>
      <p:pic>
        <p:nvPicPr>
          <p:cNvPr id="147460" name="Picture 2">
            <a:extLst>
              <a:ext uri="{FF2B5EF4-FFF2-40B4-BE49-F238E27FC236}">
                <a16:creationId xmlns:a16="http://schemas.microsoft.com/office/drawing/2014/main" id="{40893887-3438-4D48-97C5-722DFDBF1C2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1412875"/>
            <a:ext cx="3816350" cy="544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7461" name="Picture 4">
            <a:extLst>
              <a:ext uri="{FF2B5EF4-FFF2-40B4-BE49-F238E27FC236}">
                <a16:creationId xmlns:a16="http://schemas.microsoft.com/office/drawing/2014/main" id="{EFA85245-9779-458C-B669-E4D80DD37C8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773238"/>
            <a:ext cx="4430713" cy="1081087"/>
          </a:xfrm>
          <a:prstGeom prst="rect">
            <a:avLst/>
          </a:prstGeom>
          <a:noFill/>
          <a:ln w="3810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147462" name="TextBox 7">
            <a:extLst>
              <a:ext uri="{FF2B5EF4-FFF2-40B4-BE49-F238E27FC236}">
                <a16:creationId xmlns:a16="http://schemas.microsoft.com/office/drawing/2014/main" id="{136B21A8-CDD6-434C-AD0D-A94941E3582E}"/>
              </a:ext>
            </a:extLst>
          </p:cNvPr>
          <p:cNvSpPr txBox="1">
            <a:spLocks noChangeArrowheads="1"/>
          </p:cNvSpPr>
          <p:nvPr/>
        </p:nvSpPr>
        <p:spPr bwMode="auto">
          <a:xfrm>
            <a:off x="4572000" y="3500438"/>
            <a:ext cx="4283075"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28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1pPr>
            <a:lvl2pPr marL="742950" indent="-285750">
              <a:spcBef>
                <a:spcPct val="20000"/>
              </a:spcBef>
              <a:buChar char="–"/>
              <a:defRPr sz="24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2pPr>
            <a:lvl3pPr marL="1143000" indent="-228600">
              <a:spcBef>
                <a:spcPct val="20000"/>
              </a:spcBef>
              <a:buChar char="•"/>
              <a:defRPr sz="2400">
                <a:solidFill>
                  <a:schemeClr val="tx1"/>
                </a:solidFill>
                <a:latin typeface="Helvetica" panose="020B0604020202020204" pitchFamily="34" charset="0"/>
                <a:ea typeface="Helvetica" panose="020B0604020202020204" pitchFamily="34" charset="0"/>
                <a:cs typeface="Helvetica" panose="020B0604020202020204" pitchFamily="34" charset="0"/>
              </a:defRPr>
            </a:lvl3pPr>
            <a:lvl4pPr marL="1600200" indent="-228600">
              <a:spcBef>
                <a:spcPct val="20000"/>
              </a:spcBef>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4pPr>
            <a:lvl5pPr marL="2057400" indent="-228600">
              <a:spcBef>
                <a:spcPct val="20000"/>
              </a:spcBef>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9pPr>
          </a:lstStyle>
          <a:p>
            <a:pPr eaLnBrk="1" hangingPunct="1">
              <a:spcBef>
                <a:spcPct val="0"/>
              </a:spcBef>
              <a:buFont typeface="Wingdings" panose="05000000000000000000" pitchFamily="2" charset="2"/>
              <a:buChar char="§"/>
            </a:pPr>
            <a:r>
              <a:rPr lang="en-CA" altLang="en-US" sz="2400" b="0">
                <a:cs typeface="Arial" panose="020B0604020202020204" pitchFamily="34" charset="0"/>
              </a:rPr>
              <a:t>Whenever new information on the product become available, redo the flowchart.</a:t>
            </a:r>
          </a:p>
          <a:p>
            <a:pPr eaLnBrk="1" hangingPunct="1">
              <a:spcBef>
                <a:spcPts val="1200"/>
              </a:spcBef>
              <a:buFont typeface="Wingdings" panose="05000000000000000000" pitchFamily="2" charset="2"/>
              <a:buChar char="§"/>
            </a:pPr>
            <a:r>
              <a:rPr lang="en-CA" altLang="en-US" sz="2400" b="0">
                <a:cs typeface="Arial" panose="020B0604020202020204" pitchFamily="34" charset="0"/>
              </a:rPr>
              <a:t>You want to use the most accurate information when choosing the Guide Number.</a:t>
            </a:r>
          </a:p>
        </p:txBody>
      </p:sp>
      <p:sp>
        <p:nvSpPr>
          <p:cNvPr id="7" name="Frame 6">
            <a:extLst>
              <a:ext uri="{FF2B5EF4-FFF2-40B4-BE49-F238E27FC236}">
                <a16:creationId xmlns:a16="http://schemas.microsoft.com/office/drawing/2014/main" id="{F5B708B1-5461-416B-B550-021E7224A9ED}"/>
              </a:ext>
            </a:extLst>
          </p:cNvPr>
          <p:cNvSpPr/>
          <p:nvPr/>
        </p:nvSpPr>
        <p:spPr>
          <a:xfrm>
            <a:off x="1763713" y="3716338"/>
            <a:ext cx="2447925" cy="649287"/>
          </a:xfrm>
          <a:prstGeom prst="frame">
            <a:avLst>
              <a:gd name="adj1" fmla="val 8573"/>
            </a:avLst>
          </a:prstGeom>
          <a:solidFill>
            <a:schemeClr val="accent2"/>
          </a:solidFill>
          <a:ln>
            <a:solidFill>
              <a:schemeClr val="accent2"/>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solidFill>
            </a:endParaRPr>
          </a:p>
        </p:txBody>
      </p:sp>
      <p:cxnSp>
        <p:nvCxnSpPr>
          <p:cNvPr id="9" name="Straight Connector 8">
            <a:extLst>
              <a:ext uri="{FF2B5EF4-FFF2-40B4-BE49-F238E27FC236}">
                <a16:creationId xmlns:a16="http://schemas.microsoft.com/office/drawing/2014/main" id="{A2947C6D-3A88-4332-9E0B-0B3D6488F7E6}"/>
              </a:ext>
            </a:extLst>
          </p:cNvPr>
          <p:cNvCxnSpPr/>
          <p:nvPr/>
        </p:nvCxnSpPr>
        <p:spPr>
          <a:xfrm flipV="1">
            <a:off x="3889375" y="1916113"/>
            <a:ext cx="647700" cy="1728787"/>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DAC2FCB0-8A9E-432B-A395-0B3125E15634}"/>
              </a:ext>
            </a:extLst>
          </p:cNvPr>
          <p:cNvCxnSpPr/>
          <p:nvPr/>
        </p:nvCxnSpPr>
        <p:spPr>
          <a:xfrm flipV="1">
            <a:off x="4211638" y="2852738"/>
            <a:ext cx="1152525" cy="1008062"/>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spTree>
  </p:cSld>
  <p:clrMapOvr>
    <a:masterClrMapping/>
  </p:clrMapOvr>
  <p:transition/>
</p:sld>
</file>

<file path=ppt/slides/slide7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8482" name="Title 1">
            <a:extLst>
              <a:ext uri="{FF2B5EF4-FFF2-40B4-BE49-F238E27FC236}">
                <a16:creationId xmlns:a16="http://schemas.microsoft.com/office/drawing/2014/main" id="{43C16A10-9418-4EFB-9D49-E1F647491B3B}"/>
              </a:ext>
            </a:extLst>
          </p:cNvPr>
          <p:cNvSpPr>
            <a:spLocks noGrp="1"/>
          </p:cNvSpPr>
          <p:nvPr>
            <p:ph type="title"/>
          </p:nvPr>
        </p:nvSpPr>
        <p:spPr bwMode="auto">
          <a:xfrm>
            <a:off x="830263" y="620713"/>
            <a:ext cx="8205787" cy="7921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CA" altLang="en-US" sz="3600">
                <a:ea typeface="ＭＳ Ｐゴシック" panose="020B0600070205080204" pitchFamily="34" charset="-128"/>
              </a:rPr>
              <a:t>How to use the ERG2016</a:t>
            </a:r>
            <a:endParaRPr lang="en-US" altLang="en-US" sz="3600">
              <a:ea typeface="ＭＳ Ｐゴシック" panose="020B0600070205080204" pitchFamily="34" charset="-128"/>
            </a:endParaRPr>
          </a:p>
        </p:txBody>
      </p:sp>
      <p:sp>
        <p:nvSpPr>
          <p:cNvPr id="4" name="Slide Number Placeholder 3">
            <a:extLst>
              <a:ext uri="{FF2B5EF4-FFF2-40B4-BE49-F238E27FC236}">
                <a16:creationId xmlns:a16="http://schemas.microsoft.com/office/drawing/2014/main" id="{666560CB-509D-4B79-8CEA-B6F48C71B110}"/>
              </a:ext>
            </a:extLst>
          </p:cNvPr>
          <p:cNvSpPr>
            <a:spLocks noGrp="1"/>
          </p:cNvSpPr>
          <p:nvPr>
            <p:ph type="sldNum" sz="quarter" idx="12"/>
          </p:nvPr>
        </p:nvSpPr>
        <p:spPr>
          <a:xfrm>
            <a:off x="8496300" y="6573838"/>
            <a:ext cx="647700" cy="284162"/>
          </a:xfrm>
        </p:spPr>
        <p:txBody>
          <a:bodyPr/>
          <a:lstStyle>
            <a:lvl1pPr>
              <a:defRPr sz="2400" b="1">
                <a:solidFill>
                  <a:srgbClr val="FF6600"/>
                </a:solidFill>
                <a:latin typeface="Times New Roman" panose="02020603050405020304" pitchFamily="18" charset="0"/>
                <a:cs typeface="Arial" panose="020B0604020202020204" pitchFamily="34" charset="0"/>
              </a:defRPr>
            </a:lvl1pPr>
            <a:lvl2pPr marL="742950" indent="-285750">
              <a:defRPr sz="2400" b="1">
                <a:solidFill>
                  <a:srgbClr val="FF6600"/>
                </a:solidFill>
                <a:latin typeface="Times New Roman" panose="02020603050405020304" pitchFamily="18" charset="0"/>
                <a:cs typeface="Arial" panose="020B0604020202020204" pitchFamily="34" charset="0"/>
              </a:defRPr>
            </a:lvl2pPr>
            <a:lvl3pPr marL="1143000" indent="-228600">
              <a:defRPr sz="2400" b="1">
                <a:solidFill>
                  <a:srgbClr val="FF6600"/>
                </a:solidFill>
                <a:latin typeface="Times New Roman" panose="02020603050405020304" pitchFamily="18" charset="0"/>
                <a:cs typeface="Arial" panose="020B0604020202020204" pitchFamily="34" charset="0"/>
              </a:defRPr>
            </a:lvl3pPr>
            <a:lvl4pPr marL="1600200" indent="-228600">
              <a:defRPr sz="2400" b="1">
                <a:solidFill>
                  <a:srgbClr val="FF6600"/>
                </a:solidFill>
                <a:latin typeface="Times New Roman" panose="02020603050405020304" pitchFamily="18" charset="0"/>
                <a:cs typeface="Arial" panose="020B0604020202020204" pitchFamily="34" charset="0"/>
              </a:defRPr>
            </a:lvl4pPr>
            <a:lvl5pPr marL="2057400" indent="-228600">
              <a:defRPr sz="2400" b="1">
                <a:solidFill>
                  <a:srgbClr val="FF6600"/>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b="1">
                <a:solidFill>
                  <a:srgbClr val="FF6600"/>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b="1">
                <a:solidFill>
                  <a:srgbClr val="FF6600"/>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b="1">
                <a:solidFill>
                  <a:srgbClr val="FF6600"/>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b="1">
                <a:solidFill>
                  <a:srgbClr val="FF6600"/>
                </a:solidFill>
                <a:latin typeface="Times New Roman" panose="02020603050405020304" pitchFamily="18" charset="0"/>
                <a:cs typeface="Arial" panose="020B0604020202020204" pitchFamily="34" charset="0"/>
              </a:defRPr>
            </a:lvl9pPr>
          </a:lstStyle>
          <a:p>
            <a:pPr>
              <a:defRPr/>
            </a:pPr>
            <a:fld id="{CEC1AB17-0FF2-4BEA-8A96-5FAA0B651C20}" type="slidenum">
              <a:rPr lang="en-US" altLang="en-US" sz="1400" smtClean="0">
                <a:solidFill>
                  <a:srgbClr val="000000"/>
                </a:solidFill>
                <a:latin typeface="Helvetica" panose="020B0604020202020204" pitchFamily="34" charset="0"/>
              </a:rPr>
              <a:pPr>
                <a:defRPr/>
              </a:pPr>
              <a:t>72</a:t>
            </a:fld>
            <a:endParaRPr lang="en-US" altLang="en-US" sz="1400">
              <a:solidFill>
                <a:srgbClr val="000000"/>
              </a:solidFill>
              <a:latin typeface="Helvetica" panose="020B0604020202020204" pitchFamily="34" charset="0"/>
            </a:endParaRPr>
          </a:p>
        </p:txBody>
      </p:sp>
      <p:sp>
        <p:nvSpPr>
          <p:cNvPr id="148484" name="Rectangle 4">
            <a:extLst>
              <a:ext uri="{FF2B5EF4-FFF2-40B4-BE49-F238E27FC236}">
                <a16:creationId xmlns:a16="http://schemas.microsoft.com/office/drawing/2014/main" id="{F0362629-45CA-43E5-98EE-F637A03996F2}"/>
              </a:ext>
            </a:extLst>
          </p:cNvPr>
          <p:cNvSpPr>
            <a:spLocks noChangeArrowheads="1"/>
          </p:cNvSpPr>
          <p:nvPr/>
        </p:nvSpPr>
        <p:spPr bwMode="auto">
          <a:xfrm>
            <a:off x="2303463" y="2781300"/>
            <a:ext cx="4518025" cy="206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1pPr>
            <a:lvl2pPr marL="742950" indent="-285750">
              <a:spcBef>
                <a:spcPct val="20000"/>
              </a:spcBef>
              <a:buChar char="–"/>
              <a:defRPr sz="24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2pPr>
            <a:lvl3pPr marL="1143000" indent="-228600">
              <a:spcBef>
                <a:spcPct val="20000"/>
              </a:spcBef>
              <a:buChar char="•"/>
              <a:defRPr sz="2400">
                <a:solidFill>
                  <a:schemeClr val="tx1"/>
                </a:solidFill>
                <a:latin typeface="Helvetica" panose="020B0604020202020204" pitchFamily="34" charset="0"/>
                <a:ea typeface="Helvetica" panose="020B0604020202020204" pitchFamily="34" charset="0"/>
                <a:cs typeface="Helvetica" panose="020B0604020202020204" pitchFamily="34" charset="0"/>
              </a:defRPr>
            </a:lvl3pPr>
            <a:lvl4pPr marL="1600200" indent="-228600">
              <a:spcBef>
                <a:spcPct val="20000"/>
              </a:spcBef>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4pPr>
            <a:lvl5pPr marL="2057400" indent="-228600">
              <a:spcBef>
                <a:spcPct val="20000"/>
              </a:spcBef>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9pPr>
          </a:lstStyle>
          <a:p>
            <a:pPr algn="ctr">
              <a:spcBef>
                <a:spcPts val="1200"/>
              </a:spcBef>
              <a:buFontTx/>
              <a:buNone/>
            </a:pPr>
            <a:r>
              <a:rPr lang="en-CA" altLang="en-US" sz="3600"/>
              <a:t>I have found the Guide Number.</a:t>
            </a:r>
          </a:p>
          <a:p>
            <a:pPr algn="ctr">
              <a:spcBef>
                <a:spcPts val="2400"/>
              </a:spcBef>
              <a:buFontTx/>
              <a:buNone/>
            </a:pPr>
            <a:r>
              <a:rPr lang="en-CA" altLang="en-US" sz="3600"/>
              <a:t>What else do I do?</a:t>
            </a:r>
          </a:p>
        </p:txBody>
      </p:sp>
      <p:graphicFrame>
        <p:nvGraphicFramePr>
          <p:cNvPr id="6" name="Diagram 5">
            <a:extLst>
              <a:ext uri="{FF2B5EF4-FFF2-40B4-BE49-F238E27FC236}">
                <a16:creationId xmlns:a16="http://schemas.microsoft.com/office/drawing/2014/main" id="{E2567708-1B00-414D-A168-5DE10852B59F}"/>
              </a:ext>
            </a:extLst>
          </p:cNvPr>
          <p:cNvGraphicFramePr/>
          <p:nvPr/>
        </p:nvGraphicFramePr>
        <p:xfrm>
          <a:off x="1458071" y="6165304"/>
          <a:ext cx="6372320" cy="6480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sld>
</file>

<file path=ppt/slides/slide7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9506" name="Title 1">
            <a:extLst>
              <a:ext uri="{FF2B5EF4-FFF2-40B4-BE49-F238E27FC236}">
                <a16:creationId xmlns:a16="http://schemas.microsoft.com/office/drawing/2014/main" id="{0F80A1C8-9415-474A-B322-5E8395DFAC12}"/>
              </a:ext>
            </a:extLst>
          </p:cNvPr>
          <p:cNvSpPr>
            <a:spLocks noGrp="1"/>
          </p:cNvSpPr>
          <p:nvPr>
            <p:ph type="title"/>
          </p:nvPr>
        </p:nvSpPr>
        <p:spPr bwMode="auto">
          <a:xfrm>
            <a:off x="830263" y="620713"/>
            <a:ext cx="8205787" cy="7921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CA" altLang="en-US" sz="3600">
                <a:ea typeface="ＭＳ Ｐゴシック" panose="020B0600070205080204" pitchFamily="34" charset="-128"/>
              </a:rPr>
              <a:t>How to use the ERG2016</a:t>
            </a:r>
          </a:p>
        </p:txBody>
      </p:sp>
      <p:sp>
        <p:nvSpPr>
          <p:cNvPr id="4" name="Slide Number Placeholder 3">
            <a:extLst>
              <a:ext uri="{FF2B5EF4-FFF2-40B4-BE49-F238E27FC236}">
                <a16:creationId xmlns:a16="http://schemas.microsoft.com/office/drawing/2014/main" id="{D7B83CA6-6D7B-44D6-8779-17E32DD000EC}"/>
              </a:ext>
            </a:extLst>
          </p:cNvPr>
          <p:cNvSpPr>
            <a:spLocks noGrp="1"/>
          </p:cNvSpPr>
          <p:nvPr>
            <p:ph type="sldNum" sz="quarter" idx="12"/>
          </p:nvPr>
        </p:nvSpPr>
        <p:spPr>
          <a:xfrm>
            <a:off x="8496300" y="6573838"/>
            <a:ext cx="647700" cy="284162"/>
          </a:xfrm>
        </p:spPr>
        <p:txBody>
          <a:bodyPr/>
          <a:lstStyle>
            <a:lvl1pPr>
              <a:defRPr sz="2400" b="1">
                <a:solidFill>
                  <a:srgbClr val="FF6600"/>
                </a:solidFill>
                <a:latin typeface="Times New Roman" panose="02020603050405020304" pitchFamily="18" charset="0"/>
                <a:cs typeface="Arial" panose="020B0604020202020204" pitchFamily="34" charset="0"/>
              </a:defRPr>
            </a:lvl1pPr>
            <a:lvl2pPr marL="742950" indent="-285750">
              <a:defRPr sz="2400" b="1">
                <a:solidFill>
                  <a:srgbClr val="FF6600"/>
                </a:solidFill>
                <a:latin typeface="Times New Roman" panose="02020603050405020304" pitchFamily="18" charset="0"/>
                <a:cs typeface="Arial" panose="020B0604020202020204" pitchFamily="34" charset="0"/>
              </a:defRPr>
            </a:lvl2pPr>
            <a:lvl3pPr marL="1143000" indent="-228600">
              <a:defRPr sz="2400" b="1">
                <a:solidFill>
                  <a:srgbClr val="FF6600"/>
                </a:solidFill>
                <a:latin typeface="Times New Roman" panose="02020603050405020304" pitchFamily="18" charset="0"/>
                <a:cs typeface="Arial" panose="020B0604020202020204" pitchFamily="34" charset="0"/>
              </a:defRPr>
            </a:lvl3pPr>
            <a:lvl4pPr marL="1600200" indent="-228600">
              <a:defRPr sz="2400" b="1">
                <a:solidFill>
                  <a:srgbClr val="FF6600"/>
                </a:solidFill>
                <a:latin typeface="Times New Roman" panose="02020603050405020304" pitchFamily="18" charset="0"/>
                <a:cs typeface="Arial" panose="020B0604020202020204" pitchFamily="34" charset="0"/>
              </a:defRPr>
            </a:lvl4pPr>
            <a:lvl5pPr marL="2057400" indent="-228600">
              <a:defRPr sz="2400" b="1">
                <a:solidFill>
                  <a:srgbClr val="FF6600"/>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b="1">
                <a:solidFill>
                  <a:srgbClr val="FF6600"/>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b="1">
                <a:solidFill>
                  <a:srgbClr val="FF6600"/>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b="1">
                <a:solidFill>
                  <a:srgbClr val="FF6600"/>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b="1">
                <a:solidFill>
                  <a:srgbClr val="FF6600"/>
                </a:solidFill>
                <a:latin typeface="Times New Roman" panose="02020603050405020304" pitchFamily="18" charset="0"/>
                <a:cs typeface="Arial" panose="020B0604020202020204" pitchFamily="34" charset="0"/>
              </a:defRPr>
            </a:lvl9pPr>
          </a:lstStyle>
          <a:p>
            <a:pPr>
              <a:defRPr/>
            </a:pPr>
            <a:fld id="{996D1091-EAE3-49FD-A709-D289B914F69E}" type="slidenum">
              <a:rPr lang="en-US" altLang="en-US" sz="1400" smtClean="0">
                <a:solidFill>
                  <a:srgbClr val="000000"/>
                </a:solidFill>
                <a:latin typeface="Helvetica" panose="020B0604020202020204" pitchFamily="34" charset="0"/>
              </a:rPr>
              <a:pPr>
                <a:defRPr/>
              </a:pPr>
              <a:t>73</a:t>
            </a:fld>
            <a:endParaRPr lang="en-US" altLang="en-US" sz="1400">
              <a:solidFill>
                <a:srgbClr val="000000"/>
              </a:solidFill>
              <a:latin typeface="Helvetica" panose="020B0604020202020204" pitchFamily="34" charset="0"/>
            </a:endParaRPr>
          </a:p>
        </p:txBody>
      </p:sp>
      <p:sp>
        <p:nvSpPr>
          <p:cNvPr id="101380" name="TextBox 6">
            <a:extLst>
              <a:ext uri="{FF2B5EF4-FFF2-40B4-BE49-F238E27FC236}">
                <a16:creationId xmlns:a16="http://schemas.microsoft.com/office/drawing/2014/main" id="{3DF9A1DE-BD28-4390-9678-429B20C38FD5}"/>
              </a:ext>
            </a:extLst>
          </p:cNvPr>
          <p:cNvSpPr txBox="1">
            <a:spLocks noChangeArrowheads="1"/>
          </p:cNvSpPr>
          <p:nvPr/>
        </p:nvSpPr>
        <p:spPr bwMode="auto">
          <a:xfrm>
            <a:off x="60325" y="1622425"/>
            <a:ext cx="4297363" cy="4170363"/>
          </a:xfrm>
          <a:prstGeom prst="rect">
            <a:avLst/>
          </a:prstGeom>
          <a:noFill/>
          <a:ln w="9525">
            <a:noFill/>
            <a:miter lim="800000"/>
            <a:headEnd/>
            <a:tailEnd/>
          </a:ln>
        </p:spPr>
        <p:txBody>
          <a:bodyPr>
            <a:spAutoFit/>
          </a:bodyPr>
          <a:lstStyle/>
          <a:p>
            <a:pPr marL="342900" indent="-342900" eaLnBrk="1" hangingPunct="1">
              <a:buFont typeface="Wingdings" panose="05000000000000000000" pitchFamily="2" charset="2"/>
              <a:buChar char="§"/>
              <a:defRPr/>
            </a:pPr>
            <a:r>
              <a:rPr lang="en-CA" altLang="en-US" b="0" dirty="0">
                <a:solidFill>
                  <a:schemeClr val="tx1"/>
                </a:solidFill>
                <a:latin typeface="Helvetica" pitchFamily="34" charset="0"/>
                <a:ea typeface="ＭＳ Ｐゴシック" pitchFamily="34" charset="-128"/>
                <a:cs typeface="Arial" charset="0"/>
              </a:rPr>
              <a:t>Once you have figured out the Guide Number to use, keep following the flowchart. </a:t>
            </a:r>
          </a:p>
          <a:p>
            <a:pPr eaLnBrk="1" hangingPunct="1">
              <a:defRPr/>
            </a:pPr>
            <a:endParaRPr lang="en-CA" altLang="en-US" b="0" dirty="0">
              <a:solidFill>
                <a:schemeClr val="tx1"/>
              </a:solidFill>
              <a:latin typeface="Helvetica" pitchFamily="34" charset="0"/>
              <a:ea typeface="ＭＳ Ｐゴシック" pitchFamily="34" charset="-128"/>
              <a:cs typeface="Arial" charset="0"/>
            </a:endParaRPr>
          </a:p>
          <a:p>
            <a:pPr marL="342900" indent="-342900" eaLnBrk="1" hangingPunct="1">
              <a:spcBef>
                <a:spcPts val="1800"/>
              </a:spcBef>
              <a:buFont typeface="Wingdings" panose="05000000000000000000" pitchFamily="2" charset="2"/>
              <a:buChar char="§"/>
              <a:defRPr/>
            </a:pPr>
            <a:r>
              <a:rPr lang="en-CA" altLang="en-US" b="0" dirty="0">
                <a:solidFill>
                  <a:schemeClr val="tx1"/>
                </a:solidFill>
                <a:latin typeface="Helvetica" pitchFamily="34" charset="0"/>
                <a:ea typeface="ＭＳ Ｐゴシック" pitchFamily="34" charset="-128"/>
                <a:cs typeface="Arial" charset="0"/>
              </a:rPr>
              <a:t>You will see two special cases:</a:t>
            </a:r>
          </a:p>
          <a:p>
            <a:pPr marL="747713" indent="-403225" eaLnBrk="1" hangingPunct="1">
              <a:spcBef>
                <a:spcPts val="1200"/>
              </a:spcBef>
              <a:buFont typeface="+mj-lt"/>
              <a:buAutoNum type="arabicPeriod"/>
              <a:defRPr/>
            </a:pPr>
            <a:r>
              <a:rPr lang="en-CA" altLang="en-US" sz="2200" b="0" dirty="0">
                <a:solidFill>
                  <a:schemeClr val="tx1"/>
                </a:solidFill>
                <a:latin typeface="Helvetica" pitchFamily="34" charset="0"/>
                <a:ea typeface="ＭＳ Ｐゴシック" pitchFamily="34" charset="-128"/>
                <a:cs typeface="Arial" charset="0"/>
              </a:rPr>
              <a:t>Letter “P”; and</a:t>
            </a:r>
          </a:p>
          <a:p>
            <a:pPr marL="747713" indent="-403225" eaLnBrk="1" hangingPunct="1">
              <a:buFont typeface="+mj-lt"/>
              <a:buAutoNum type="arabicPeriod"/>
              <a:defRPr/>
            </a:pPr>
            <a:r>
              <a:rPr lang="en-CA" sz="2200" b="0" dirty="0">
                <a:solidFill>
                  <a:schemeClr val="tx1"/>
                </a:solidFill>
                <a:latin typeface="Helvetica" pitchFamily="34" charset="0"/>
                <a:ea typeface="ＭＳ Ｐゴシック" pitchFamily="34" charset="-128"/>
                <a:cs typeface="Arial" charset="0"/>
              </a:rPr>
              <a:t>Substances highlighted in </a:t>
            </a:r>
            <a:r>
              <a:rPr lang="en-CA" sz="2200" dirty="0">
                <a:solidFill>
                  <a:srgbClr val="33CC33"/>
                </a:solidFill>
                <a:effectLst>
                  <a:outerShdw blurRad="38100" dist="38100" dir="2700000" algn="tl">
                    <a:srgbClr val="000000">
                      <a:alpha val="43137"/>
                    </a:srgbClr>
                  </a:outerShdw>
                </a:effectLst>
                <a:latin typeface="Helvetica" panose="020B0604020202020204" pitchFamily="34" charset="0"/>
                <a:cs typeface="Helvetica" panose="020B0604020202020204" pitchFamily="34" charset="0"/>
              </a:rPr>
              <a:t>GREEN </a:t>
            </a:r>
            <a:endParaRPr lang="en-CA" altLang="en-US" sz="2200" b="0" dirty="0">
              <a:solidFill>
                <a:schemeClr val="tx1"/>
              </a:solidFill>
              <a:latin typeface="Helvetica" pitchFamily="34" charset="0"/>
              <a:ea typeface="ＭＳ Ｐゴシック" pitchFamily="34" charset="-128"/>
              <a:cs typeface="Arial" charset="0"/>
            </a:endParaRPr>
          </a:p>
        </p:txBody>
      </p:sp>
      <p:pic>
        <p:nvPicPr>
          <p:cNvPr id="149509" name="Picture 7">
            <a:extLst>
              <a:ext uri="{FF2B5EF4-FFF2-40B4-BE49-F238E27FC236}">
                <a16:creationId xmlns:a16="http://schemas.microsoft.com/office/drawing/2014/main" id="{9D816D9E-221F-4541-98C1-E1EB80B349F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91063" y="1412875"/>
            <a:ext cx="3841750" cy="544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Frame 12">
            <a:extLst>
              <a:ext uri="{FF2B5EF4-FFF2-40B4-BE49-F238E27FC236}">
                <a16:creationId xmlns:a16="http://schemas.microsoft.com/office/drawing/2014/main" id="{A013292C-E9AD-43F8-A22E-F769FFEA6E8C}"/>
              </a:ext>
            </a:extLst>
          </p:cNvPr>
          <p:cNvSpPr/>
          <p:nvPr/>
        </p:nvSpPr>
        <p:spPr>
          <a:xfrm>
            <a:off x="4573588" y="4221163"/>
            <a:ext cx="4175125" cy="2636837"/>
          </a:xfrm>
          <a:prstGeom prst="frame">
            <a:avLst>
              <a:gd name="adj1" fmla="val 1222"/>
            </a:avLst>
          </a:prstGeom>
          <a:solidFill>
            <a:schemeClr val="accent2"/>
          </a:solidFill>
          <a:ln>
            <a:solidFill>
              <a:schemeClr val="accent2"/>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0530" name="Title 1">
            <a:extLst>
              <a:ext uri="{FF2B5EF4-FFF2-40B4-BE49-F238E27FC236}">
                <a16:creationId xmlns:a16="http://schemas.microsoft.com/office/drawing/2014/main" id="{614D188B-B039-44C4-AE7F-9A830D54F427}"/>
              </a:ext>
            </a:extLst>
          </p:cNvPr>
          <p:cNvSpPr>
            <a:spLocks noGrp="1"/>
          </p:cNvSpPr>
          <p:nvPr>
            <p:ph type="title"/>
          </p:nvPr>
        </p:nvSpPr>
        <p:spPr bwMode="auto">
          <a:xfrm>
            <a:off x="830263" y="620713"/>
            <a:ext cx="8205787" cy="7921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CA" altLang="en-US" sz="3600">
                <a:ea typeface="ＭＳ Ｐゴシック" panose="020B0600070205080204" pitchFamily="34" charset="-128"/>
              </a:rPr>
              <a:t>Letter “P”</a:t>
            </a:r>
          </a:p>
        </p:txBody>
      </p:sp>
      <p:sp>
        <p:nvSpPr>
          <p:cNvPr id="4" name="Slide Number Placeholder 3">
            <a:extLst>
              <a:ext uri="{FF2B5EF4-FFF2-40B4-BE49-F238E27FC236}">
                <a16:creationId xmlns:a16="http://schemas.microsoft.com/office/drawing/2014/main" id="{44B38B80-8A33-43D1-AF59-4D7F0DA3C97A}"/>
              </a:ext>
            </a:extLst>
          </p:cNvPr>
          <p:cNvSpPr>
            <a:spLocks noGrp="1"/>
          </p:cNvSpPr>
          <p:nvPr>
            <p:ph type="sldNum" sz="quarter" idx="12"/>
          </p:nvPr>
        </p:nvSpPr>
        <p:spPr>
          <a:xfrm>
            <a:off x="8496300" y="6573838"/>
            <a:ext cx="647700" cy="284162"/>
          </a:xfrm>
        </p:spPr>
        <p:txBody>
          <a:bodyPr/>
          <a:lstStyle>
            <a:lvl1pPr>
              <a:defRPr sz="2400" b="1">
                <a:solidFill>
                  <a:srgbClr val="FF6600"/>
                </a:solidFill>
                <a:latin typeface="Times New Roman" panose="02020603050405020304" pitchFamily="18" charset="0"/>
                <a:cs typeface="Arial" panose="020B0604020202020204" pitchFamily="34" charset="0"/>
              </a:defRPr>
            </a:lvl1pPr>
            <a:lvl2pPr marL="742950" indent="-285750">
              <a:defRPr sz="2400" b="1">
                <a:solidFill>
                  <a:srgbClr val="FF6600"/>
                </a:solidFill>
                <a:latin typeface="Times New Roman" panose="02020603050405020304" pitchFamily="18" charset="0"/>
                <a:cs typeface="Arial" panose="020B0604020202020204" pitchFamily="34" charset="0"/>
              </a:defRPr>
            </a:lvl2pPr>
            <a:lvl3pPr marL="1143000" indent="-228600">
              <a:defRPr sz="2400" b="1">
                <a:solidFill>
                  <a:srgbClr val="FF6600"/>
                </a:solidFill>
                <a:latin typeface="Times New Roman" panose="02020603050405020304" pitchFamily="18" charset="0"/>
                <a:cs typeface="Arial" panose="020B0604020202020204" pitchFamily="34" charset="0"/>
              </a:defRPr>
            </a:lvl3pPr>
            <a:lvl4pPr marL="1600200" indent="-228600">
              <a:defRPr sz="2400" b="1">
                <a:solidFill>
                  <a:srgbClr val="FF6600"/>
                </a:solidFill>
                <a:latin typeface="Times New Roman" panose="02020603050405020304" pitchFamily="18" charset="0"/>
                <a:cs typeface="Arial" panose="020B0604020202020204" pitchFamily="34" charset="0"/>
              </a:defRPr>
            </a:lvl4pPr>
            <a:lvl5pPr marL="2057400" indent="-228600">
              <a:defRPr sz="2400" b="1">
                <a:solidFill>
                  <a:srgbClr val="FF6600"/>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b="1">
                <a:solidFill>
                  <a:srgbClr val="FF6600"/>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b="1">
                <a:solidFill>
                  <a:srgbClr val="FF6600"/>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b="1">
                <a:solidFill>
                  <a:srgbClr val="FF6600"/>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b="1">
                <a:solidFill>
                  <a:srgbClr val="FF6600"/>
                </a:solidFill>
                <a:latin typeface="Times New Roman" panose="02020603050405020304" pitchFamily="18" charset="0"/>
                <a:cs typeface="Arial" panose="020B0604020202020204" pitchFamily="34" charset="0"/>
              </a:defRPr>
            </a:lvl9pPr>
          </a:lstStyle>
          <a:p>
            <a:pPr>
              <a:defRPr/>
            </a:pPr>
            <a:fld id="{43E91807-6DDA-4CEF-9A6F-33F753966338}" type="slidenum">
              <a:rPr lang="en-US" altLang="en-US" sz="1400" smtClean="0">
                <a:solidFill>
                  <a:srgbClr val="000000"/>
                </a:solidFill>
                <a:latin typeface="Helvetica" panose="020B0604020202020204" pitchFamily="34" charset="0"/>
              </a:rPr>
              <a:pPr>
                <a:defRPr/>
              </a:pPr>
              <a:t>74</a:t>
            </a:fld>
            <a:endParaRPr lang="en-US" altLang="en-US" sz="1400">
              <a:solidFill>
                <a:srgbClr val="000000"/>
              </a:solidFill>
              <a:latin typeface="Helvetica" panose="020B0604020202020204" pitchFamily="34" charset="0"/>
            </a:endParaRPr>
          </a:p>
        </p:txBody>
      </p:sp>
      <p:sp>
        <p:nvSpPr>
          <p:cNvPr id="150532" name="Rectangle 4">
            <a:extLst>
              <a:ext uri="{FF2B5EF4-FFF2-40B4-BE49-F238E27FC236}">
                <a16:creationId xmlns:a16="http://schemas.microsoft.com/office/drawing/2014/main" id="{B92706A5-DB49-4234-85C5-0B7570570738}"/>
              </a:ext>
            </a:extLst>
          </p:cNvPr>
          <p:cNvSpPr>
            <a:spLocks noChangeArrowheads="1"/>
          </p:cNvSpPr>
          <p:nvPr/>
        </p:nvSpPr>
        <p:spPr bwMode="auto">
          <a:xfrm>
            <a:off x="2054225" y="1844675"/>
            <a:ext cx="50323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1pPr>
            <a:lvl2pPr marL="742950" indent="-285750">
              <a:spcBef>
                <a:spcPct val="20000"/>
              </a:spcBef>
              <a:buChar char="–"/>
              <a:defRPr sz="24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2pPr>
            <a:lvl3pPr marL="1143000" indent="-228600">
              <a:spcBef>
                <a:spcPct val="20000"/>
              </a:spcBef>
              <a:buChar char="•"/>
              <a:defRPr sz="2400">
                <a:solidFill>
                  <a:schemeClr val="tx1"/>
                </a:solidFill>
                <a:latin typeface="Helvetica" panose="020B0604020202020204" pitchFamily="34" charset="0"/>
                <a:ea typeface="Helvetica" panose="020B0604020202020204" pitchFamily="34" charset="0"/>
                <a:cs typeface="Helvetica" panose="020B0604020202020204" pitchFamily="34" charset="0"/>
              </a:defRPr>
            </a:lvl3pPr>
            <a:lvl4pPr marL="1600200" indent="-228600">
              <a:spcBef>
                <a:spcPct val="20000"/>
              </a:spcBef>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4pPr>
            <a:lvl5pPr marL="2057400" indent="-228600">
              <a:spcBef>
                <a:spcPct val="20000"/>
              </a:spcBef>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9pPr>
          </a:lstStyle>
          <a:p>
            <a:pPr algn="ctr">
              <a:spcBef>
                <a:spcPct val="0"/>
              </a:spcBef>
              <a:buFontTx/>
              <a:buNone/>
            </a:pPr>
            <a:r>
              <a:rPr lang="en-CA" altLang="en-US" sz="2400"/>
              <a:t>Found a Guide Number with “P”?</a:t>
            </a:r>
          </a:p>
        </p:txBody>
      </p:sp>
      <p:pic>
        <p:nvPicPr>
          <p:cNvPr id="150533" name="Picture 7">
            <a:extLst>
              <a:ext uri="{FF2B5EF4-FFF2-40B4-BE49-F238E27FC236}">
                <a16:creationId xmlns:a16="http://schemas.microsoft.com/office/drawing/2014/main" id="{47CB6F71-7352-4D32-BF8B-5CBB3D615D9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7313" y="2808288"/>
            <a:ext cx="3881437" cy="2636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A29081C9-548D-48F8-9A68-B5D77223F5D8}"/>
              </a:ext>
            </a:extLst>
          </p:cNvPr>
          <p:cNvSpPr/>
          <p:nvPr/>
        </p:nvSpPr>
        <p:spPr>
          <a:xfrm>
            <a:off x="2627313" y="2808288"/>
            <a:ext cx="1584325" cy="620712"/>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aphicFrame>
        <p:nvGraphicFramePr>
          <p:cNvPr id="8" name="Diagram 7">
            <a:extLst>
              <a:ext uri="{FF2B5EF4-FFF2-40B4-BE49-F238E27FC236}">
                <a16:creationId xmlns:a16="http://schemas.microsoft.com/office/drawing/2014/main" id="{6C8F886C-1928-4B7B-8D13-D281EAF1BB49}"/>
              </a:ext>
            </a:extLst>
          </p:cNvPr>
          <p:cNvGraphicFramePr/>
          <p:nvPr/>
        </p:nvGraphicFramePr>
        <p:xfrm>
          <a:off x="1458071" y="6165304"/>
          <a:ext cx="6372320" cy="6480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sld>
</file>

<file path=ppt/slides/slide75.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1BF9FC0-4FC3-458A-89BA-B0CA0243401F}"/>
              </a:ext>
            </a:extLst>
          </p:cNvPr>
          <p:cNvSpPr/>
          <p:nvPr/>
        </p:nvSpPr>
        <p:spPr>
          <a:xfrm>
            <a:off x="1258888" y="1557338"/>
            <a:ext cx="1441450" cy="431800"/>
          </a:xfrm>
          <a:prstGeom prst="rect">
            <a:avLst/>
          </a:prstGeom>
          <a:solidFill>
            <a:srgbClr val="FFFF00"/>
          </a:solidFill>
          <a:ln>
            <a:solidFill>
              <a:srgbClr val="FFFF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CA"/>
          </a:p>
        </p:txBody>
      </p:sp>
      <p:sp>
        <p:nvSpPr>
          <p:cNvPr id="8" name="Title 1">
            <a:extLst>
              <a:ext uri="{FF2B5EF4-FFF2-40B4-BE49-F238E27FC236}">
                <a16:creationId xmlns:a16="http://schemas.microsoft.com/office/drawing/2014/main" id="{021FF839-E1AC-4949-B361-6A0977701B2F}"/>
              </a:ext>
            </a:extLst>
          </p:cNvPr>
          <p:cNvSpPr txBox="1">
            <a:spLocks/>
          </p:cNvSpPr>
          <p:nvPr/>
        </p:nvSpPr>
        <p:spPr bwMode="auto">
          <a:xfrm>
            <a:off x="830263" y="620713"/>
            <a:ext cx="8205787" cy="792162"/>
          </a:xfrm>
          <a:prstGeom prst="rect">
            <a:avLst/>
          </a:prstGeom>
          <a:noFill/>
        </p:spPr>
        <p:txBody>
          <a:bodyPr/>
          <a:lstStyle>
            <a:lvl1pPr algn="l" rtl="0" eaLnBrk="0" fontAlgn="base" hangingPunct="0">
              <a:spcBef>
                <a:spcPct val="0"/>
              </a:spcBef>
              <a:spcAft>
                <a:spcPct val="0"/>
              </a:spcAft>
              <a:defRPr sz="4000" b="1" cap="none">
                <a:solidFill>
                  <a:schemeClr val="tx1"/>
                </a:solidFill>
                <a:latin typeface="Helvetica" pitchFamily="34" charset="0"/>
                <a:ea typeface="ＭＳ Ｐゴシック" pitchFamily="-110" charset="-128"/>
                <a:cs typeface="Helvetica" pitchFamily="34" charset="0"/>
              </a:defRPr>
            </a:lvl1pPr>
            <a:lvl2pPr algn="l" rtl="0" eaLnBrk="0" fontAlgn="base" hangingPunct="0">
              <a:spcBef>
                <a:spcPct val="0"/>
              </a:spcBef>
              <a:spcAft>
                <a:spcPct val="0"/>
              </a:spcAft>
              <a:defRPr sz="4000" b="1">
                <a:solidFill>
                  <a:srgbClr val="16165D"/>
                </a:solidFill>
                <a:latin typeface="Helvetica" pitchFamily="-110" charset="0"/>
                <a:ea typeface="ＭＳ Ｐゴシック" pitchFamily="-110" charset="-128"/>
                <a:cs typeface="Helvetica" pitchFamily="34" charset="0"/>
              </a:defRPr>
            </a:lvl2pPr>
            <a:lvl3pPr algn="l" rtl="0" eaLnBrk="0" fontAlgn="base" hangingPunct="0">
              <a:spcBef>
                <a:spcPct val="0"/>
              </a:spcBef>
              <a:spcAft>
                <a:spcPct val="0"/>
              </a:spcAft>
              <a:defRPr sz="4000" b="1">
                <a:solidFill>
                  <a:srgbClr val="16165D"/>
                </a:solidFill>
                <a:latin typeface="Helvetica" pitchFamily="-110" charset="0"/>
                <a:ea typeface="ＭＳ Ｐゴシック" pitchFamily="-110" charset="-128"/>
                <a:cs typeface="Helvetica" pitchFamily="34" charset="0"/>
              </a:defRPr>
            </a:lvl3pPr>
            <a:lvl4pPr algn="l" rtl="0" eaLnBrk="0" fontAlgn="base" hangingPunct="0">
              <a:spcBef>
                <a:spcPct val="0"/>
              </a:spcBef>
              <a:spcAft>
                <a:spcPct val="0"/>
              </a:spcAft>
              <a:defRPr sz="4000" b="1">
                <a:solidFill>
                  <a:srgbClr val="16165D"/>
                </a:solidFill>
                <a:latin typeface="Helvetica" pitchFamily="-110" charset="0"/>
                <a:ea typeface="ＭＳ Ｐゴシック" pitchFamily="-110" charset="-128"/>
                <a:cs typeface="Helvetica" pitchFamily="34" charset="0"/>
              </a:defRPr>
            </a:lvl4pPr>
            <a:lvl5pPr algn="l" rtl="0" eaLnBrk="0" fontAlgn="base" hangingPunct="0">
              <a:spcBef>
                <a:spcPct val="0"/>
              </a:spcBef>
              <a:spcAft>
                <a:spcPct val="0"/>
              </a:spcAft>
              <a:defRPr sz="4000" b="1">
                <a:solidFill>
                  <a:srgbClr val="16165D"/>
                </a:solidFill>
                <a:latin typeface="Helvetica" pitchFamily="-110" charset="0"/>
                <a:ea typeface="ＭＳ Ｐゴシック" pitchFamily="-110" charset="-128"/>
                <a:cs typeface="Helvetica" pitchFamily="34" charset="0"/>
              </a:defRPr>
            </a:lvl5pPr>
            <a:lvl6pPr marL="457200" algn="l" rtl="0" eaLnBrk="1" fontAlgn="base" hangingPunct="1">
              <a:spcBef>
                <a:spcPct val="0"/>
              </a:spcBef>
              <a:spcAft>
                <a:spcPct val="0"/>
              </a:spcAft>
              <a:defRPr sz="4400">
                <a:solidFill>
                  <a:schemeClr val="tx2"/>
                </a:solidFill>
                <a:latin typeface="Times New Roman" charset="0"/>
              </a:defRPr>
            </a:lvl6pPr>
            <a:lvl7pPr marL="914400" algn="l" rtl="0" eaLnBrk="1" fontAlgn="base" hangingPunct="1">
              <a:spcBef>
                <a:spcPct val="0"/>
              </a:spcBef>
              <a:spcAft>
                <a:spcPct val="0"/>
              </a:spcAft>
              <a:defRPr sz="4400">
                <a:solidFill>
                  <a:schemeClr val="tx2"/>
                </a:solidFill>
                <a:latin typeface="Times New Roman" charset="0"/>
              </a:defRPr>
            </a:lvl7pPr>
            <a:lvl8pPr marL="1371600" algn="l" rtl="0" eaLnBrk="1" fontAlgn="base" hangingPunct="1">
              <a:spcBef>
                <a:spcPct val="0"/>
              </a:spcBef>
              <a:spcAft>
                <a:spcPct val="0"/>
              </a:spcAft>
              <a:defRPr sz="4400">
                <a:solidFill>
                  <a:schemeClr val="tx2"/>
                </a:solidFill>
                <a:latin typeface="Times New Roman" charset="0"/>
              </a:defRPr>
            </a:lvl8pPr>
            <a:lvl9pPr marL="1828800" algn="l" rtl="0" eaLnBrk="1" fontAlgn="base" hangingPunct="1">
              <a:spcBef>
                <a:spcPct val="0"/>
              </a:spcBef>
              <a:spcAft>
                <a:spcPct val="0"/>
              </a:spcAft>
              <a:defRPr sz="4400">
                <a:solidFill>
                  <a:schemeClr val="tx2"/>
                </a:solidFill>
                <a:latin typeface="Times New Roman" charset="0"/>
              </a:defRPr>
            </a:lvl9pPr>
          </a:lstStyle>
          <a:p>
            <a:pPr>
              <a:defRPr/>
            </a:pPr>
            <a:r>
              <a:rPr lang="en-CA" altLang="en-US" sz="3600" kern="0" dirty="0">
                <a:ea typeface="ＭＳ Ｐゴシック" panose="020B0600070205080204" pitchFamily="34" charset="-128"/>
              </a:rPr>
              <a:t>Letter “P”</a:t>
            </a:r>
          </a:p>
        </p:txBody>
      </p:sp>
      <p:sp>
        <p:nvSpPr>
          <p:cNvPr id="86020" name="Rectangle 4">
            <a:extLst>
              <a:ext uri="{FF2B5EF4-FFF2-40B4-BE49-F238E27FC236}">
                <a16:creationId xmlns:a16="http://schemas.microsoft.com/office/drawing/2014/main" id="{B7D8B5B5-21C5-4916-8F29-4862BB4A6BEA}"/>
              </a:ext>
            </a:extLst>
          </p:cNvPr>
          <p:cNvSpPr>
            <a:spLocks noChangeArrowheads="1"/>
          </p:cNvSpPr>
          <p:nvPr/>
        </p:nvSpPr>
        <p:spPr bwMode="auto">
          <a:xfrm>
            <a:off x="360363" y="1547813"/>
            <a:ext cx="5435600" cy="4618037"/>
          </a:xfrm>
          <a:prstGeom prst="rect">
            <a:avLst/>
          </a:prstGeom>
          <a:noFill/>
          <a:ln w="12700">
            <a:noFill/>
            <a:miter lim="800000"/>
            <a:headEnd/>
            <a:tailEnd/>
          </a:ln>
        </p:spPr>
        <p:txBody>
          <a:bodyPr lIns="90488" tIns="44450" rIns="90488" bIns="44450"/>
          <a:lstStyle/>
          <a:p>
            <a:pPr>
              <a:spcBef>
                <a:spcPct val="20000"/>
              </a:spcBef>
              <a:buClr>
                <a:prstClr val="black"/>
              </a:buClr>
              <a:defRPr/>
            </a:pPr>
            <a:r>
              <a:rPr lang="en-CA" b="0" kern="0" dirty="0">
                <a:solidFill>
                  <a:prstClr val="black"/>
                </a:solidFill>
                <a:latin typeface="Helvetica" pitchFamily="34" charset="0"/>
                <a:ea typeface="ＭＳ Ｐゴシック" pitchFamily="-110" charset="-128"/>
                <a:cs typeface="+mn-cs"/>
              </a:rPr>
              <a:t>In the </a:t>
            </a:r>
            <a:r>
              <a:rPr lang="en-CA" kern="0" dirty="0">
                <a:solidFill>
                  <a:schemeClr val="tx1"/>
                </a:solidFill>
                <a:effectLst>
                  <a:outerShdw blurRad="38100" dist="38100" dir="2700000" algn="tl">
                    <a:srgbClr val="000000">
                      <a:alpha val="43137"/>
                    </a:srgbClr>
                  </a:outerShdw>
                </a:effectLst>
                <a:latin typeface="Helvetica" pitchFamily="34" charset="0"/>
                <a:ea typeface="ＭＳ Ｐゴシック" pitchFamily="-110" charset="-128"/>
                <a:cs typeface="+mn-cs"/>
              </a:rPr>
              <a:t>YELLOW</a:t>
            </a:r>
            <a:r>
              <a:rPr lang="en-CA" kern="0" dirty="0">
                <a:solidFill>
                  <a:srgbClr val="FAFD00"/>
                </a:solidFill>
                <a:effectLst>
                  <a:outerShdw blurRad="38100" dist="38100" dir="2700000" algn="tl">
                    <a:srgbClr val="000000"/>
                  </a:outerShdw>
                </a:effectLst>
                <a:latin typeface="Helvetica" pitchFamily="34" charset="0"/>
                <a:ea typeface="ＭＳ Ｐゴシック" pitchFamily="-110" charset="-128"/>
                <a:cs typeface="+mn-cs"/>
              </a:rPr>
              <a:t> </a:t>
            </a:r>
            <a:r>
              <a:rPr lang="en-CA" b="0" kern="0" dirty="0">
                <a:solidFill>
                  <a:prstClr val="black"/>
                </a:solidFill>
                <a:latin typeface="Helvetica" pitchFamily="34" charset="0"/>
                <a:ea typeface="ＭＳ Ｐゴシック" pitchFamily="-110" charset="-128"/>
                <a:cs typeface="+mn-cs"/>
              </a:rPr>
              <a:t>and </a:t>
            </a:r>
            <a:r>
              <a:rPr lang="en-CA" dirty="0">
                <a:solidFill>
                  <a:srgbClr val="0000FF"/>
                </a:solidFill>
                <a:effectLst>
                  <a:outerShdw blurRad="38100" dist="38100" dir="2700000" algn="tl">
                    <a:prstClr val="black"/>
                  </a:outerShdw>
                </a:effectLst>
                <a:latin typeface="Helvetica" pitchFamily="34" charset="0"/>
                <a:ea typeface="ＭＳ Ｐゴシック"/>
                <a:cs typeface="+mn-cs"/>
              </a:rPr>
              <a:t>BLUE </a:t>
            </a:r>
            <a:r>
              <a:rPr lang="en-CA" b="0" kern="0" dirty="0">
                <a:solidFill>
                  <a:prstClr val="black"/>
                </a:solidFill>
                <a:latin typeface="Helvetica" pitchFamily="34" charset="0"/>
                <a:ea typeface="ＭＳ Ｐゴシック" pitchFamily="-110" charset="-128"/>
                <a:cs typeface="+mn-cs"/>
              </a:rPr>
              <a:t>Sections: </a:t>
            </a:r>
            <a:endParaRPr lang="en-CA" b="0" dirty="0">
              <a:solidFill>
                <a:schemeClr val="tx1"/>
              </a:solidFill>
              <a:latin typeface="Helvetica" pitchFamily="34" charset="0"/>
              <a:ea typeface="ＭＳ Ｐゴシック"/>
              <a:cs typeface="+mn-cs"/>
            </a:endParaRPr>
          </a:p>
          <a:p>
            <a:pPr>
              <a:spcBef>
                <a:spcPct val="20000"/>
              </a:spcBef>
              <a:buClr>
                <a:schemeClr val="tx1"/>
              </a:buClr>
              <a:defRPr/>
            </a:pPr>
            <a:endParaRPr lang="en-CA" sz="2000" b="0" dirty="0">
              <a:solidFill>
                <a:schemeClr val="tx1"/>
              </a:solidFill>
              <a:latin typeface="Helvetica" pitchFamily="34" charset="0"/>
              <a:cs typeface="+mn-cs"/>
            </a:endParaRPr>
          </a:p>
          <a:p>
            <a:pPr>
              <a:spcBef>
                <a:spcPct val="20000"/>
              </a:spcBef>
              <a:buClr>
                <a:schemeClr val="tx1"/>
              </a:buClr>
              <a:defRPr/>
            </a:pPr>
            <a:r>
              <a:rPr lang="en-CA" sz="2000" b="0" dirty="0">
                <a:solidFill>
                  <a:schemeClr val="tx1"/>
                </a:solidFill>
                <a:latin typeface="Helvetica" pitchFamily="34" charset="0"/>
                <a:cs typeface="+mn-cs"/>
              </a:rPr>
              <a:t>If the 3-digit Guide Number is followed by</a:t>
            </a:r>
          </a:p>
          <a:p>
            <a:pPr>
              <a:spcBef>
                <a:spcPct val="20000"/>
              </a:spcBef>
              <a:buClr>
                <a:schemeClr val="tx1"/>
              </a:buClr>
              <a:defRPr/>
            </a:pPr>
            <a:r>
              <a:rPr lang="en-CA" sz="2000" b="0" dirty="0">
                <a:solidFill>
                  <a:schemeClr val="tx1"/>
                </a:solidFill>
                <a:latin typeface="Helvetica" pitchFamily="34" charset="0"/>
                <a:cs typeface="+mn-cs"/>
              </a:rPr>
              <a:t>the letter </a:t>
            </a:r>
            <a:r>
              <a:rPr lang="en-CA" sz="2000" dirty="0">
                <a:solidFill>
                  <a:schemeClr val="tx1"/>
                </a:solidFill>
                <a:latin typeface="Helvetica" pitchFamily="34" charset="0"/>
                <a:cs typeface="+mn-cs"/>
              </a:rPr>
              <a:t>“P” </a:t>
            </a:r>
            <a:r>
              <a:rPr lang="en-CA" sz="2000" b="0" dirty="0">
                <a:solidFill>
                  <a:schemeClr val="tx1"/>
                </a:solidFill>
                <a:latin typeface="Helvetica" pitchFamily="34" charset="0"/>
                <a:cs typeface="+mn-cs"/>
              </a:rPr>
              <a:t>(e.g., </a:t>
            </a:r>
            <a:r>
              <a:rPr lang="en-CA" sz="2000" dirty="0">
                <a:solidFill>
                  <a:schemeClr val="tx1"/>
                </a:solidFill>
                <a:latin typeface="Helvetica" pitchFamily="34" charset="0"/>
                <a:cs typeface="+mn-cs"/>
              </a:rPr>
              <a:t>116P</a:t>
            </a:r>
            <a:r>
              <a:rPr lang="en-CA" sz="2000" b="0" dirty="0">
                <a:solidFill>
                  <a:schemeClr val="tx1"/>
                </a:solidFill>
                <a:latin typeface="Helvetica" pitchFamily="34" charset="0"/>
                <a:cs typeface="+mn-cs"/>
              </a:rPr>
              <a:t>), the material may undergo violent polymerization if subjected</a:t>
            </a:r>
          </a:p>
          <a:p>
            <a:pPr>
              <a:spcBef>
                <a:spcPct val="20000"/>
              </a:spcBef>
              <a:buClr>
                <a:schemeClr val="tx1"/>
              </a:buClr>
              <a:defRPr/>
            </a:pPr>
            <a:r>
              <a:rPr lang="en-CA" sz="2000" b="0" dirty="0">
                <a:solidFill>
                  <a:schemeClr val="tx1"/>
                </a:solidFill>
                <a:latin typeface="Helvetica" pitchFamily="34" charset="0"/>
                <a:cs typeface="+mn-cs"/>
              </a:rPr>
              <a:t>to heat or contamination.</a:t>
            </a:r>
          </a:p>
          <a:p>
            <a:pPr marL="284400" indent="-284400">
              <a:spcBef>
                <a:spcPct val="20000"/>
              </a:spcBef>
              <a:buClr>
                <a:schemeClr val="tx1"/>
              </a:buClr>
              <a:defRPr/>
            </a:pPr>
            <a:r>
              <a:rPr lang="en-CA" sz="2000" b="0" dirty="0">
                <a:solidFill>
                  <a:schemeClr val="tx1"/>
                </a:solidFill>
                <a:latin typeface="Helvetica" pitchFamily="34" charset="0"/>
                <a:cs typeface="+mn-cs"/>
              </a:rPr>
              <a:t> </a:t>
            </a:r>
          </a:p>
          <a:p>
            <a:pPr>
              <a:spcBef>
                <a:spcPct val="20000"/>
              </a:spcBef>
              <a:buClr>
                <a:srgbClr val="0000FF"/>
              </a:buClr>
              <a:defRPr/>
            </a:pPr>
            <a:r>
              <a:rPr lang="en-CA" sz="2000" b="0" dirty="0">
                <a:solidFill>
                  <a:srgbClr val="FF0000"/>
                </a:solidFill>
                <a:latin typeface="Helvetica" pitchFamily="34" charset="0"/>
                <a:cs typeface="+mn-cs"/>
              </a:rPr>
              <a:t>This </a:t>
            </a:r>
            <a:r>
              <a:rPr lang="en-CA" sz="2000" dirty="0">
                <a:solidFill>
                  <a:srgbClr val="FF0000"/>
                </a:solidFill>
                <a:latin typeface="Helvetica" pitchFamily="34" charset="0"/>
                <a:cs typeface="+mn-cs"/>
              </a:rPr>
              <a:t>polymerization</a:t>
            </a:r>
            <a:r>
              <a:rPr lang="en-CA" sz="2000" b="0" dirty="0">
                <a:solidFill>
                  <a:srgbClr val="FF0000"/>
                </a:solidFill>
                <a:latin typeface="Helvetica" pitchFamily="34" charset="0"/>
                <a:cs typeface="+mn-cs"/>
              </a:rPr>
              <a:t> will produce heat and may lead to pressure build-up in containers. This can cause containers to explode or rupture. </a:t>
            </a:r>
          </a:p>
        </p:txBody>
      </p:sp>
      <p:sp>
        <p:nvSpPr>
          <p:cNvPr id="151557" name="Line 11">
            <a:extLst>
              <a:ext uri="{FF2B5EF4-FFF2-40B4-BE49-F238E27FC236}">
                <a16:creationId xmlns:a16="http://schemas.microsoft.com/office/drawing/2014/main" id="{F50AFAA0-0107-4737-9861-BCF93457515D}"/>
              </a:ext>
            </a:extLst>
          </p:cNvPr>
          <p:cNvSpPr>
            <a:spLocks noChangeShapeType="1"/>
          </p:cNvSpPr>
          <p:nvPr/>
        </p:nvSpPr>
        <p:spPr bwMode="auto">
          <a:xfrm>
            <a:off x="152400" y="1390650"/>
            <a:ext cx="8686800" cy="0"/>
          </a:xfrm>
          <a:prstGeom prst="line">
            <a:avLst/>
          </a:prstGeom>
          <a:noFill/>
          <a:ln w="9525">
            <a:solidFill>
              <a:srgbClr val="B2B2B2"/>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6" name="Slide Number Placeholder 5">
            <a:extLst>
              <a:ext uri="{FF2B5EF4-FFF2-40B4-BE49-F238E27FC236}">
                <a16:creationId xmlns:a16="http://schemas.microsoft.com/office/drawing/2014/main" id="{2C605EF6-97B6-4D88-ADB9-49A912810542}"/>
              </a:ext>
            </a:extLst>
          </p:cNvPr>
          <p:cNvSpPr>
            <a:spLocks noGrp="1"/>
          </p:cNvSpPr>
          <p:nvPr>
            <p:ph type="sldNum" sz="quarter" idx="12"/>
          </p:nvPr>
        </p:nvSpPr>
        <p:spPr>
          <a:xfrm>
            <a:off x="8496300" y="6573838"/>
            <a:ext cx="647700" cy="284162"/>
          </a:xfrm>
        </p:spPr>
        <p:txBody>
          <a:bodyPr/>
          <a:lstStyle>
            <a:lvl1pPr>
              <a:defRPr sz="2400" b="1">
                <a:solidFill>
                  <a:srgbClr val="FF6600"/>
                </a:solidFill>
                <a:latin typeface="Times New Roman" panose="02020603050405020304" pitchFamily="18" charset="0"/>
                <a:cs typeface="Arial" panose="020B0604020202020204" pitchFamily="34" charset="0"/>
              </a:defRPr>
            </a:lvl1pPr>
            <a:lvl2pPr marL="742950" indent="-285750">
              <a:defRPr sz="2400" b="1">
                <a:solidFill>
                  <a:srgbClr val="FF6600"/>
                </a:solidFill>
                <a:latin typeface="Times New Roman" panose="02020603050405020304" pitchFamily="18" charset="0"/>
                <a:cs typeface="Arial" panose="020B0604020202020204" pitchFamily="34" charset="0"/>
              </a:defRPr>
            </a:lvl2pPr>
            <a:lvl3pPr marL="1143000" indent="-228600">
              <a:defRPr sz="2400" b="1">
                <a:solidFill>
                  <a:srgbClr val="FF6600"/>
                </a:solidFill>
                <a:latin typeface="Times New Roman" panose="02020603050405020304" pitchFamily="18" charset="0"/>
                <a:cs typeface="Arial" panose="020B0604020202020204" pitchFamily="34" charset="0"/>
              </a:defRPr>
            </a:lvl3pPr>
            <a:lvl4pPr marL="1600200" indent="-228600">
              <a:defRPr sz="2400" b="1">
                <a:solidFill>
                  <a:srgbClr val="FF6600"/>
                </a:solidFill>
                <a:latin typeface="Times New Roman" panose="02020603050405020304" pitchFamily="18" charset="0"/>
                <a:cs typeface="Arial" panose="020B0604020202020204" pitchFamily="34" charset="0"/>
              </a:defRPr>
            </a:lvl4pPr>
            <a:lvl5pPr marL="2057400" indent="-228600">
              <a:defRPr sz="2400" b="1">
                <a:solidFill>
                  <a:srgbClr val="FF6600"/>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b="1">
                <a:solidFill>
                  <a:srgbClr val="FF6600"/>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b="1">
                <a:solidFill>
                  <a:srgbClr val="FF6600"/>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b="1">
                <a:solidFill>
                  <a:srgbClr val="FF6600"/>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b="1">
                <a:solidFill>
                  <a:srgbClr val="FF6600"/>
                </a:solidFill>
                <a:latin typeface="Times New Roman" panose="02020603050405020304" pitchFamily="18" charset="0"/>
                <a:cs typeface="Arial" panose="020B0604020202020204" pitchFamily="34" charset="0"/>
              </a:defRPr>
            </a:lvl9pPr>
          </a:lstStyle>
          <a:p>
            <a:pPr>
              <a:defRPr/>
            </a:pPr>
            <a:fld id="{73CCA729-C344-449F-9294-00EAE5337972}" type="slidenum">
              <a:rPr lang="en-CA" altLang="en-US" sz="1400" smtClean="0">
                <a:solidFill>
                  <a:srgbClr val="000000"/>
                </a:solidFill>
                <a:latin typeface="Helvetica" panose="020B0604020202020204" pitchFamily="34" charset="0"/>
              </a:rPr>
              <a:pPr>
                <a:defRPr/>
              </a:pPr>
              <a:t>75</a:t>
            </a:fld>
            <a:endParaRPr lang="en-CA" altLang="en-US" sz="1400">
              <a:solidFill>
                <a:srgbClr val="000000"/>
              </a:solidFill>
              <a:latin typeface="Helvetica" panose="020B0604020202020204" pitchFamily="34" charset="0"/>
            </a:endParaRPr>
          </a:p>
        </p:txBody>
      </p:sp>
      <p:pic>
        <p:nvPicPr>
          <p:cNvPr id="151559" name="Picture 6">
            <a:extLst>
              <a:ext uri="{FF2B5EF4-FFF2-40B4-BE49-F238E27FC236}">
                <a16:creationId xmlns:a16="http://schemas.microsoft.com/office/drawing/2014/main" id="{463A1A9A-931B-4ED8-A3A6-0A5FF1E73DF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49888" y="1484313"/>
            <a:ext cx="3586162" cy="288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1560" name="Picture 7">
            <a:extLst>
              <a:ext uri="{FF2B5EF4-FFF2-40B4-BE49-F238E27FC236}">
                <a16:creationId xmlns:a16="http://schemas.microsoft.com/office/drawing/2014/main" id="{C5DBE16D-0DBB-40A7-AF23-9656AC8323C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5300663"/>
            <a:ext cx="3036888" cy="5048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51561" name="TextBox 8">
            <a:extLst>
              <a:ext uri="{FF2B5EF4-FFF2-40B4-BE49-F238E27FC236}">
                <a16:creationId xmlns:a16="http://schemas.microsoft.com/office/drawing/2014/main" id="{2281DD70-4C04-4862-9B56-67BE1483A13E}"/>
              </a:ext>
            </a:extLst>
          </p:cNvPr>
          <p:cNvSpPr txBox="1">
            <a:spLocks noChangeArrowheads="1"/>
          </p:cNvSpPr>
          <p:nvPr/>
        </p:nvSpPr>
        <p:spPr bwMode="auto">
          <a:xfrm>
            <a:off x="5867400" y="4797425"/>
            <a:ext cx="1879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1pPr>
            <a:lvl2pPr marL="742950" indent="-285750">
              <a:spcBef>
                <a:spcPct val="20000"/>
              </a:spcBef>
              <a:buChar char="–"/>
              <a:defRPr sz="24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2pPr>
            <a:lvl3pPr marL="1143000" indent="-228600">
              <a:spcBef>
                <a:spcPct val="20000"/>
              </a:spcBef>
              <a:buChar char="•"/>
              <a:defRPr sz="2400">
                <a:solidFill>
                  <a:schemeClr val="tx1"/>
                </a:solidFill>
                <a:latin typeface="Helvetica" panose="020B0604020202020204" pitchFamily="34" charset="0"/>
                <a:ea typeface="Helvetica" panose="020B0604020202020204" pitchFamily="34" charset="0"/>
                <a:cs typeface="Helvetica" panose="020B0604020202020204" pitchFamily="34" charset="0"/>
              </a:defRPr>
            </a:lvl3pPr>
            <a:lvl4pPr marL="1600200" indent="-228600">
              <a:spcBef>
                <a:spcPct val="20000"/>
              </a:spcBef>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4pPr>
            <a:lvl5pPr marL="2057400" indent="-228600">
              <a:spcBef>
                <a:spcPct val="20000"/>
              </a:spcBef>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9pPr>
          </a:lstStyle>
          <a:p>
            <a:pPr>
              <a:spcBef>
                <a:spcPct val="0"/>
              </a:spcBef>
              <a:buFontTx/>
              <a:buNone/>
            </a:pPr>
            <a:r>
              <a:rPr lang="en-US" altLang="en-US" sz="2400" b="0">
                <a:cs typeface="Arial" panose="020B0604020202020204" pitchFamily="34" charset="0"/>
              </a:rPr>
              <a:t>i.e. Ethylene</a:t>
            </a:r>
          </a:p>
        </p:txBody>
      </p:sp>
      <p:sp>
        <p:nvSpPr>
          <p:cNvPr id="2" name="Rectangle 1">
            <a:extLst>
              <a:ext uri="{FF2B5EF4-FFF2-40B4-BE49-F238E27FC236}">
                <a16:creationId xmlns:a16="http://schemas.microsoft.com/office/drawing/2014/main" id="{BEEAD02F-83F9-448D-A131-05E79E6C641E}"/>
              </a:ext>
            </a:extLst>
          </p:cNvPr>
          <p:cNvSpPr/>
          <p:nvPr/>
        </p:nvSpPr>
        <p:spPr>
          <a:xfrm>
            <a:off x="6227763" y="5259388"/>
            <a:ext cx="360362" cy="617537"/>
          </a:xfrm>
          <a:prstGeom prst="rect">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aphicFrame>
        <p:nvGraphicFramePr>
          <p:cNvPr id="12" name="Diagram 11">
            <a:extLst>
              <a:ext uri="{FF2B5EF4-FFF2-40B4-BE49-F238E27FC236}">
                <a16:creationId xmlns:a16="http://schemas.microsoft.com/office/drawing/2014/main" id="{213EF2F7-6CB0-43F6-BE88-26BCF0A82D3F}"/>
              </a:ext>
            </a:extLst>
          </p:cNvPr>
          <p:cNvGraphicFramePr/>
          <p:nvPr/>
        </p:nvGraphicFramePr>
        <p:xfrm>
          <a:off x="1458071" y="6165304"/>
          <a:ext cx="6372320" cy="64807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ransition/>
</p:sld>
</file>

<file path=ppt/slides/slide7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8242" name="Title 1">
            <a:extLst>
              <a:ext uri="{FF2B5EF4-FFF2-40B4-BE49-F238E27FC236}">
                <a16:creationId xmlns:a16="http://schemas.microsoft.com/office/drawing/2014/main" id="{05A25993-8DA0-4F23-BF0F-1D027183EA47}"/>
              </a:ext>
            </a:extLst>
          </p:cNvPr>
          <p:cNvSpPr>
            <a:spLocks noGrp="1"/>
          </p:cNvSpPr>
          <p:nvPr>
            <p:ph type="title"/>
          </p:nvPr>
        </p:nvSpPr>
        <p:spPr bwMode="auto">
          <a:xfrm>
            <a:off x="830263" y="620713"/>
            <a:ext cx="8205787" cy="792162"/>
          </a:xfrm>
          <a:ln>
            <a:miter lim="800000"/>
            <a:headEnd/>
            <a:tailEnd/>
          </a:ln>
        </p:spPr>
        <p:txBody>
          <a:bodyPr vert="horz" wrap="square" lIns="91440" tIns="45720" rIns="91440" bIns="45720" numCol="1" anchor="t" anchorCtr="0" compatLnSpc="1">
            <a:prstTxWarp prst="textNoShape">
              <a:avLst/>
            </a:prstTxWarp>
          </a:bodyPr>
          <a:lstStyle/>
          <a:p>
            <a:pPr>
              <a:defRPr/>
            </a:pPr>
            <a:r>
              <a:rPr lang="en-CA" sz="3600" kern="1200" dirty="0">
                <a:solidFill>
                  <a:srgbClr val="33CC33"/>
                </a:solidFill>
                <a:effectLst>
                  <a:outerShdw blurRad="38100" dist="38100" dir="2700000" algn="tl">
                    <a:srgbClr val="000000"/>
                  </a:outerShdw>
                </a:effectLst>
              </a:rPr>
              <a:t>GREEN </a:t>
            </a:r>
            <a:r>
              <a:rPr lang="en-CA" sz="3600" dirty="0"/>
              <a:t>Highlighted Substances</a:t>
            </a:r>
            <a:endParaRPr lang="en-CA" altLang="en-US" sz="3600" dirty="0">
              <a:ea typeface="ＭＳ Ｐゴシック" pitchFamily="34" charset="-128"/>
            </a:endParaRPr>
          </a:p>
        </p:txBody>
      </p:sp>
      <p:sp>
        <p:nvSpPr>
          <p:cNvPr id="4" name="Slide Number Placeholder 3">
            <a:extLst>
              <a:ext uri="{FF2B5EF4-FFF2-40B4-BE49-F238E27FC236}">
                <a16:creationId xmlns:a16="http://schemas.microsoft.com/office/drawing/2014/main" id="{798C2132-B4A8-4C72-9A34-AE5F99C2E727}"/>
              </a:ext>
            </a:extLst>
          </p:cNvPr>
          <p:cNvSpPr>
            <a:spLocks noGrp="1"/>
          </p:cNvSpPr>
          <p:nvPr>
            <p:ph type="sldNum" sz="quarter" idx="12"/>
          </p:nvPr>
        </p:nvSpPr>
        <p:spPr>
          <a:xfrm>
            <a:off x="8496300" y="6573838"/>
            <a:ext cx="647700" cy="284162"/>
          </a:xfrm>
        </p:spPr>
        <p:txBody>
          <a:bodyPr/>
          <a:lstStyle>
            <a:lvl1pPr>
              <a:defRPr sz="2400" b="1">
                <a:solidFill>
                  <a:srgbClr val="FF6600"/>
                </a:solidFill>
                <a:latin typeface="Times New Roman" panose="02020603050405020304" pitchFamily="18" charset="0"/>
                <a:cs typeface="Arial" panose="020B0604020202020204" pitchFamily="34" charset="0"/>
              </a:defRPr>
            </a:lvl1pPr>
            <a:lvl2pPr marL="742950" indent="-285750">
              <a:defRPr sz="2400" b="1">
                <a:solidFill>
                  <a:srgbClr val="FF6600"/>
                </a:solidFill>
                <a:latin typeface="Times New Roman" panose="02020603050405020304" pitchFamily="18" charset="0"/>
                <a:cs typeface="Arial" panose="020B0604020202020204" pitchFamily="34" charset="0"/>
              </a:defRPr>
            </a:lvl2pPr>
            <a:lvl3pPr marL="1143000" indent="-228600">
              <a:defRPr sz="2400" b="1">
                <a:solidFill>
                  <a:srgbClr val="FF6600"/>
                </a:solidFill>
                <a:latin typeface="Times New Roman" panose="02020603050405020304" pitchFamily="18" charset="0"/>
                <a:cs typeface="Arial" panose="020B0604020202020204" pitchFamily="34" charset="0"/>
              </a:defRPr>
            </a:lvl3pPr>
            <a:lvl4pPr marL="1600200" indent="-228600">
              <a:defRPr sz="2400" b="1">
                <a:solidFill>
                  <a:srgbClr val="FF6600"/>
                </a:solidFill>
                <a:latin typeface="Times New Roman" panose="02020603050405020304" pitchFamily="18" charset="0"/>
                <a:cs typeface="Arial" panose="020B0604020202020204" pitchFamily="34" charset="0"/>
              </a:defRPr>
            </a:lvl4pPr>
            <a:lvl5pPr marL="2057400" indent="-228600">
              <a:defRPr sz="2400" b="1">
                <a:solidFill>
                  <a:srgbClr val="FF6600"/>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b="1">
                <a:solidFill>
                  <a:srgbClr val="FF6600"/>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b="1">
                <a:solidFill>
                  <a:srgbClr val="FF6600"/>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b="1">
                <a:solidFill>
                  <a:srgbClr val="FF6600"/>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b="1">
                <a:solidFill>
                  <a:srgbClr val="FF6600"/>
                </a:solidFill>
                <a:latin typeface="Times New Roman" panose="02020603050405020304" pitchFamily="18" charset="0"/>
                <a:cs typeface="Arial" panose="020B0604020202020204" pitchFamily="34" charset="0"/>
              </a:defRPr>
            </a:lvl9pPr>
          </a:lstStyle>
          <a:p>
            <a:pPr>
              <a:defRPr/>
            </a:pPr>
            <a:fld id="{BF6600E0-B88D-4910-88E3-080E1F7CFD61}" type="slidenum">
              <a:rPr lang="en-US" altLang="en-US" sz="1400" smtClean="0">
                <a:solidFill>
                  <a:srgbClr val="000000"/>
                </a:solidFill>
                <a:latin typeface="Helvetica" panose="020B0604020202020204" pitchFamily="34" charset="0"/>
              </a:rPr>
              <a:pPr>
                <a:defRPr/>
              </a:pPr>
              <a:t>76</a:t>
            </a:fld>
            <a:endParaRPr lang="en-US" altLang="en-US" sz="1400">
              <a:solidFill>
                <a:srgbClr val="000000"/>
              </a:solidFill>
              <a:latin typeface="Helvetica" panose="020B0604020202020204" pitchFamily="34" charset="0"/>
            </a:endParaRPr>
          </a:p>
        </p:txBody>
      </p:sp>
      <p:sp>
        <p:nvSpPr>
          <p:cNvPr id="154628" name="Rectangle 4">
            <a:extLst>
              <a:ext uri="{FF2B5EF4-FFF2-40B4-BE49-F238E27FC236}">
                <a16:creationId xmlns:a16="http://schemas.microsoft.com/office/drawing/2014/main" id="{2E5AAA9C-6F61-4B26-BD07-4F3978600014}"/>
              </a:ext>
            </a:extLst>
          </p:cNvPr>
          <p:cNvSpPr>
            <a:spLocks noChangeArrowheads="1"/>
          </p:cNvSpPr>
          <p:nvPr/>
        </p:nvSpPr>
        <p:spPr bwMode="auto">
          <a:xfrm>
            <a:off x="1403350" y="1743075"/>
            <a:ext cx="6408738" cy="461963"/>
          </a:xfrm>
          <a:prstGeom prst="rect">
            <a:avLst/>
          </a:prstGeom>
          <a:noFill/>
          <a:ln>
            <a:noFill/>
          </a:ln>
        </p:spPr>
        <p:txBody>
          <a:bodyPr>
            <a:spAutoFit/>
          </a:bodyPr>
          <a:lstStyle>
            <a:lvl1pPr>
              <a:spcBef>
                <a:spcPct val="20000"/>
              </a:spcBef>
              <a:buChar char="•"/>
              <a:defRPr sz="28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1pPr>
            <a:lvl2pPr marL="742950" indent="-285750">
              <a:spcBef>
                <a:spcPct val="20000"/>
              </a:spcBef>
              <a:buChar char="–"/>
              <a:defRPr sz="24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2pPr>
            <a:lvl3pPr marL="1143000" indent="-228600">
              <a:spcBef>
                <a:spcPct val="20000"/>
              </a:spcBef>
              <a:buChar char="•"/>
              <a:defRPr sz="2400">
                <a:solidFill>
                  <a:schemeClr val="tx1"/>
                </a:solidFill>
                <a:latin typeface="Helvetica" panose="020B0604020202020204" pitchFamily="34" charset="0"/>
                <a:ea typeface="Helvetica" panose="020B0604020202020204" pitchFamily="34" charset="0"/>
                <a:cs typeface="Helvetica" panose="020B0604020202020204" pitchFamily="34" charset="0"/>
              </a:defRPr>
            </a:lvl3pPr>
            <a:lvl4pPr marL="1600200" indent="-228600">
              <a:spcBef>
                <a:spcPct val="20000"/>
              </a:spcBef>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4pPr>
            <a:lvl5pPr marL="2057400" indent="-228600">
              <a:spcBef>
                <a:spcPct val="20000"/>
              </a:spcBef>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9pPr>
          </a:lstStyle>
          <a:p>
            <a:pPr algn="ctr">
              <a:spcBef>
                <a:spcPct val="0"/>
              </a:spcBef>
              <a:buFontTx/>
              <a:buNone/>
              <a:defRPr/>
            </a:pPr>
            <a:r>
              <a:rPr lang="en-CA" altLang="en-US" sz="2400" dirty="0"/>
              <a:t>Found a substance highlighted in </a:t>
            </a:r>
            <a:r>
              <a:rPr lang="en-CA" altLang="en-US" sz="2400" dirty="0">
                <a:solidFill>
                  <a:srgbClr val="33CC33"/>
                </a:solidFill>
                <a:effectLst>
                  <a:outerShdw blurRad="38100" dist="38100" dir="2700000" algn="tl">
                    <a:srgbClr val="000000">
                      <a:alpha val="43137"/>
                    </a:srgbClr>
                  </a:outerShdw>
                </a:effectLst>
              </a:rPr>
              <a:t>GREEN</a:t>
            </a:r>
            <a:r>
              <a:rPr lang="en-CA" altLang="en-US" sz="2400" dirty="0"/>
              <a:t>?</a:t>
            </a:r>
          </a:p>
        </p:txBody>
      </p:sp>
      <p:pic>
        <p:nvPicPr>
          <p:cNvPr id="152581" name="Picture 7">
            <a:extLst>
              <a:ext uri="{FF2B5EF4-FFF2-40B4-BE49-F238E27FC236}">
                <a16:creationId xmlns:a16="http://schemas.microsoft.com/office/drawing/2014/main" id="{216FA896-037F-40FF-8198-9D951936D26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41563" y="2565400"/>
            <a:ext cx="4448175" cy="302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62103BD6-5FC3-4454-AA74-BAF7CC1FC940}"/>
              </a:ext>
            </a:extLst>
          </p:cNvPr>
          <p:cNvSpPr/>
          <p:nvPr/>
        </p:nvSpPr>
        <p:spPr>
          <a:xfrm>
            <a:off x="4284663" y="2565400"/>
            <a:ext cx="792162" cy="647700"/>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aphicFrame>
        <p:nvGraphicFramePr>
          <p:cNvPr id="8" name="Diagram 7">
            <a:extLst>
              <a:ext uri="{FF2B5EF4-FFF2-40B4-BE49-F238E27FC236}">
                <a16:creationId xmlns:a16="http://schemas.microsoft.com/office/drawing/2014/main" id="{4875D377-95C3-4FFA-B5C7-54E7DBD421AD}"/>
              </a:ext>
            </a:extLst>
          </p:cNvPr>
          <p:cNvGraphicFramePr/>
          <p:nvPr/>
        </p:nvGraphicFramePr>
        <p:xfrm>
          <a:off x="1458071" y="6165304"/>
          <a:ext cx="6372320" cy="6480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sld>
</file>

<file path=ppt/slides/slide7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C3CCAC8-69E5-4A62-82B8-808E714A8DA6}"/>
              </a:ext>
            </a:extLst>
          </p:cNvPr>
          <p:cNvSpPr/>
          <p:nvPr/>
        </p:nvSpPr>
        <p:spPr>
          <a:xfrm>
            <a:off x="1331913" y="2924175"/>
            <a:ext cx="1368425" cy="360363"/>
          </a:xfrm>
          <a:prstGeom prst="rect">
            <a:avLst/>
          </a:prstGeom>
          <a:solidFill>
            <a:srgbClr val="FFFF00"/>
          </a:solidFill>
          <a:ln>
            <a:solidFill>
              <a:srgbClr val="FFFF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CA"/>
          </a:p>
        </p:txBody>
      </p:sp>
      <p:sp>
        <p:nvSpPr>
          <p:cNvPr id="2" name="Title 1">
            <a:extLst>
              <a:ext uri="{FF2B5EF4-FFF2-40B4-BE49-F238E27FC236}">
                <a16:creationId xmlns:a16="http://schemas.microsoft.com/office/drawing/2014/main" id="{054C4753-A57F-4B08-9582-ED85DDDB107B}"/>
              </a:ext>
            </a:extLst>
          </p:cNvPr>
          <p:cNvSpPr>
            <a:spLocks noGrp="1"/>
          </p:cNvSpPr>
          <p:nvPr>
            <p:ph type="title"/>
          </p:nvPr>
        </p:nvSpPr>
        <p:spPr>
          <a:xfrm>
            <a:off x="830263" y="620713"/>
            <a:ext cx="8205787" cy="792162"/>
          </a:xfrm>
        </p:spPr>
        <p:txBody>
          <a:bodyPr/>
          <a:lstStyle/>
          <a:p>
            <a:pPr>
              <a:defRPr/>
            </a:pPr>
            <a:r>
              <a:rPr lang="en-CA" sz="3600" kern="1200" dirty="0">
                <a:solidFill>
                  <a:srgbClr val="33CC33"/>
                </a:solidFill>
                <a:effectLst>
                  <a:outerShdw blurRad="38100" dist="38100" dir="2700000" algn="tl">
                    <a:srgbClr val="000000"/>
                  </a:outerShdw>
                </a:effectLst>
              </a:rPr>
              <a:t>GREEN </a:t>
            </a:r>
            <a:r>
              <a:rPr lang="en-CA" sz="3600" dirty="0"/>
              <a:t>Highlighted Substances</a:t>
            </a:r>
          </a:p>
        </p:txBody>
      </p:sp>
      <p:sp>
        <p:nvSpPr>
          <p:cNvPr id="3" name="Content Placeholder 2">
            <a:extLst>
              <a:ext uri="{FF2B5EF4-FFF2-40B4-BE49-F238E27FC236}">
                <a16:creationId xmlns:a16="http://schemas.microsoft.com/office/drawing/2014/main" id="{EAEC8D24-8DC0-4013-9B50-3CC588AA469C}"/>
              </a:ext>
            </a:extLst>
          </p:cNvPr>
          <p:cNvSpPr>
            <a:spLocks noGrp="1"/>
          </p:cNvSpPr>
          <p:nvPr>
            <p:ph idx="1"/>
          </p:nvPr>
        </p:nvSpPr>
        <p:spPr>
          <a:xfrm>
            <a:off x="114300" y="2117725"/>
            <a:ext cx="3727450" cy="2663825"/>
          </a:xfrm>
        </p:spPr>
        <p:txBody>
          <a:bodyPr/>
          <a:lstStyle/>
          <a:p>
            <a:pPr>
              <a:buFontTx/>
              <a:buNone/>
              <a:defRPr/>
            </a:pPr>
            <a:r>
              <a:rPr lang="en-CA" sz="2400" dirty="0"/>
              <a:t>	If the material is highlighted in </a:t>
            </a:r>
            <a:r>
              <a:rPr lang="en-CA" sz="2400" b="1" kern="1200" dirty="0">
                <a:solidFill>
                  <a:srgbClr val="33CC33"/>
                </a:solidFill>
                <a:effectLst>
                  <a:outerShdw blurRad="38100" dist="38100" dir="2700000" algn="tl">
                    <a:srgbClr val="000000"/>
                  </a:outerShdw>
                </a:effectLst>
              </a:rPr>
              <a:t>GREEN</a:t>
            </a:r>
            <a:r>
              <a:rPr lang="en-CA" sz="2400" b="1" dirty="0"/>
              <a:t> </a:t>
            </a:r>
            <a:r>
              <a:rPr lang="en-CA" sz="2400" dirty="0"/>
              <a:t>in the </a:t>
            </a:r>
            <a:r>
              <a:rPr lang="en-CA" sz="2400" b="1" dirty="0">
                <a:effectLst>
                  <a:outerShdw blurRad="38100" dist="38100" dir="2700000" algn="tl">
                    <a:srgbClr val="000000">
                      <a:alpha val="43137"/>
                    </a:srgbClr>
                  </a:outerShdw>
                </a:effectLst>
              </a:rPr>
              <a:t>YELLOW</a:t>
            </a:r>
            <a:r>
              <a:rPr lang="en-CA" sz="2400" dirty="0">
                <a:solidFill>
                  <a:srgbClr val="FAFD00"/>
                </a:solidFill>
                <a:effectLst>
                  <a:outerShdw blurRad="38100" dist="38100" dir="2700000" algn="tl">
                    <a:srgbClr val="000000"/>
                  </a:outerShdw>
                </a:effectLst>
              </a:rPr>
              <a:t> </a:t>
            </a:r>
            <a:r>
              <a:rPr lang="en-CA" sz="2400" dirty="0">
                <a:solidFill>
                  <a:prstClr val="black"/>
                </a:solidFill>
              </a:rPr>
              <a:t>and </a:t>
            </a:r>
            <a:r>
              <a:rPr lang="en-CA" sz="2400" b="1" dirty="0">
                <a:solidFill>
                  <a:srgbClr val="0000FF"/>
                </a:solidFill>
                <a:effectLst>
                  <a:outerShdw blurRad="38100" dist="38100" dir="2700000" algn="tl">
                    <a:prstClr val="black"/>
                  </a:outerShdw>
                </a:effectLst>
                <a:ea typeface="ＭＳ Ｐゴシック"/>
              </a:rPr>
              <a:t>BLUE</a:t>
            </a:r>
            <a:r>
              <a:rPr lang="en-CA" sz="2400" dirty="0">
                <a:solidFill>
                  <a:srgbClr val="0000FF"/>
                </a:solidFill>
                <a:effectLst>
                  <a:outerShdw blurRad="38100" dist="38100" dir="2700000" algn="tl">
                    <a:prstClr val="black"/>
                  </a:outerShdw>
                </a:effectLst>
                <a:ea typeface="ＭＳ Ｐゴシック"/>
              </a:rPr>
              <a:t> </a:t>
            </a:r>
            <a:r>
              <a:rPr lang="en-CA" sz="2400" dirty="0">
                <a:solidFill>
                  <a:prstClr val="black"/>
                </a:solidFill>
              </a:rPr>
              <a:t>Sections, it is considered a TIH/ water reactive/ chemical warfare agent.</a:t>
            </a:r>
          </a:p>
        </p:txBody>
      </p:sp>
      <p:sp>
        <p:nvSpPr>
          <p:cNvPr id="4" name="Slide Number Placeholder 3">
            <a:extLst>
              <a:ext uri="{FF2B5EF4-FFF2-40B4-BE49-F238E27FC236}">
                <a16:creationId xmlns:a16="http://schemas.microsoft.com/office/drawing/2014/main" id="{5CF5514C-C503-4468-8DF9-08804B48F2E7}"/>
              </a:ext>
            </a:extLst>
          </p:cNvPr>
          <p:cNvSpPr>
            <a:spLocks noGrp="1"/>
          </p:cNvSpPr>
          <p:nvPr>
            <p:ph type="sldNum" sz="quarter" idx="12"/>
          </p:nvPr>
        </p:nvSpPr>
        <p:spPr>
          <a:xfrm>
            <a:off x="8496300" y="6573838"/>
            <a:ext cx="647700" cy="284162"/>
          </a:xfrm>
        </p:spPr>
        <p:txBody>
          <a:bodyPr/>
          <a:lstStyle>
            <a:lvl1pPr>
              <a:defRPr sz="2400" b="1">
                <a:solidFill>
                  <a:srgbClr val="FF6600"/>
                </a:solidFill>
                <a:latin typeface="Times New Roman" panose="02020603050405020304" pitchFamily="18" charset="0"/>
                <a:cs typeface="Arial" panose="020B0604020202020204" pitchFamily="34" charset="0"/>
              </a:defRPr>
            </a:lvl1pPr>
            <a:lvl2pPr marL="742950" indent="-285750">
              <a:defRPr sz="2400" b="1">
                <a:solidFill>
                  <a:srgbClr val="FF6600"/>
                </a:solidFill>
                <a:latin typeface="Times New Roman" panose="02020603050405020304" pitchFamily="18" charset="0"/>
                <a:cs typeface="Arial" panose="020B0604020202020204" pitchFamily="34" charset="0"/>
              </a:defRPr>
            </a:lvl2pPr>
            <a:lvl3pPr marL="1143000" indent="-228600">
              <a:defRPr sz="2400" b="1">
                <a:solidFill>
                  <a:srgbClr val="FF6600"/>
                </a:solidFill>
                <a:latin typeface="Times New Roman" panose="02020603050405020304" pitchFamily="18" charset="0"/>
                <a:cs typeface="Arial" panose="020B0604020202020204" pitchFamily="34" charset="0"/>
              </a:defRPr>
            </a:lvl3pPr>
            <a:lvl4pPr marL="1600200" indent="-228600">
              <a:defRPr sz="2400" b="1">
                <a:solidFill>
                  <a:srgbClr val="FF6600"/>
                </a:solidFill>
                <a:latin typeface="Times New Roman" panose="02020603050405020304" pitchFamily="18" charset="0"/>
                <a:cs typeface="Arial" panose="020B0604020202020204" pitchFamily="34" charset="0"/>
              </a:defRPr>
            </a:lvl4pPr>
            <a:lvl5pPr marL="2057400" indent="-228600">
              <a:defRPr sz="2400" b="1">
                <a:solidFill>
                  <a:srgbClr val="FF6600"/>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b="1">
                <a:solidFill>
                  <a:srgbClr val="FF6600"/>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b="1">
                <a:solidFill>
                  <a:srgbClr val="FF6600"/>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b="1">
                <a:solidFill>
                  <a:srgbClr val="FF6600"/>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b="1">
                <a:solidFill>
                  <a:srgbClr val="FF6600"/>
                </a:solidFill>
                <a:latin typeface="Times New Roman" panose="02020603050405020304" pitchFamily="18" charset="0"/>
                <a:cs typeface="Arial" panose="020B0604020202020204" pitchFamily="34" charset="0"/>
              </a:defRPr>
            </a:lvl9pPr>
          </a:lstStyle>
          <a:p>
            <a:pPr>
              <a:defRPr/>
            </a:pPr>
            <a:fld id="{E534232A-F1DA-4572-999E-699DE726D84B}" type="slidenum">
              <a:rPr lang="en-US" altLang="en-US" sz="1400" smtClean="0">
                <a:solidFill>
                  <a:srgbClr val="000000"/>
                </a:solidFill>
                <a:latin typeface="Helvetica" panose="020B0604020202020204" pitchFamily="34" charset="0"/>
              </a:rPr>
              <a:pPr>
                <a:defRPr/>
              </a:pPr>
              <a:t>77</a:t>
            </a:fld>
            <a:endParaRPr lang="en-US" altLang="en-US" sz="1400">
              <a:solidFill>
                <a:srgbClr val="000000"/>
              </a:solidFill>
              <a:latin typeface="Helvetica" panose="020B0604020202020204" pitchFamily="34" charset="0"/>
            </a:endParaRPr>
          </a:p>
        </p:txBody>
      </p:sp>
      <p:pic>
        <p:nvPicPr>
          <p:cNvPr id="153606" name="Picture 4">
            <a:extLst>
              <a:ext uri="{FF2B5EF4-FFF2-40B4-BE49-F238E27FC236}">
                <a16:creationId xmlns:a16="http://schemas.microsoft.com/office/drawing/2014/main" id="{41E40BB8-EEE5-4BF8-A663-8A6186CD3CD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51275" y="1681163"/>
            <a:ext cx="4086225" cy="361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a:extLst>
              <a:ext uri="{FF2B5EF4-FFF2-40B4-BE49-F238E27FC236}">
                <a16:creationId xmlns:a16="http://schemas.microsoft.com/office/drawing/2014/main" id="{BBAE42A3-F761-4D58-BB46-B91CC4987295}"/>
              </a:ext>
            </a:extLst>
          </p:cNvPr>
          <p:cNvSpPr txBox="1"/>
          <p:nvPr/>
        </p:nvSpPr>
        <p:spPr>
          <a:xfrm>
            <a:off x="7561263" y="1724025"/>
            <a:ext cx="1476375" cy="1323975"/>
          </a:xfrm>
          <a:prstGeom prst="rect">
            <a:avLst/>
          </a:prstGeom>
          <a:noFill/>
          <a:ln w="19050">
            <a:solidFill>
              <a:schemeClr val="accent2">
                <a:lumMod val="75000"/>
              </a:schemeClr>
            </a:solidFill>
          </a:ln>
        </p:spPr>
        <p:txBody>
          <a:bodyPr>
            <a:spAutoFit/>
          </a:bodyPr>
          <a:lstStyle/>
          <a:p>
            <a:pPr>
              <a:defRPr/>
            </a:pPr>
            <a:r>
              <a:rPr lang="en-US" sz="2000" b="0" dirty="0">
                <a:solidFill>
                  <a:schemeClr val="tx1"/>
                </a:solidFill>
                <a:latin typeface="Helvetica" pitchFamily="34" charset="0"/>
                <a:cs typeface="Arial" charset="0"/>
              </a:rPr>
              <a:t>Info found in </a:t>
            </a:r>
            <a:r>
              <a:rPr lang="en-CA" sz="2000" dirty="0">
                <a:solidFill>
                  <a:srgbClr val="33CC33"/>
                </a:solidFill>
                <a:effectLst>
                  <a:outerShdw blurRad="38100" dist="38100" dir="2700000" algn="tl">
                    <a:srgbClr val="000000"/>
                  </a:outerShdw>
                </a:effectLst>
                <a:latin typeface="Helvetica" panose="020B0604020202020204" pitchFamily="34" charset="0"/>
                <a:cs typeface="Helvetica" panose="020B0604020202020204" pitchFamily="34" charset="0"/>
              </a:rPr>
              <a:t>GREEN</a:t>
            </a:r>
            <a:r>
              <a:rPr lang="en-CA" sz="2000" dirty="0">
                <a:latin typeface="Helvetica" panose="020B0604020202020204" pitchFamily="34" charset="0"/>
                <a:cs typeface="Helvetica" panose="020B0604020202020204" pitchFamily="34" charset="0"/>
              </a:rPr>
              <a:t> </a:t>
            </a:r>
            <a:r>
              <a:rPr lang="en-US" sz="2000" b="0" dirty="0">
                <a:solidFill>
                  <a:schemeClr val="tx1"/>
                </a:solidFill>
                <a:latin typeface="Helvetica" pitchFamily="34" charset="0"/>
                <a:cs typeface="Arial" charset="0"/>
              </a:rPr>
              <a:t>Section of the book</a:t>
            </a:r>
          </a:p>
        </p:txBody>
      </p:sp>
      <p:sp>
        <p:nvSpPr>
          <p:cNvPr id="13" name="Bent-Up Arrow 12">
            <a:extLst>
              <a:ext uri="{FF2B5EF4-FFF2-40B4-BE49-F238E27FC236}">
                <a16:creationId xmlns:a16="http://schemas.microsoft.com/office/drawing/2014/main" id="{14368EB5-C55E-4C2A-BD32-9DF0D9EF344B}"/>
              </a:ext>
            </a:extLst>
          </p:cNvPr>
          <p:cNvSpPr/>
          <p:nvPr/>
        </p:nvSpPr>
        <p:spPr>
          <a:xfrm rot="16200000" flipH="1">
            <a:off x="7740650" y="4346575"/>
            <a:ext cx="647700" cy="647700"/>
          </a:xfrm>
          <a:prstGeom prst="bentUpArrow">
            <a:avLst>
              <a:gd name="adj1" fmla="val 12992"/>
              <a:gd name="adj2" fmla="val 12991"/>
              <a:gd name="adj3" fmla="val 23499"/>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1" name="Bent-Up Arrow 10">
            <a:extLst>
              <a:ext uri="{FF2B5EF4-FFF2-40B4-BE49-F238E27FC236}">
                <a16:creationId xmlns:a16="http://schemas.microsoft.com/office/drawing/2014/main" id="{1527A13F-A6D8-481D-9936-1F305E9DC035}"/>
              </a:ext>
            </a:extLst>
          </p:cNvPr>
          <p:cNvSpPr/>
          <p:nvPr/>
        </p:nvSpPr>
        <p:spPr>
          <a:xfrm rot="16200000" flipH="1">
            <a:off x="6610350" y="2697163"/>
            <a:ext cx="892175" cy="2663825"/>
          </a:xfrm>
          <a:prstGeom prst="bentUpArrow">
            <a:avLst>
              <a:gd name="adj1" fmla="val 9383"/>
              <a:gd name="adj2" fmla="val 9614"/>
              <a:gd name="adj3" fmla="val 15780"/>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0" name="Bent-Up Arrow 9">
            <a:extLst>
              <a:ext uri="{FF2B5EF4-FFF2-40B4-BE49-F238E27FC236}">
                <a16:creationId xmlns:a16="http://schemas.microsoft.com/office/drawing/2014/main" id="{F9BA56ED-4CF4-4642-BAD0-9264548BBD5F}"/>
              </a:ext>
            </a:extLst>
          </p:cNvPr>
          <p:cNvSpPr/>
          <p:nvPr/>
        </p:nvSpPr>
        <p:spPr>
          <a:xfrm rot="16200000" flipH="1">
            <a:off x="7740650" y="3049588"/>
            <a:ext cx="647700" cy="647700"/>
          </a:xfrm>
          <a:prstGeom prst="bentUpArrow">
            <a:avLst>
              <a:gd name="adj1" fmla="val 12992"/>
              <a:gd name="adj2" fmla="val 12991"/>
              <a:gd name="adj3" fmla="val 23499"/>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aphicFrame>
        <p:nvGraphicFramePr>
          <p:cNvPr id="12" name="Diagram 11">
            <a:extLst>
              <a:ext uri="{FF2B5EF4-FFF2-40B4-BE49-F238E27FC236}">
                <a16:creationId xmlns:a16="http://schemas.microsoft.com/office/drawing/2014/main" id="{30EADCDB-3946-44F9-9ADA-BF6C1B431AF6}"/>
              </a:ext>
            </a:extLst>
          </p:cNvPr>
          <p:cNvGraphicFramePr/>
          <p:nvPr/>
        </p:nvGraphicFramePr>
        <p:xfrm>
          <a:off x="1458071" y="6165304"/>
          <a:ext cx="6372320" cy="64807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par>
                                <p:cTn id="8" presetID="22" presetClass="entr" presetSubtype="4"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down)">
                                      <p:cBhvr>
                                        <p:cTn id="10" dur="500"/>
                                        <p:tgtEl>
                                          <p:spTgt spid="10"/>
                                        </p:tgtEl>
                                      </p:cBhvr>
                                    </p:animEffect>
                                  </p:childTnLst>
                                </p:cTn>
                              </p:par>
                              <p:par>
                                <p:cTn id="11" presetID="22" presetClass="entr" presetSubtype="4"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ipe(down)">
                                      <p:cBhvr>
                                        <p:cTn id="13" dur="500"/>
                                        <p:tgtEl>
                                          <p:spTgt spid="11"/>
                                        </p:tgtEl>
                                      </p:cBhvr>
                                    </p:animEffect>
                                  </p:childTnLst>
                                </p:cTn>
                              </p:par>
                              <p:par>
                                <p:cTn id="14" presetID="22" presetClass="entr" presetSubtype="4"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wipe(down)">
                                      <p:cBhvr>
                                        <p:cTn id="1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78.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9205728-C33A-41F3-B855-03C6BEBD507D}"/>
              </a:ext>
            </a:extLst>
          </p:cNvPr>
          <p:cNvSpPr/>
          <p:nvPr/>
        </p:nvSpPr>
        <p:spPr>
          <a:xfrm>
            <a:off x="1187450" y="1700213"/>
            <a:ext cx="1395413" cy="325437"/>
          </a:xfrm>
          <a:prstGeom prst="rect">
            <a:avLst/>
          </a:prstGeom>
          <a:solidFill>
            <a:srgbClr val="FFFF00"/>
          </a:solidFill>
          <a:ln>
            <a:solidFill>
              <a:srgbClr val="FFFF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CA"/>
          </a:p>
        </p:txBody>
      </p:sp>
      <p:sp>
        <p:nvSpPr>
          <p:cNvPr id="156675" name="Rectangle 3">
            <a:extLst>
              <a:ext uri="{FF2B5EF4-FFF2-40B4-BE49-F238E27FC236}">
                <a16:creationId xmlns:a16="http://schemas.microsoft.com/office/drawing/2014/main" id="{ADD4A015-118E-40B3-A892-8879DF2A027E}"/>
              </a:ext>
            </a:extLst>
          </p:cNvPr>
          <p:cNvSpPr>
            <a:spLocks noGrp="1" noChangeArrowheads="1"/>
          </p:cNvSpPr>
          <p:nvPr>
            <p:ph idx="1"/>
          </p:nvPr>
        </p:nvSpPr>
        <p:spPr>
          <a:xfrm>
            <a:off x="288925" y="1663700"/>
            <a:ext cx="4859338" cy="3925888"/>
          </a:xfrm>
        </p:spPr>
        <p:txBody>
          <a:bodyPr lIns="90488" tIns="44450" rIns="90488" bIns="44450"/>
          <a:lstStyle/>
          <a:p>
            <a:pPr marL="0" indent="0">
              <a:lnSpc>
                <a:spcPct val="90000"/>
              </a:lnSpc>
              <a:spcBef>
                <a:spcPts val="0"/>
              </a:spcBef>
              <a:buFontTx/>
              <a:buNone/>
              <a:defRPr/>
            </a:pPr>
            <a:r>
              <a:rPr lang="en-CA" sz="2400" dirty="0">
                <a:solidFill>
                  <a:prstClr val="black"/>
                </a:solidFill>
              </a:rPr>
              <a:t>In the </a:t>
            </a:r>
            <a:r>
              <a:rPr lang="en-CA" sz="2400" b="1" dirty="0">
                <a:effectLst>
                  <a:outerShdw blurRad="38100" dist="38100" dir="2700000" algn="tl">
                    <a:srgbClr val="000000">
                      <a:alpha val="43137"/>
                    </a:srgbClr>
                  </a:outerShdw>
                </a:effectLst>
              </a:rPr>
              <a:t>YELLOW</a:t>
            </a:r>
            <a:r>
              <a:rPr lang="en-CA" sz="2400" dirty="0">
                <a:solidFill>
                  <a:srgbClr val="FAFD00"/>
                </a:solidFill>
                <a:effectLst>
                  <a:outerShdw blurRad="38100" dist="38100" dir="2700000" algn="tl">
                    <a:srgbClr val="000000"/>
                  </a:outerShdw>
                </a:effectLst>
              </a:rPr>
              <a:t> </a:t>
            </a:r>
            <a:r>
              <a:rPr lang="en-CA" sz="2400" dirty="0">
                <a:solidFill>
                  <a:prstClr val="black"/>
                </a:solidFill>
              </a:rPr>
              <a:t>and </a:t>
            </a:r>
            <a:r>
              <a:rPr lang="en-CA" sz="2400" b="1" dirty="0">
                <a:solidFill>
                  <a:srgbClr val="0000FF"/>
                </a:solidFill>
                <a:effectLst>
                  <a:outerShdw blurRad="38100" dist="38100" dir="2700000" algn="tl">
                    <a:prstClr val="black"/>
                  </a:outerShdw>
                </a:effectLst>
                <a:ea typeface="ＭＳ Ｐゴシック"/>
              </a:rPr>
              <a:t>BLUE</a:t>
            </a:r>
            <a:r>
              <a:rPr lang="en-CA" sz="2400" dirty="0">
                <a:solidFill>
                  <a:srgbClr val="0000FF"/>
                </a:solidFill>
                <a:effectLst>
                  <a:outerShdw blurRad="38100" dist="38100" dir="2700000" algn="tl">
                    <a:prstClr val="black"/>
                  </a:outerShdw>
                </a:effectLst>
                <a:ea typeface="ＭＳ Ｐゴシック"/>
              </a:rPr>
              <a:t> </a:t>
            </a:r>
            <a:r>
              <a:rPr lang="en-CA" sz="2400" dirty="0">
                <a:solidFill>
                  <a:prstClr val="black"/>
                </a:solidFill>
              </a:rPr>
              <a:t>Sections, if the substance is highlighted in </a:t>
            </a:r>
            <a:r>
              <a:rPr lang="en-CA" sz="2400" b="1" kern="1200" dirty="0">
                <a:solidFill>
                  <a:srgbClr val="33CC33"/>
                </a:solidFill>
                <a:effectLst>
                  <a:outerShdw blurRad="38100" dist="38100" dir="2700000" algn="tl">
                    <a:srgbClr val="000000"/>
                  </a:outerShdw>
                </a:effectLst>
              </a:rPr>
              <a:t>GREEN</a:t>
            </a:r>
            <a:r>
              <a:rPr lang="en-CA" sz="2400" kern="1200" dirty="0">
                <a:solidFill>
                  <a:prstClr val="black"/>
                </a:solidFill>
                <a:ea typeface="+mn-ea"/>
              </a:rPr>
              <a:t>:</a:t>
            </a:r>
          </a:p>
          <a:p>
            <a:pPr marL="233363" indent="-233363">
              <a:lnSpc>
                <a:spcPct val="90000"/>
              </a:lnSpc>
              <a:buFont typeface="Wingdings" pitchFamily="2" charset="2"/>
              <a:buNone/>
              <a:defRPr/>
            </a:pPr>
            <a:endParaRPr lang="en-CA" sz="1400" dirty="0"/>
          </a:p>
          <a:p>
            <a:pPr marL="0" lvl="1" indent="0">
              <a:lnSpc>
                <a:spcPct val="90000"/>
              </a:lnSpc>
              <a:spcBef>
                <a:spcPts val="1200"/>
              </a:spcBef>
              <a:buFontTx/>
              <a:buNone/>
              <a:defRPr/>
            </a:pPr>
            <a:r>
              <a:rPr lang="en-CA" sz="2000" b="1" kern="1200" dirty="0"/>
              <a:t>IF THERE IS NO FIRE:</a:t>
            </a:r>
          </a:p>
          <a:p>
            <a:pPr marL="447675" lvl="2" indent="-284163">
              <a:lnSpc>
                <a:spcPct val="90000"/>
              </a:lnSpc>
              <a:spcBef>
                <a:spcPts val="600"/>
              </a:spcBef>
              <a:buFont typeface="Wingdings" pitchFamily="2" charset="2"/>
              <a:buChar char="§"/>
              <a:tabLst>
                <a:tab pos="628650" algn="l"/>
              </a:tabLst>
              <a:defRPr/>
            </a:pPr>
            <a:r>
              <a:rPr lang="en-CA" sz="2000" kern="1200" dirty="0"/>
              <a:t>Go directly to </a:t>
            </a:r>
            <a:r>
              <a:rPr lang="en-CA" sz="2000" b="1" kern="1200" dirty="0">
                <a:solidFill>
                  <a:srgbClr val="33CC33"/>
                </a:solidFill>
                <a:effectLst>
                  <a:outerShdw blurRad="38100" dist="38100" dir="2700000" algn="tl">
                    <a:srgbClr val="000000"/>
                  </a:outerShdw>
                </a:effectLst>
                <a:ea typeface="ＭＳ Ｐゴシック" pitchFamily="-110" charset="-128"/>
              </a:rPr>
              <a:t>Table 1</a:t>
            </a:r>
            <a:r>
              <a:rPr lang="en-CA" sz="2000" kern="1200" dirty="0"/>
              <a:t> (</a:t>
            </a:r>
            <a:r>
              <a:rPr lang="en-CA" sz="2000" b="1" kern="1200" dirty="0">
                <a:solidFill>
                  <a:srgbClr val="33CC33"/>
                </a:solidFill>
                <a:effectLst>
                  <a:outerShdw blurRad="38100" dist="38100" dir="2700000" algn="tl">
                    <a:srgbClr val="000000"/>
                  </a:outerShdw>
                </a:effectLst>
                <a:ea typeface="ＭＳ Ｐゴシック" pitchFamily="-110" charset="-128"/>
              </a:rPr>
              <a:t>GREEN</a:t>
            </a:r>
            <a:r>
              <a:rPr lang="en-CA" sz="2000" kern="1200" dirty="0"/>
              <a:t>-bordered pages);</a:t>
            </a:r>
          </a:p>
          <a:p>
            <a:pPr marL="447675" lvl="2" indent="-284163">
              <a:lnSpc>
                <a:spcPct val="90000"/>
              </a:lnSpc>
              <a:spcBef>
                <a:spcPts val="600"/>
              </a:spcBef>
              <a:buFont typeface="Wingdings" pitchFamily="2" charset="2"/>
              <a:buChar char="§"/>
              <a:tabLst>
                <a:tab pos="628650" algn="l"/>
              </a:tabLst>
              <a:defRPr/>
            </a:pPr>
            <a:r>
              <a:rPr lang="en-CA" sz="2000" kern="1200" dirty="0"/>
              <a:t>Look up the ID (UN) number and name of material;</a:t>
            </a:r>
          </a:p>
          <a:p>
            <a:pPr marL="447675" lvl="2" indent="-284163">
              <a:lnSpc>
                <a:spcPct val="90000"/>
              </a:lnSpc>
              <a:spcBef>
                <a:spcPts val="600"/>
              </a:spcBef>
              <a:buFont typeface="Wingdings" pitchFamily="2" charset="2"/>
              <a:buChar char="§"/>
              <a:tabLst>
                <a:tab pos="628650" algn="l"/>
              </a:tabLst>
              <a:defRPr/>
            </a:pPr>
            <a:r>
              <a:rPr lang="en-CA" sz="2000" kern="1200" dirty="0"/>
              <a:t>Identify initial isolation and protective action distances;</a:t>
            </a:r>
          </a:p>
          <a:p>
            <a:pPr marL="447675" lvl="2" indent="-284163">
              <a:lnSpc>
                <a:spcPct val="90000"/>
              </a:lnSpc>
              <a:spcBef>
                <a:spcPts val="600"/>
              </a:spcBef>
              <a:buFont typeface="Wingdings" pitchFamily="2" charset="2"/>
              <a:buChar char="§"/>
              <a:tabLst>
                <a:tab pos="628650" algn="l"/>
              </a:tabLst>
              <a:defRPr/>
            </a:pPr>
            <a:r>
              <a:rPr lang="en-CA" sz="2000" kern="1200" dirty="0"/>
              <a:t>Also consult the appropriate </a:t>
            </a:r>
            <a:r>
              <a:rPr lang="en-CA" sz="2000" b="1" kern="1200" dirty="0">
                <a:solidFill>
                  <a:srgbClr val="FF5008"/>
                </a:solidFill>
                <a:effectLst>
                  <a:outerShdw blurRad="38100" dist="38100" dir="2700000" algn="tl">
                    <a:srgbClr val="000000">
                      <a:alpha val="43137"/>
                    </a:srgbClr>
                  </a:outerShdw>
                </a:effectLst>
              </a:rPr>
              <a:t>ORANGE</a:t>
            </a:r>
            <a:r>
              <a:rPr lang="en-CA" sz="2000" kern="1200" dirty="0"/>
              <a:t> Guide.</a:t>
            </a:r>
          </a:p>
          <a:p>
            <a:pPr marL="628650" lvl="2" indent="-284163">
              <a:lnSpc>
                <a:spcPct val="90000"/>
              </a:lnSpc>
              <a:buFontTx/>
              <a:buNone/>
              <a:tabLst>
                <a:tab pos="628650" algn="l"/>
              </a:tabLst>
              <a:defRPr/>
            </a:pPr>
            <a:endParaRPr lang="en-CA" sz="2000" kern="1200" dirty="0"/>
          </a:p>
          <a:p>
            <a:pPr marL="284400" indent="-284400">
              <a:lnSpc>
                <a:spcPct val="90000"/>
              </a:lnSpc>
              <a:buFont typeface="Wingdings" pitchFamily="2" charset="2"/>
              <a:buChar char="§"/>
              <a:defRPr/>
            </a:pPr>
            <a:endParaRPr lang="en-CA" sz="2400" dirty="0"/>
          </a:p>
        </p:txBody>
      </p:sp>
      <p:sp>
        <p:nvSpPr>
          <p:cNvPr id="155652" name="Rectangle 4">
            <a:extLst>
              <a:ext uri="{FF2B5EF4-FFF2-40B4-BE49-F238E27FC236}">
                <a16:creationId xmlns:a16="http://schemas.microsoft.com/office/drawing/2014/main" id="{2AFDC393-6660-4E13-9C8F-1612C6BE9D48}"/>
              </a:ext>
            </a:extLst>
          </p:cNvPr>
          <p:cNvSpPr>
            <a:spLocks noChangeArrowheads="1"/>
          </p:cNvSpPr>
          <p:nvPr/>
        </p:nvSpPr>
        <p:spPr bwMode="auto">
          <a:xfrm>
            <a:off x="533400" y="1600200"/>
            <a:ext cx="8458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lstStyle>
            <a:lvl1pPr>
              <a:spcBef>
                <a:spcPct val="20000"/>
              </a:spcBef>
              <a:buChar char="•"/>
              <a:defRPr sz="28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1pPr>
            <a:lvl2pPr marL="742950" indent="-285750">
              <a:spcBef>
                <a:spcPct val="20000"/>
              </a:spcBef>
              <a:buChar char="–"/>
              <a:defRPr sz="24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2pPr>
            <a:lvl3pPr marL="1143000" indent="-228600">
              <a:spcBef>
                <a:spcPct val="20000"/>
              </a:spcBef>
              <a:buChar char="•"/>
              <a:defRPr sz="2400">
                <a:solidFill>
                  <a:schemeClr val="tx1"/>
                </a:solidFill>
                <a:latin typeface="Helvetica" panose="020B0604020202020204" pitchFamily="34" charset="0"/>
                <a:ea typeface="Helvetica" panose="020B0604020202020204" pitchFamily="34" charset="0"/>
                <a:cs typeface="Helvetica" panose="020B0604020202020204" pitchFamily="34" charset="0"/>
              </a:defRPr>
            </a:lvl3pPr>
            <a:lvl4pPr marL="1600200" indent="-228600">
              <a:spcBef>
                <a:spcPct val="20000"/>
              </a:spcBef>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4pPr>
            <a:lvl5pPr marL="2057400" indent="-228600">
              <a:spcBef>
                <a:spcPct val="20000"/>
              </a:spcBef>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9pPr>
          </a:lstStyle>
          <a:p>
            <a:pPr>
              <a:lnSpc>
                <a:spcPct val="90000"/>
              </a:lnSpc>
              <a:spcBef>
                <a:spcPct val="0"/>
              </a:spcBef>
              <a:buFont typeface="Wingdings" panose="05000000000000000000" pitchFamily="2" charset="2"/>
              <a:buNone/>
            </a:pPr>
            <a:endParaRPr lang="en-CA" altLang="en-US" b="0">
              <a:cs typeface="Arial" panose="020B0604020202020204" pitchFamily="34" charset="0"/>
            </a:endParaRPr>
          </a:p>
        </p:txBody>
      </p:sp>
      <p:sp>
        <p:nvSpPr>
          <p:cNvPr id="155653" name="Line 11">
            <a:extLst>
              <a:ext uri="{FF2B5EF4-FFF2-40B4-BE49-F238E27FC236}">
                <a16:creationId xmlns:a16="http://schemas.microsoft.com/office/drawing/2014/main" id="{371958FB-F142-425B-B99D-2BB557E8E046}"/>
              </a:ext>
            </a:extLst>
          </p:cNvPr>
          <p:cNvSpPr>
            <a:spLocks noChangeShapeType="1"/>
          </p:cNvSpPr>
          <p:nvPr/>
        </p:nvSpPr>
        <p:spPr bwMode="auto">
          <a:xfrm>
            <a:off x="152400" y="1390650"/>
            <a:ext cx="8686800" cy="0"/>
          </a:xfrm>
          <a:prstGeom prst="line">
            <a:avLst/>
          </a:prstGeom>
          <a:noFill/>
          <a:ln w="9525">
            <a:solidFill>
              <a:srgbClr val="B2B2B2"/>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6" name="Slide Number Placeholder 5">
            <a:extLst>
              <a:ext uri="{FF2B5EF4-FFF2-40B4-BE49-F238E27FC236}">
                <a16:creationId xmlns:a16="http://schemas.microsoft.com/office/drawing/2014/main" id="{63F107ED-DE73-4658-8A21-C56E1AB9CB9C}"/>
              </a:ext>
            </a:extLst>
          </p:cNvPr>
          <p:cNvSpPr>
            <a:spLocks noGrp="1"/>
          </p:cNvSpPr>
          <p:nvPr>
            <p:ph type="sldNum" sz="quarter" idx="12"/>
          </p:nvPr>
        </p:nvSpPr>
        <p:spPr>
          <a:xfrm>
            <a:off x="8496300" y="6573838"/>
            <a:ext cx="647700" cy="284162"/>
          </a:xfrm>
        </p:spPr>
        <p:txBody>
          <a:bodyPr/>
          <a:lstStyle>
            <a:lvl1pPr>
              <a:defRPr sz="2400" b="1">
                <a:solidFill>
                  <a:srgbClr val="FF6600"/>
                </a:solidFill>
                <a:latin typeface="Times New Roman" panose="02020603050405020304" pitchFamily="18" charset="0"/>
                <a:cs typeface="Arial" panose="020B0604020202020204" pitchFamily="34" charset="0"/>
              </a:defRPr>
            </a:lvl1pPr>
            <a:lvl2pPr marL="742950" indent="-285750">
              <a:defRPr sz="2400" b="1">
                <a:solidFill>
                  <a:srgbClr val="FF6600"/>
                </a:solidFill>
                <a:latin typeface="Times New Roman" panose="02020603050405020304" pitchFamily="18" charset="0"/>
                <a:cs typeface="Arial" panose="020B0604020202020204" pitchFamily="34" charset="0"/>
              </a:defRPr>
            </a:lvl2pPr>
            <a:lvl3pPr marL="1143000" indent="-228600">
              <a:defRPr sz="2400" b="1">
                <a:solidFill>
                  <a:srgbClr val="FF6600"/>
                </a:solidFill>
                <a:latin typeface="Times New Roman" panose="02020603050405020304" pitchFamily="18" charset="0"/>
                <a:cs typeface="Arial" panose="020B0604020202020204" pitchFamily="34" charset="0"/>
              </a:defRPr>
            </a:lvl3pPr>
            <a:lvl4pPr marL="1600200" indent="-228600">
              <a:defRPr sz="2400" b="1">
                <a:solidFill>
                  <a:srgbClr val="FF6600"/>
                </a:solidFill>
                <a:latin typeface="Times New Roman" panose="02020603050405020304" pitchFamily="18" charset="0"/>
                <a:cs typeface="Arial" panose="020B0604020202020204" pitchFamily="34" charset="0"/>
              </a:defRPr>
            </a:lvl4pPr>
            <a:lvl5pPr marL="2057400" indent="-228600">
              <a:defRPr sz="2400" b="1">
                <a:solidFill>
                  <a:srgbClr val="FF6600"/>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b="1">
                <a:solidFill>
                  <a:srgbClr val="FF6600"/>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b="1">
                <a:solidFill>
                  <a:srgbClr val="FF6600"/>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b="1">
                <a:solidFill>
                  <a:srgbClr val="FF6600"/>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b="1">
                <a:solidFill>
                  <a:srgbClr val="FF6600"/>
                </a:solidFill>
                <a:latin typeface="Times New Roman" panose="02020603050405020304" pitchFamily="18" charset="0"/>
                <a:cs typeface="Arial" panose="020B0604020202020204" pitchFamily="34" charset="0"/>
              </a:defRPr>
            </a:lvl9pPr>
          </a:lstStyle>
          <a:p>
            <a:pPr>
              <a:defRPr/>
            </a:pPr>
            <a:fld id="{D6F1360E-1224-48C5-8CE4-A86C2C6015EE}" type="slidenum">
              <a:rPr lang="en-CA" altLang="en-US" sz="1400" smtClean="0">
                <a:solidFill>
                  <a:srgbClr val="000000"/>
                </a:solidFill>
                <a:latin typeface="Helvetica" panose="020B0604020202020204" pitchFamily="34" charset="0"/>
              </a:rPr>
              <a:pPr>
                <a:defRPr/>
              </a:pPr>
              <a:t>78</a:t>
            </a:fld>
            <a:endParaRPr lang="en-CA" altLang="en-US" sz="1400">
              <a:solidFill>
                <a:srgbClr val="000000"/>
              </a:solidFill>
              <a:latin typeface="Helvetica" panose="020B0604020202020204" pitchFamily="34" charset="0"/>
            </a:endParaRPr>
          </a:p>
        </p:txBody>
      </p:sp>
      <p:pic>
        <p:nvPicPr>
          <p:cNvPr id="155655" name="Picture 4">
            <a:extLst>
              <a:ext uri="{FF2B5EF4-FFF2-40B4-BE49-F238E27FC236}">
                <a16:creationId xmlns:a16="http://schemas.microsoft.com/office/drawing/2014/main" id="{F0A661B0-37A7-4C4F-80B3-4AC3D61C88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3800" y="1628775"/>
            <a:ext cx="4086225" cy="361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Frame 7">
            <a:extLst>
              <a:ext uri="{FF2B5EF4-FFF2-40B4-BE49-F238E27FC236}">
                <a16:creationId xmlns:a16="http://schemas.microsoft.com/office/drawing/2014/main" id="{2D8AEB9C-D8D4-4711-969B-8B53D4D37B89}"/>
              </a:ext>
            </a:extLst>
          </p:cNvPr>
          <p:cNvSpPr/>
          <p:nvPr/>
        </p:nvSpPr>
        <p:spPr>
          <a:xfrm>
            <a:off x="7046913" y="2959100"/>
            <a:ext cx="1944687" cy="1406525"/>
          </a:xfrm>
          <a:prstGeom prst="frame">
            <a:avLst>
              <a:gd name="adj1" fmla="val 5356"/>
            </a:avLst>
          </a:prstGeom>
          <a:solidFill>
            <a:schemeClr val="accent2"/>
          </a:solidFill>
          <a:ln w="9525">
            <a:solidFill>
              <a:schemeClr val="accent2"/>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solidFill>
            </a:endParaRPr>
          </a:p>
        </p:txBody>
      </p:sp>
      <p:sp>
        <p:nvSpPr>
          <p:cNvPr id="11" name="Title 1">
            <a:extLst>
              <a:ext uri="{FF2B5EF4-FFF2-40B4-BE49-F238E27FC236}">
                <a16:creationId xmlns:a16="http://schemas.microsoft.com/office/drawing/2014/main" id="{B8EA01E9-AF29-4229-A03B-F724903CD84D}"/>
              </a:ext>
            </a:extLst>
          </p:cNvPr>
          <p:cNvSpPr>
            <a:spLocks noGrp="1"/>
          </p:cNvSpPr>
          <p:nvPr>
            <p:ph type="title"/>
          </p:nvPr>
        </p:nvSpPr>
        <p:spPr>
          <a:xfrm>
            <a:off x="830263" y="620713"/>
            <a:ext cx="8205787" cy="792162"/>
          </a:xfrm>
        </p:spPr>
        <p:txBody>
          <a:bodyPr/>
          <a:lstStyle/>
          <a:p>
            <a:pPr>
              <a:defRPr/>
            </a:pPr>
            <a:r>
              <a:rPr lang="en-CA" sz="3600" kern="1200" dirty="0">
                <a:solidFill>
                  <a:srgbClr val="33CC33"/>
                </a:solidFill>
                <a:effectLst>
                  <a:outerShdw blurRad="38100" dist="38100" dir="2700000" algn="tl">
                    <a:srgbClr val="000000"/>
                  </a:outerShdw>
                </a:effectLst>
              </a:rPr>
              <a:t>GREEN </a:t>
            </a:r>
            <a:r>
              <a:rPr lang="en-CA" sz="3600" dirty="0"/>
              <a:t>Highlighted – NO fire</a:t>
            </a:r>
          </a:p>
        </p:txBody>
      </p:sp>
      <p:graphicFrame>
        <p:nvGraphicFramePr>
          <p:cNvPr id="12" name="Diagram 11">
            <a:extLst>
              <a:ext uri="{FF2B5EF4-FFF2-40B4-BE49-F238E27FC236}">
                <a16:creationId xmlns:a16="http://schemas.microsoft.com/office/drawing/2014/main" id="{CD9A00A3-C309-4CE4-8B55-8A5EC71814A1}"/>
              </a:ext>
            </a:extLst>
          </p:cNvPr>
          <p:cNvGraphicFramePr/>
          <p:nvPr/>
        </p:nvGraphicFramePr>
        <p:xfrm>
          <a:off x="1458071" y="6165304"/>
          <a:ext cx="6372320" cy="6480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3CAC2A9-5677-4972-B115-75096B4D933D}"/>
              </a:ext>
            </a:extLst>
          </p:cNvPr>
          <p:cNvSpPr/>
          <p:nvPr/>
        </p:nvSpPr>
        <p:spPr>
          <a:xfrm>
            <a:off x="1258888" y="1628775"/>
            <a:ext cx="1368425" cy="360363"/>
          </a:xfrm>
          <a:prstGeom prst="rect">
            <a:avLst/>
          </a:prstGeom>
          <a:solidFill>
            <a:srgbClr val="FFFF00"/>
          </a:solidFill>
          <a:ln>
            <a:solidFill>
              <a:srgbClr val="FFFF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CA"/>
          </a:p>
        </p:txBody>
      </p:sp>
      <p:pic>
        <p:nvPicPr>
          <p:cNvPr id="156675" name="Picture 4">
            <a:extLst>
              <a:ext uri="{FF2B5EF4-FFF2-40B4-BE49-F238E27FC236}">
                <a16:creationId xmlns:a16="http://schemas.microsoft.com/office/drawing/2014/main" id="{B6A6E2BB-FAC1-4D17-A49D-BA73772012E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60963" y="1630363"/>
            <a:ext cx="3983037" cy="3525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a:extLst>
              <a:ext uri="{FF2B5EF4-FFF2-40B4-BE49-F238E27FC236}">
                <a16:creationId xmlns:a16="http://schemas.microsoft.com/office/drawing/2014/main" id="{9D84E82A-BCC1-407F-80A1-D90B1DA60CE2}"/>
              </a:ext>
            </a:extLst>
          </p:cNvPr>
          <p:cNvSpPr>
            <a:spLocks noGrp="1"/>
          </p:cNvSpPr>
          <p:nvPr>
            <p:ph idx="1"/>
          </p:nvPr>
        </p:nvSpPr>
        <p:spPr>
          <a:xfrm>
            <a:off x="360363" y="1628775"/>
            <a:ext cx="4608512" cy="4238625"/>
          </a:xfrm>
        </p:spPr>
        <p:txBody>
          <a:bodyPr/>
          <a:lstStyle/>
          <a:p>
            <a:pPr marL="0" indent="0">
              <a:lnSpc>
                <a:spcPct val="90000"/>
              </a:lnSpc>
              <a:buFontTx/>
              <a:buNone/>
              <a:defRPr/>
            </a:pPr>
            <a:r>
              <a:rPr lang="en-CA" sz="2400" dirty="0">
                <a:solidFill>
                  <a:prstClr val="black"/>
                </a:solidFill>
              </a:rPr>
              <a:t>In the </a:t>
            </a:r>
            <a:r>
              <a:rPr lang="en-CA" sz="2400" b="1" dirty="0">
                <a:effectLst>
                  <a:outerShdw blurRad="38100" dist="38100" dir="2700000" algn="tl">
                    <a:srgbClr val="000000">
                      <a:alpha val="43137"/>
                    </a:srgbClr>
                  </a:outerShdw>
                </a:effectLst>
              </a:rPr>
              <a:t>YELLOW</a:t>
            </a:r>
            <a:r>
              <a:rPr lang="en-CA" sz="2400" dirty="0">
                <a:solidFill>
                  <a:srgbClr val="FAFD00"/>
                </a:solidFill>
                <a:effectLst>
                  <a:outerShdw blurRad="38100" dist="38100" dir="2700000" algn="tl">
                    <a:srgbClr val="000000"/>
                  </a:outerShdw>
                </a:effectLst>
              </a:rPr>
              <a:t> </a:t>
            </a:r>
            <a:r>
              <a:rPr lang="en-CA" sz="2400" dirty="0">
                <a:solidFill>
                  <a:prstClr val="black"/>
                </a:solidFill>
              </a:rPr>
              <a:t>and </a:t>
            </a:r>
            <a:r>
              <a:rPr lang="en-CA" sz="2400" b="1" dirty="0">
                <a:solidFill>
                  <a:srgbClr val="0000FF"/>
                </a:solidFill>
                <a:effectLst>
                  <a:outerShdw blurRad="38100" dist="38100" dir="2700000" algn="tl">
                    <a:prstClr val="black"/>
                  </a:outerShdw>
                </a:effectLst>
                <a:ea typeface="ＭＳ Ｐゴシック"/>
              </a:rPr>
              <a:t>BLUE</a:t>
            </a:r>
            <a:r>
              <a:rPr lang="en-CA" sz="2400" dirty="0">
                <a:solidFill>
                  <a:srgbClr val="0000FF"/>
                </a:solidFill>
                <a:effectLst>
                  <a:outerShdw blurRad="38100" dist="38100" dir="2700000" algn="tl">
                    <a:prstClr val="black"/>
                  </a:outerShdw>
                </a:effectLst>
                <a:ea typeface="ＭＳ Ｐゴシック"/>
              </a:rPr>
              <a:t> </a:t>
            </a:r>
            <a:r>
              <a:rPr lang="en-CA" sz="2400" dirty="0">
                <a:solidFill>
                  <a:prstClr val="black"/>
                </a:solidFill>
              </a:rPr>
              <a:t>Sections, if the substance is highlighted in </a:t>
            </a:r>
            <a:r>
              <a:rPr lang="en-CA" sz="2400" b="1" kern="1200" dirty="0">
                <a:solidFill>
                  <a:srgbClr val="33CC33"/>
                </a:solidFill>
                <a:effectLst>
                  <a:outerShdw blurRad="38100" dist="38100" dir="2700000" algn="tl">
                    <a:srgbClr val="000000"/>
                  </a:outerShdw>
                </a:effectLst>
              </a:rPr>
              <a:t>GREEN</a:t>
            </a:r>
            <a:r>
              <a:rPr lang="en-CA" sz="2400" kern="1200" dirty="0">
                <a:solidFill>
                  <a:prstClr val="black"/>
                </a:solidFill>
              </a:rPr>
              <a:t>:</a:t>
            </a:r>
          </a:p>
          <a:p>
            <a:pPr marL="0" indent="0">
              <a:lnSpc>
                <a:spcPct val="90000"/>
              </a:lnSpc>
              <a:buFontTx/>
              <a:buNone/>
              <a:defRPr/>
            </a:pPr>
            <a:endParaRPr lang="en-CA" sz="1100" kern="1200" dirty="0">
              <a:solidFill>
                <a:prstClr val="black"/>
              </a:solidFill>
            </a:endParaRPr>
          </a:p>
          <a:p>
            <a:pPr marL="0" lvl="1" indent="0">
              <a:lnSpc>
                <a:spcPct val="90000"/>
              </a:lnSpc>
              <a:spcBef>
                <a:spcPts val="1200"/>
              </a:spcBef>
              <a:buFontTx/>
              <a:buNone/>
              <a:defRPr/>
            </a:pPr>
            <a:r>
              <a:rPr lang="en-CA" sz="2000" b="1" kern="1200" dirty="0"/>
              <a:t>IF A FIRE IS INVOLVED:</a:t>
            </a:r>
          </a:p>
          <a:p>
            <a:pPr marL="447675" lvl="2" indent="-284163">
              <a:lnSpc>
                <a:spcPct val="90000"/>
              </a:lnSpc>
              <a:spcBef>
                <a:spcPts val="600"/>
              </a:spcBef>
              <a:buFont typeface="Wingdings" pitchFamily="2" charset="2"/>
              <a:buChar char="§"/>
              <a:defRPr/>
            </a:pPr>
            <a:r>
              <a:rPr lang="en-CA" sz="2000" kern="1200" dirty="0"/>
              <a:t>Consult the assigned </a:t>
            </a:r>
            <a:r>
              <a:rPr lang="en-CA" sz="2000" b="1" dirty="0">
                <a:solidFill>
                  <a:srgbClr val="FF5008"/>
                </a:solidFill>
                <a:effectLst>
                  <a:outerShdw blurRad="38100" dist="38100" dir="2700000" algn="tl">
                    <a:srgbClr val="000000"/>
                  </a:outerShdw>
                </a:effectLst>
              </a:rPr>
              <a:t>ORANGE</a:t>
            </a:r>
            <a:r>
              <a:rPr lang="en-CA" sz="2000" dirty="0"/>
              <a:t> Guide;</a:t>
            </a:r>
          </a:p>
          <a:p>
            <a:pPr marL="447675" lvl="2" indent="-284163">
              <a:lnSpc>
                <a:spcPct val="90000"/>
              </a:lnSpc>
              <a:spcBef>
                <a:spcPts val="600"/>
              </a:spcBef>
              <a:buFont typeface="Wingdings" pitchFamily="2" charset="2"/>
              <a:buChar char="§"/>
              <a:defRPr/>
            </a:pPr>
            <a:r>
              <a:rPr lang="en-CA" sz="2000" dirty="0"/>
              <a:t>If applicable, apply the </a:t>
            </a:r>
            <a:r>
              <a:rPr lang="en-CA" sz="2000" b="1" i="1" dirty="0"/>
              <a:t>Evacuation </a:t>
            </a:r>
            <a:r>
              <a:rPr lang="en-CA" sz="2000" dirty="0"/>
              <a:t>distances shown under </a:t>
            </a:r>
            <a:r>
              <a:rPr lang="en-CA" sz="2000" b="1" i="1" dirty="0"/>
              <a:t>Public Safety</a:t>
            </a:r>
            <a:r>
              <a:rPr lang="en-CA" sz="2000" dirty="0"/>
              <a:t>;</a:t>
            </a:r>
          </a:p>
          <a:p>
            <a:pPr marL="447675" lvl="2" indent="-284163">
              <a:lnSpc>
                <a:spcPct val="90000"/>
              </a:lnSpc>
              <a:spcBef>
                <a:spcPts val="600"/>
              </a:spcBef>
              <a:buFont typeface="Wingdings" pitchFamily="2" charset="2"/>
              <a:buChar char="§"/>
              <a:defRPr/>
            </a:pPr>
            <a:r>
              <a:rPr lang="en-CA" sz="2000" dirty="0"/>
              <a:t>The distance provided in </a:t>
            </a:r>
            <a:r>
              <a:rPr lang="en-CA" sz="2000" b="1" i="1" dirty="0"/>
              <a:t>Public Safety </a:t>
            </a:r>
            <a:r>
              <a:rPr lang="en-CA" sz="2000" dirty="0"/>
              <a:t>section may be greater than the distance in the </a:t>
            </a:r>
            <a:r>
              <a:rPr lang="en-CA" sz="2000" b="1" kern="1200" dirty="0">
                <a:solidFill>
                  <a:srgbClr val="33CC33"/>
                </a:solidFill>
                <a:effectLst>
                  <a:outerShdw blurRad="38100" dist="38100" dir="2700000" algn="tl">
                    <a:srgbClr val="000000"/>
                  </a:outerShdw>
                </a:effectLst>
                <a:ea typeface="ＭＳ Ｐゴシック" pitchFamily="-110" charset="-128"/>
              </a:rPr>
              <a:t>GREEN</a:t>
            </a:r>
            <a:r>
              <a:rPr lang="en-CA" sz="2000" dirty="0"/>
              <a:t> tables.</a:t>
            </a:r>
            <a:endParaRPr lang="en-CA" dirty="0"/>
          </a:p>
          <a:p>
            <a:pPr>
              <a:buFontTx/>
              <a:buNone/>
              <a:defRPr/>
            </a:pPr>
            <a:endParaRPr lang="en-US" dirty="0"/>
          </a:p>
        </p:txBody>
      </p:sp>
      <p:sp>
        <p:nvSpPr>
          <p:cNvPr id="4" name="Slide Number Placeholder 3">
            <a:extLst>
              <a:ext uri="{FF2B5EF4-FFF2-40B4-BE49-F238E27FC236}">
                <a16:creationId xmlns:a16="http://schemas.microsoft.com/office/drawing/2014/main" id="{785F5152-FB05-41FD-90B8-DA6EB19279E5}"/>
              </a:ext>
            </a:extLst>
          </p:cNvPr>
          <p:cNvSpPr>
            <a:spLocks noGrp="1"/>
          </p:cNvSpPr>
          <p:nvPr>
            <p:ph type="sldNum" sz="quarter" idx="12"/>
          </p:nvPr>
        </p:nvSpPr>
        <p:spPr>
          <a:xfrm>
            <a:off x="8496300" y="6573838"/>
            <a:ext cx="647700" cy="284162"/>
          </a:xfrm>
        </p:spPr>
        <p:txBody>
          <a:bodyPr/>
          <a:lstStyle>
            <a:lvl1pPr>
              <a:defRPr sz="2400" b="1">
                <a:solidFill>
                  <a:srgbClr val="FF6600"/>
                </a:solidFill>
                <a:latin typeface="Times New Roman" panose="02020603050405020304" pitchFamily="18" charset="0"/>
                <a:cs typeface="Arial" panose="020B0604020202020204" pitchFamily="34" charset="0"/>
              </a:defRPr>
            </a:lvl1pPr>
            <a:lvl2pPr marL="742950" indent="-285750">
              <a:defRPr sz="2400" b="1">
                <a:solidFill>
                  <a:srgbClr val="FF6600"/>
                </a:solidFill>
                <a:latin typeface="Times New Roman" panose="02020603050405020304" pitchFamily="18" charset="0"/>
                <a:cs typeface="Arial" panose="020B0604020202020204" pitchFamily="34" charset="0"/>
              </a:defRPr>
            </a:lvl2pPr>
            <a:lvl3pPr marL="1143000" indent="-228600">
              <a:defRPr sz="2400" b="1">
                <a:solidFill>
                  <a:srgbClr val="FF6600"/>
                </a:solidFill>
                <a:latin typeface="Times New Roman" panose="02020603050405020304" pitchFamily="18" charset="0"/>
                <a:cs typeface="Arial" panose="020B0604020202020204" pitchFamily="34" charset="0"/>
              </a:defRPr>
            </a:lvl3pPr>
            <a:lvl4pPr marL="1600200" indent="-228600">
              <a:defRPr sz="2400" b="1">
                <a:solidFill>
                  <a:srgbClr val="FF6600"/>
                </a:solidFill>
                <a:latin typeface="Times New Roman" panose="02020603050405020304" pitchFamily="18" charset="0"/>
                <a:cs typeface="Arial" panose="020B0604020202020204" pitchFamily="34" charset="0"/>
              </a:defRPr>
            </a:lvl4pPr>
            <a:lvl5pPr marL="2057400" indent="-228600">
              <a:defRPr sz="2400" b="1">
                <a:solidFill>
                  <a:srgbClr val="FF6600"/>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b="1">
                <a:solidFill>
                  <a:srgbClr val="FF6600"/>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b="1">
                <a:solidFill>
                  <a:srgbClr val="FF6600"/>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b="1">
                <a:solidFill>
                  <a:srgbClr val="FF6600"/>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b="1">
                <a:solidFill>
                  <a:srgbClr val="FF6600"/>
                </a:solidFill>
                <a:latin typeface="Times New Roman" panose="02020603050405020304" pitchFamily="18" charset="0"/>
                <a:cs typeface="Arial" panose="020B0604020202020204" pitchFamily="34" charset="0"/>
              </a:defRPr>
            </a:lvl9pPr>
          </a:lstStyle>
          <a:p>
            <a:pPr>
              <a:defRPr/>
            </a:pPr>
            <a:fld id="{90C09D18-45C0-4B7B-BEA4-83FB3CAA563B}" type="slidenum">
              <a:rPr lang="en-US" altLang="en-US" sz="1400" smtClean="0">
                <a:solidFill>
                  <a:srgbClr val="000000"/>
                </a:solidFill>
                <a:latin typeface="Helvetica" panose="020B0604020202020204" pitchFamily="34" charset="0"/>
              </a:rPr>
              <a:pPr>
                <a:defRPr/>
              </a:pPr>
              <a:t>79</a:t>
            </a:fld>
            <a:endParaRPr lang="en-US" altLang="en-US" sz="1400">
              <a:solidFill>
                <a:srgbClr val="000000"/>
              </a:solidFill>
              <a:latin typeface="Helvetica" panose="020B0604020202020204" pitchFamily="34" charset="0"/>
            </a:endParaRPr>
          </a:p>
        </p:txBody>
      </p:sp>
      <p:sp>
        <p:nvSpPr>
          <p:cNvPr id="6" name="Frame 5">
            <a:extLst>
              <a:ext uri="{FF2B5EF4-FFF2-40B4-BE49-F238E27FC236}">
                <a16:creationId xmlns:a16="http://schemas.microsoft.com/office/drawing/2014/main" id="{AF9848CD-4E42-4D9A-B095-73143FD8FEE3}"/>
              </a:ext>
            </a:extLst>
          </p:cNvPr>
          <p:cNvSpPr/>
          <p:nvPr/>
        </p:nvSpPr>
        <p:spPr>
          <a:xfrm>
            <a:off x="5160963" y="2924175"/>
            <a:ext cx="2003425" cy="1512888"/>
          </a:xfrm>
          <a:prstGeom prst="frame">
            <a:avLst>
              <a:gd name="adj1" fmla="val 5356"/>
            </a:avLst>
          </a:prstGeom>
          <a:solidFill>
            <a:schemeClr val="accent2"/>
          </a:solidFill>
          <a:ln>
            <a:solidFill>
              <a:schemeClr val="accent2"/>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solidFill>
            </a:endParaRPr>
          </a:p>
        </p:txBody>
      </p:sp>
      <p:sp>
        <p:nvSpPr>
          <p:cNvPr id="7" name="Title 1">
            <a:extLst>
              <a:ext uri="{FF2B5EF4-FFF2-40B4-BE49-F238E27FC236}">
                <a16:creationId xmlns:a16="http://schemas.microsoft.com/office/drawing/2014/main" id="{76BD8D2D-DDB0-4F52-9DEB-4F57C3E18749}"/>
              </a:ext>
            </a:extLst>
          </p:cNvPr>
          <p:cNvSpPr>
            <a:spLocks noGrp="1"/>
          </p:cNvSpPr>
          <p:nvPr>
            <p:ph type="title"/>
          </p:nvPr>
        </p:nvSpPr>
        <p:spPr>
          <a:xfrm>
            <a:off x="830263" y="620713"/>
            <a:ext cx="8205787" cy="792162"/>
          </a:xfrm>
        </p:spPr>
        <p:txBody>
          <a:bodyPr/>
          <a:lstStyle/>
          <a:p>
            <a:pPr>
              <a:defRPr/>
            </a:pPr>
            <a:r>
              <a:rPr lang="en-CA" sz="3600" kern="1200" dirty="0">
                <a:solidFill>
                  <a:srgbClr val="33CC33"/>
                </a:solidFill>
                <a:effectLst>
                  <a:outerShdw blurRad="38100" dist="38100" dir="2700000" algn="tl">
                    <a:srgbClr val="000000"/>
                  </a:outerShdw>
                </a:effectLst>
              </a:rPr>
              <a:t>GREEN </a:t>
            </a:r>
            <a:r>
              <a:rPr lang="en-CA" sz="3600" dirty="0"/>
              <a:t>Highlighted – Fire</a:t>
            </a:r>
          </a:p>
        </p:txBody>
      </p:sp>
      <p:graphicFrame>
        <p:nvGraphicFramePr>
          <p:cNvPr id="10" name="Diagram 9">
            <a:extLst>
              <a:ext uri="{FF2B5EF4-FFF2-40B4-BE49-F238E27FC236}">
                <a16:creationId xmlns:a16="http://schemas.microsoft.com/office/drawing/2014/main" id="{0BACAD11-5654-4E4D-A19D-758EF226F2C0}"/>
              </a:ext>
            </a:extLst>
          </p:cNvPr>
          <p:cNvGraphicFramePr/>
          <p:nvPr/>
        </p:nvGraphicFramePr>
        <p:xfrm>
          <a:off x="1458071" y="6165304"/>
          <a:ext cx="6372320" cy="6480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529BDF3-3B02-47F7-B626-39FBE7EC7375}"/>
              </a:ext>
            </a:extLst>
          </p:cNvPr>
          <p:cNvSpPr/>
          <p:nvPr/>
        </p:nvSpPr>
        <p:spPr>
          <a:xfrm>
            <a:off x="900113" y="692150"/>
            <a:ext cx="2016125" cy="504825"/>
          </a:xfrm>
          <a:prstGeom prst="rect">
            <a:avLst/>
          </a:prstGeom>
          <a:solidFill>
            <a:srgbClr val="FFFF00"/>
          </a:solidFill>
          <a:ln>
            <a:solidFill>
              <a:srgbClr val="FFFF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CA"/>
          </a:p>
        </p:txBody>
      </p:sp>
      <p:sp>
        <p:nvSpPr>
          <p:cNvPr id="91139" name="Rectangle 3">
            <a:extLst>
              <a:ext uri="{FF2B5EF4-FFF2-40B4-BE49-F238E27FC236}">
                <a16:creationId xmlns:a16="http://schemas.microsoft.com/office/drawing/2014/main" id="{75FCA749-7E41-4A09-89F4-137A83C0ECC3}"/>
              </a:ext>
            </a:extLst>
          </p:cNvPr>
          <p:cNvSpPr>
            <a:spLocks noGrp="1" noChangeArrowheads="1"/>
          </p:cNvSpPr>
          <p:nvPr>
            <p:ph idx="1"/>
          </p:nvPr>
        </p:nvSpPr>
        <p:spPr>
          <a:xfrm>
            <a:off x="395288" y="1619250"/>
            <a:ext cx="8388350" cy="4040188"/>
          </a:xfrm>
        </p:spPr>
        <p:txBody>
          <a:bodyPr lIns="90488" tIns="44450" rIns="90488" bIns="44450"/>
          <a:lstStyle/>
          <a:p>
            <a:pPr marL="284400" indent="-284400">
              <a:buFont typeface="Wingdings" pitchFamily="2" charset="2"/>
              <a:buChar char="§"/>
              <a:defRPr/>
            </a:pPr>
            <a:r>
              <a:rPr lang="en-CA" sz="2400" dirty="0"/>
              <a:t>In this section, the substances are listed in </a:t>
            </a:r>
            <a:r>
              <a:rPr lang="en-CA" sz="2400" u="sng" dirty="0"/>
              <a:t>numerical order </a:t>
            </a:r>
            <a:r>
              <a:rPr lang="en-CA" sz="2400" dirty="0"/>
              <a:t>of their 4-digit ID (UN) numbers.</a:t>
            </a:r>
          </a:p>
          <a:p>
            <a:pPr marL="284400" lvl="1" indent="-284400">
              <a:spcBef>
                <a:spcPts val="0"/>
              </a:spcBef>
              <a:buFont typeface="Wingdings" pitchFamily="2" charset="2"/>
              <a:buChar char="§"/>
              <a:defRPr/>
            </a:pPr>
            <a:endParaRPr lang="en-CA" dirty="0"/>
          </a:p>
          <a:p>
            <a:pPr marL="284400" lvl="1" indent="-284400">
              <a:spcBef>
                <a:spcPts val="0"/>
              </a:spcBef>
              <a:buFont typeface="Wingdings" pitchFamily="2" charset="2"/>
              <a:buChar char="§"/>
              <a:defRPr/>
            </a:pPr>
            <a:r>
              <a:rPr lang="en-CA" dirty="0"/>
              <a:t>The ID (UN) number is followed by the 3-digit guide number (</a:t>
            </a:r>
            <a:r>
              <a:rPr lang="en-CA" b="1" dirty="0">
                <a:solidFill>
                  <a:srgbClr val="FF5008"/>
                </a:solidFill>
                <a:effectLst>
                  <a:outerShdw blurRad="38100" dist="38100" dir="2700000" algn="tl">
                    <a:srgbClr val="000000"/>
                  </a:outerShdw>
                </a:effectLst>
              </a:rPr>
              <a:t>ORANGE </a:t>
            </a:r>
            <a:r>
              <a:rPr lang="en-CA" dirty="0"/>
              <a:t>Section) to refer to, as well as the name of material.</a:t>
            </a:r>
          </a:p>
          <a:p>
            <a:pPr marL="284400" lvl="1" indent="-284400">
              <a:spcBef>
                <a:spcPts val="0"/>
              </a:spcBef>
              <a:buFont typeface="Wingdings" pitchFamily="2" charset="2"/>
              <a:buChar char="§"/>
              <a:defRPr/>
            </a:pPr>
            <a:endParaRPr lang="en-CA" dirty="0"/>
          </a:p>
          <a:p>
            <a:pPr marL="284400" lvl="1" indent="-284400">
              <a:spcBef>
                <a:spcPts val="0"/>
              </a:spcBef>
              <a:buFont typeface="Wingdings" pitchFamily="2" charset="2"/>
              <a:buChar char="§"/>
              <a:defRPr/>
            </a:pPr>
            <a:r>
              <a:rPr lang="en-CA" dirty="0"/>
              <a:t>Please note that some substances are highlighted in </a:t>
            </a:r>
            <a:r>
              <a:rPr lang="en-CA" b="1" kern="1200" dirty="0">
                <a:solidFill>
                  <a:srgbClr val="33CC33"/>
                </a:solidFill>
                <a:effectLst>
                  <a:outerShdw blurRad="38100" dist="38100" dir="2700000" algn="tl">
                    <a:srgbClr val="000000"/>
                  </a:outerShdw>
                </a:effectLst>
                <a:ea typeface="+mn-ea"/>
              </a:rPr>
              <a:t>GREEN </a:t>
            </a:r>
            <a:r>
              <a:rPr lang="en-CA" dirty="0"/>
              <a:t>and should be treated specifically by referring to the </a:t>
            </a:r>
            <a:r>
              <a:rPr lang="en-CA" b="1" kern="1200" dirty="0">
                <a:solidFill>
                  <a:srgbClr val="33CC33"/>
                </a:solidFill>
                <a:effectLst>
                  <a:outerShdw blurRad="38100" dist="38100" dir="2700000" algn="tl">
                    <a:srgbClr val="000000"/>
                  </a:outerShdw>
                </a:effectLst>
              </a:rPr>
              <a:t>GREEN</a:t>
            </a:r>
            <a:r>
              <a:rPr lang="en-CA" sz="2000" b="1" kern="1200" dirty="0">
                <a:solidFill>
                  <a:srgbClr val="33CC33"/>
                </a:solidFill>
                <a:effectLst>
                  <a:outerShdw blurRad="38100" dist="38100" dir="2700000" algn="tl">
                    <a:srgbClr val="000000"/>
                  </a:outerShdw>
                </a:effectLst>
              </a:rPr>
              <a:t> </a:t>
            </a:r>
            <a:r>
              <a:rPr lang="en-CA" dirty="0"/>
              <a:t>Section for initial isolation and protective action distances. The </a:t>
            </a:r>
            <a:r>
              <a:rPr lang="en-CA" b="1" dirty="0">
                <a:solidFill>
                  <a:srgbClr val="FF5008"/>
                </a:solidFill>
                <a:effectLst>
                  <a:outerShdw blurRad="38100" dist="38100" dir="2700000" algn="tl">
                    <a:srgbClr val="000000"/>
                  </a:outerShdw>
                </a:effectLst>
              </a:rPr>
              <a:t>ORANGE</a:t>
            </a:r>
            <a:r>
              <a:rPr lang="en-CA" dirty="0"/>
              <a:t> Section may be consulted for other safety measures.</a:t>
            </a:r>
            <a:endParaRPr lang="en-CA" b="1" dirty="0"/>
          </a:p>
        </p:txBody>
      </p:sp>
      <p:sp>
        <p:nvSpPr>
          <p:cNvPr id="53252" name="Line 11">
            <a:extLst>
              <a:ext uri="{FF2B5EF4-FFF2-40B4-BE49-F238E27FC236}">
                <a16:creationId xmlns:a16="http://schemas.microsoft.com/office/drawing/2014/main" id="{20817BB7-883C-4839-B99E-1AE890B09BCE}"/>
              </a:ext>
            </a:extLst>
          </p:cNvPr>
          <p:cNvSpPr>
            <a:spLocks noChangeShapeType="1"/>
          </p:cNvSpPr>
          <p:nvPr/>
        </p:nvSpPr>
        <p:spPr bwMode="auto">
          <a:xfrm>
            <a:off x="152400" y="1390650"/>
            <a:ext cx="8686800" cy="0"/>
          </a:xfrm>
          <a:prstGeom prst="line">
            <a:avLst/>
          </a:prstGeom>
          <a:noFill/>
          <a:ln w="9525">
            <a:solidFill>
              <a:srgbClr val="B2B2B2"/>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8" name="Title 6">
            <a:extLst>
              <a:ext uri="{FF2B5EF4-FFF2-40B4-BE49-F238E27FC236}">
                <a16:creationId xmlns:a16="http://schemas.microsoft.com/office/drawing/2014/main" id="{00C51DBF-6B72-4BBD-9A2A-634B01F7F2C8}"/>
              </a:ext>
            </a:extLst>
          </p:cNvPr>
          <p:cNvSpPr>
            <a:spLocks noGrp="1"/>
          </p:cNvSpPr>
          <p:nvPr>
            <p:ph type="title"/>
          </p:nvPr>
        </p:nvSpPr>
        <p:spPr>
          <a:xfrm>
            <a:off x="107950" y="549275"/>
            <a:ext cx="7772400" cy="1143000"/>
          </a:xfrm>
        </p:spPr>
        <p:txBody>
          <a:bodyPr/>
          <a:lstStyle/>
          <a:p>
            <a:pPr>
              <a:tabLst>
                <a:tab pos="723900" algn="l"/>
              </a:tabLst>
              <a:defRPr/>
            </a:pPr>
            <a:r>
              <a:rPr lang="en-CA" sz="3600" dirty="0"/>
              <a:t>	</a:t>
            </a:r>
            <a:endParaRPr lang="en-CA" sz="3600" dirty="0">
              <a:solidFill>
                <a:srgbClr val="FAFD00"/>
              </a:solidFill>
              <a:effectLst>
                <a:outerShdw blurRad="38100" dist="38100" dir="2700000" algn="tl">
                  <a:srgbClr val="000000"/>
                </a:outerShdw>
              </a:effectLst>
            </a:endParaRPr>
          </a:p>
        </p:txBody>
      </p:sp>
      <p:sp>
        <p:nvSpPr>
          <p:cNvPr id="5" name="Slide Number Placeholder 4">
            <a:extLst>
              <a:ext uri="{FF2B5EF4-FFF2-40B4-BE49-F238E27FC236}">
                <a16:creationId xmlns:a16="http://schemas.microsoft.com/office/drawing/2014/main" id="{89D7EC5D-2F67-45E7-8BB4-30714ED30FA9}"/>
              </a:ext>
            </a:extLst>
          </p:cNvPr>
          <p:cNvSpPr>
            <a:spLocks noGrp="1"/>
          </p:cNvSpPr>
          <p:nvPr>
            <p:ph type="sldNum" sz="quarter" idx="12"/>
          </p:nvPr>
        </p:nvSpPr>
        <p:spPr>
          <a:xfrm>
            <a:off x="8496300" y="6573838"/>
            <a:ext cx="647700" cy="284162"/>
          </a:xfrm>
        </p:spPr>
        <p:txBody>
          <a:bodyPr/>
          <a:lstStyle>
            <a:lvl1pPr>
              <a:defRPr sz="2400" b="1">
                <a:solidFill>
                  <a:srgbClr val="FF6600"/>
                </a:solidFill>
                <a:latin typeface="Times New Roman" panose="02020603050405020304" pitchFamily="18" charset="0"/>
                <a:cs typeface="Arial" panose="020B0604020202020204" pitchFamily="34" charset="0"/>
              </a:defRPr>
            </a:lvl1pPr>
            <a:lvl2pPr marL="742950" indent="-285750">
              <a:defRPr sz="2400" b="1">
                <a:solidFill>
                  <a:srgbClr val="FF6600"/>
                </a:solidFill>
                <a:latin typeface="Times New Roman" panose="02020603050405020304" pitchFamily="18" charset="0"/>
                <a:cs typeface="Arial" panose="020B0604020202020204" pitchFamily="34" charset="0"/>
              </a:defRPr>
            </a:lvl2pPr>
            <a:lvl3pPr marL="1143000" indent="-228600">
              <a:defRPr sz="2400" b="1">
                <a:solidFill>
                  <a:srgbClr val="FF6600"/>
                </a:solidFill>
                <a:latin typeface="Times New Roman" panose="02020603050405020304" pitchFamily="18" charset="0"/>
                <a:cs typeface="Arial" panose="020B0604020202020204" pitchFamily="34" charset="0"/>
              </a:defRPr>
            </a:lvl3pPr>
            <a:lvl4pPr marL="1600200" indent="-228600">
              <a:defRPr sz="2400" b="1">
                <a:solidFill>
                  <a:srgbClr val="FF6600"/>
                </a:solidFill>
                <a:latin typeface="Times New Roman" panose="02020603050405020304" pitchFamily="18" charset="0"/>
                <a:cs typeface="Arial" panose="020B0604020202020204" pitchFamily="34" charset="0"/>
              </a:defRPr>
            </a:lvl4pPr>
            <a:lvl5pPr marL="2057400" indent="-228600">
              <a:defRPr sz="2400" b="1">
                <a:solidFill>
                  <a:srgbClr val="FF6600"/>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b="1">
                <a:solidFill>
                  <a:srgbClr val="FF6600"/>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b="1">
                <a:solidFill>
                  <a:srgbClr val="FF6600"/>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b="1">
                <a:solidFill>
                  <a:srgbClr val="FF6600"/>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b="1">
                <a:solidFill>
                  <a:srgbClr val="FF6600"/>
                </a:solidFill>
                <a:latin typeface="Times New Roman" panose="02020603050405020304" pitchFamily="18" charset="0"/>
                <a:cs typeface="Arial" panose="020B0604020202020204" pitchFamily="34" charset="0"/>
              </a:defRPr>
            </a:lvl9pPr>
          </a:lstStyle>
          <a:p>
            <a:pPr>
              <a:defRPr/>
            </a:pPr>
            <a:fld id="{96F78E7F-4C5A-4F20-9D92-292B8D621A2A}" type="slidenum">
              <a:rPr lang="en-CA" altLang="en-US" sz="1400" smtClean="0">
                <a:solidFill>
                  <a:srgbClr val="000000"/>
                </a:solidFill>
                <a:latin typeface="Helvetica" panose="020B0604020202020204" pitchFamily="34" charset="0"/>
              </a:rPr>
              <a:pPr>
                <a:defRPr/>
              </a:pPr>
              <a:t>8</a:t>
            </a:fld>
            <a:endParaRPr lang="en-CA" altLang="en-US" sz="1400">
              <a:solidFill>
                <a:srgbClr val="000000"/>
              </a:solidFill>
              <a:latin typeface="Helvetica" panose="020B0604020202020204" pitchFamily="34" charset="0"/>
            </a:endParaRPr>
          </a:p>
        </p:txBody>
      </p:sp>
      <p:sp>
        <p:nvSpPr>
          <p:cNvPr id="9" name="Title 2">
            <a:extLst>
              <a:ext uri="{FF2B5EF4-FFF2-40B4-BE49-F238E27FC236}">
                <a16:creationId xmlns:a16="http://schemas.microsoft.com/office/drawing/2014/main" id="{09B3BA40-120B-4CFD-B56A-20B4DB61C54B}"/>
              </a:ext>
            </a:extLst>
          </p:cNvPr>
          <p:cNvSpPr txBox="1">
            <a:spLocks/>
          </p:cNvSpPr>
          <p:nvPr/>
        </p:nvSpPr>
        <p:spPr>
          <a:xfrm>
            <a:off x="830263" y="620713"/>
            <a:ext cx="8205787" cy="792162"/>
          </a:xfrm>
          <a:prstGeom prst="rect">
            <a:avLst/>
          </a:prstGeom>
        </p:spPr>
        <p:txBody>
          <a:bodyPr/>
          <a:lstStyle>
            <a:lvl1pPr algn="l" rtl="0" eaLnBrk="0" fontAlgn="base" hangingPunct="0">
              <a:spcBef>
                <a:spcPct val="0"/>
              </a:spcBef>
              <a:spcAft>
                <a:spcPct val="0"/>
              </a:spcAft>
              <a:defRPr sz="4000" b="1" cap="none">
                <a:solidFill>
                  <a:schemeClr val="tx1"/>
                </a:solidFill>
                <a:latin typeface="Helvetica" pitchFamily="34" charset="0"/>
                <a:ea typeface="ＭＳ Ｐゴシック" pitchFamily="-110" charset="-128"/>
                <a:cs typeface="Helvetica" pitchFamily="34" charset="0"/>
              </a:defRPr>
            </a:lvl1pPr>
            <a:lvl2pPr algn="l" rtl="0" eaLnBrk="0" fontAlgn="base" hangingPunct="0">
              <a:spcBef>
                <a:spcPct val="0"/>
              </a:spcBef>
              <a:spcAft>
                <a:spcPct val="0"/>
              </a:spcAft>
              <a:defRPr sz="4000" b="1">
                <a:solidFill>
                  <a:srgbClr val="16165D"/>
                </a:solidFill>
                <a:latin typeface="Helvetica" pitchFamily="-110" charset="0"/>
                <a:ea typeface="ＭＳ Ｐゴシック" pitchFamily="-110" charset="-128"/>
                <a:cs typeface="Helvetica" pitchFamily="34" charset="0"/>
              </a:defRPr>
            </a:lvl2pPr>
            <a:lvl3pPr algn="l" rtl="0" eaLnBrk="0" fontAlgn="base" hangingPunct="0">
              <a:spcBef>
                <a:spcPct val="0"/>
              </a:spcBef>
              <a:spcAft>
                <a:spcPct val="0"/>
              </a:spcAft>
              <a:defRPr sz="4000" b="1">
                <a:solidFill>
                  <a:srgbClr val="16165D"/>
                </a:solidFill>
                <a:latin typeface="Helvetica" pitchFamily="-110" charset="0"/>
                <a:ea typeface="ＭＳ Ｐゴシック" pitchFamily="-110" charset="-128"/>
                <a:cs typeface="Helvetica" pitchFamily="34" charset="0"/>
              </a:defRPr>
            </a:lvl3pPr>
            <a:lvl4pPr algn="l" rtl="0" eaLnBrk="0" fontAlgn="base" hangingPunct="0">
              <a:spcBef>
                <a:spcPct val="0"/>
              </a:spcBef>
              <a:spcAft>
                <a:spcPct val="0"/>
              </a:spcAft>
              <a:defRPr sz="4000" b="1">
                <a:solidFill>
                  <a:srgbClr val="16165D"/>
                </a:solidFill>
                <a:latin typeface="Helvetica" pitchFamily="-110" charset="0"/>
                <a:ea typeface="ＭＳ Ｐゴシック" pitchFamily="-110" charset="-128"/>
                <a:cs typeface="Helvetica" pitchFamily="34" charset="0"/>
              </a:defRPr>
            </a:lvl4pPr>
            <a:lvl5pPr algn="l" rtl="0" eaLnBrk="0" fontAlgn="base" hangingPunct="0">
              <a:spcBef>
                <a:spcPct val="0"/>
              </a:spcBef>
              <a:spcAft>
                <a:spcPct val="0"/>
              </a:spcAft>
              <a:defRPr sz="4000" b="1">
                <a:solidFill>
                  <a:srgbClr val="16165D"/>
                </a:solidFill>
                <a:latin typeface="Helvetica" pitchFamily="-110" charset="0"/>
                <a:ea typeface="ＭＳ Ｐゴシック" pitchFamily="-110" charset="-128"/>
                <a:cs typeface="Helvetica" pitchFamily="34" charset="0"/>
              </a:defRPr>
            </a:lvl5pPr>
            <a:lvl6pPr marL="457200" algn="l" rtl="0" eaLnBrk="1" fontAlgn="base" hangingPunct="1">
              <a:spcBef>
                <a:spcPct val="0"/>
              </a:spcBef>
              <a:spcAft>
                <a:spcPct val="0"/>
              </a:spcAft>
              <a:defRPr sz="4400">
                <a:solidFill>
                  <a:schemeClr val="tx2"/>
                </a:solidFill>
                <a:latin typeface="Times New Roman" charset="0"/>
              </a:defRPr>
            </a:lvl6pPr>
            <a:lvl7pPr marL="914400" algn="l" rtl="0" eaLnBrk="1" fontAlgn="base" hangingPunct="1">
              <a:spcBef>
                <a:spcPct val="0"/>
              </a:spcBef>
              <a:spcAft>
                <a:spcPct val="0"/>
              </a:spcAft>
              <a:defRPr sz="4400">
                <a:solidFill>
                  <a:schemeClr val="tx2"/>
                </a:solidFill>
                <a:latin typeface="Times New Roman" charset="0"/>
              </a:defRPr>
            </a:lvl7pPr>
            <a:lvl8pPr marL="1371600" algn="l" rtl="0" eaLnBrk="1" fontAlgn="base" hangingPunct="1">
              <a:spcBef>
                <a:spcPct val="0"/>
              </a:spcBef>
              <a:spcAft>
                <a:spcPct val="0"/>
              </a:spcAft>
              <a:defRPr sz="4400">
                <a:solidFill>
                  <a:schemeClr val="tx2"/>
                </a:solidFill>
                <a:latin typeface="Times New Roman" charset="0"/>
              </a:defRPr>
            </a:lvl8pPr>
            <a:lvl9pPr marL="1828800" algn="l" rtl="0" eaLnBrk="1" fontAlgn="base" hangingPunct="1">
              <a:spcBef>
                <a:spcPct val="0"/>
              </a:spcBef>
              <a:spcAft>
                <a:spcPct val="0"/>
              </a:spcAft>
              <a:defRPr sz="4400">
                <a:solidFill>
                  <a:schemeClr val="tx2"/>
                </a:solidFill>
                <a:latin typeface="Times New Roman" charset="0"/>
              </a:defRPr>
            </a:lvl9pPr>
          </a:lstStyle>
          <a:p>
            <a:pPr>
              <a:defRPr/>
            </a:pPr>
            <a:r>
              <a:rPr lang="en-CA" sz="3600" dirty="0">
                <a:effectLst>
                  <a:outerShdw blurRad="38100" dist="38100" dir="2700000" algn="tl">
                    <a:srgbClr val="000000">
                      <a:alpha val="43137"/>
                    </a:srgbClr>
                  </a:outerShdw>
                </a:effectLst>
              </a:rPr>
              <a:t>YELLOW</a:t>
            </a:r>
            <a:r>
              <a:rPr lang="en-CA" sz="3600" dirty="0">
                <a:solidFill>
                  <a:srgbClr val="FAFD00"/>
                </a:solidFill>
                <a:effectLst>
                  <a:outerShdw blurRad="38100" dist="38100" dir="2700000" algn="tl">
                    <a:srgbClr val="000000"/>
                  </a:outerShdw>
                </a:effectLst>
              </a:rPr>
              <a:t> </a:t>
            </a:r>
            <a:r>
              <a:rPr lang="en-CA" sz="3600" dirty="0"/>
              <a:t>Section</a:t>
            </a:r>
            <a:endParaRPr lang="en-US" sz="3600" kern="0" dirty="0"/>
          </a:p>
        </p:txBody>
      </p:sp>
      <p:graphicFrame>
        <p:nvGraphicFramePr>
          <p:cNvPr id="11" name="Diagram 10">
            <a:extLst>
              <a:ext uri="{FF2B5EF4-FFF2-40B4-BE49-F238E27FC236}">
                <a16:creationId xmlns:a16="http://schemas.microsoft.com/office/drawing/2014/main" id="{FE88E61F-B428-4766-8F44-6E136387BFBD}"/>
              </a:ext>
            </a:extLst>
          </p:cNvPr>
          <p:cNvGraphicFramePr/>
          <p:nvPr/>
        </p:nvGraphicFramePr>
        <p:xfrm>
          <a:off x="1440040" y="6093296"/>
          <a:ext cx="5940272" cy="7200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sld>
</file>

<file path=ppt/slides/slide8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7698" name="Title 1">
            <a:extLst>
              <a:ext uri="{FF2B5EF4-FFF2-40B4-BE49-F238E27FC236}">
                <a16:creationId xmlns:a16="http://schemas.microsoft.com/office/drawing/2014/main" id="{5E4CC345-9F9E-40AF-B272-0F53B736CF32}"/>
              </a:ext>
            </a:extLst>
          </p:cNvPr>
          <p:cNvSpPr>
            <a:spLocks noGrp="1"/>
          </p:cNvSpPr>
          <p:nvPr>
            <p:ph type="title"/>
          </p:nvPr>
        </p:nvSpPr>
        <p:spPr bwMode="auto">
          <a:xfrm>
            <a:off x="830263" y="620713"/>
            <a:ext cx="8205787" cy="7921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CA" altLang="en-US" sz="3600">
                <a:ea typeface="ＭＳ Ｐゴシック" panose="020B0600070205080204" pitchFamily="34" charset="-128"/>
              </a:rPr>
              <a:t>Summary: What is needed?</a:t>
            </a:r>
          </a:p>
        </p:txBody>
      </p:sp>
      <p:sp>
        <p:nvSpPr>
          <p:cNvPr id="157699" name="Content Placeholder 2">
            <a:extLst>
              <a:ext uri="{FF2B5EF4-FFF2-40B4-BE49-F238E27FC236}">
                <a16:creationId xmlns:a16="http://schemas.microsoft.com/office/drawing/2014/main" id="{3BE84FC5-46CD-44A0-B109-A4A00614AEFC}"/>
              </a:ext>
            </a:extLst>
          </p:cNvPr>
          <p:cNvSpPr>
            <a:spLocks noGrp="1"/>
          </p:cNvSpPr>
          <p:nvPr>
            <p:ph idx="1"/>
          </p:nvPr>
        </p:nvSpPr>
        <p:spPr>
          <a:xfrm>
            <a:off x="685800" y="1628775"/>
            <a:ext cx="7772400" cy="4238625"/>
          </a:xfrm>
        </p:spPr>
        <p:txBody>
          <a:bodyPr/>
          <a:lstStyle/>
          <a:p>
            <a:pPr>
              <a:buFont typeface="Wingdings" panose="05000000000000000000" pitchFamily="2" charset="2"/>
              <a:buChar char="§"/>
            </a:pPr>
            <a:r>
              <a:rPr lang="en-CA" altLang="en-US" sz="2400">
                <a:ea typeface="ＭＳ Ｐゴシック" panose="020B0600070205080204" pitchFamily="34" charset="-128"/>
              </a:rPr>
              <a:t>Presence of an explosives placard;</a:t>
            </a:r>
          </a:p>
          <a:p>
            <a:pPr>
              <a:buFont typeface="Wingdings" panose="05000000000000000000" pitchFamily="2" charset="2"/>
              <a:buChar char="§"/>
            </a:pPr>
            <a:r>
              <a:rPr lang="en-CA" altLang="en-US" sz="2400">
                <a:ea typeface="ＭＳ Ｐゴシック" panose="020B0600070205080204" pitchFamily="34" charset="-128"/>
              </a:rPr>
              <a:t>An ID (UN/NA) number; </a:t>
            </a:r>
          </a:p>
          <a:p>
            <a:pPr>
              <a:buFont typeface="Wingdings" panose="05000000000000000000" pitchFamily="2" charset="2"/>
              <a:buChar char="§"/>
            </a:pPr>
            <a:r>
              <a:rPr lang="en-CA" altLang="en-US" sz="2400">
                <a:ea typeface="ＭＳ Ｐゴシック" panose="020B0600070205080204" pitchFamily="34" charset="-128"/>
              </a:rPr>
              <a:t>Name of the material;</a:t>
            </a:r>
          </a:p>
          <a:p>
            <a:pPr>
              <a:buFont typeface="Wingdings" panose="05000000000000000000" pitchFamily="2" charset="2"/>
              <a:buChar char="§"/>
            </a:pPr>
            <a:r>
              <a:rPr lang="en-CA" altLang="en-US" sz="2400">
                <a:ea typeface="ＭＳ Ｐゴシック" panose="020B0600070205080204" pitchFamily="34" charset="-128"/>
              </a:rPr>
              <a:t>The placard of the product;</a:t>
            </a:r>
          </a:p>
          <a:p>
            <a:pPr>
              <a:buFont typeface="Wingdings" panose="05000000000000000000" pitchFamily="2" charset="2"/>
              <a:buChar char="§"/>
            </a:pPr>
            <a:r>
              <a:rPr lang="en-CA" altLang="en-US" sz="2400">
                <a:ea typeface="ＭＳ Ｐゴシック" panose="020B0600070205080204" pitchFamily="34" charset="-128"/>
              </a:rPr>
              <a:t>The railcar type;</a:t>
            </a:r>
          </a:p>
          <a:p>
            <a:pPr>
              <a:buFont typeface="Wingdings" panose="05000000000000000000" pitchFamily="2" charset="2"/>
              <a:buChar char="§"/>
            </a:pPr>
            <a:r>
              <a:rPr lang="en-CA" altLang="en-US" sz="2400">
                <a:ea typeface="ＭＳ Ｐゴシック" panose="020B0600070205080204" pitchFamily="34" charset="-128"/>
              </a:rPr>
              <a:t>The road trailer type;</a:t>
            </a:r>
          </a:p>
          <a:p>
            <a:pPr>
              <a:buFont typeface="Wingdings" panose="05000000000000000000" pitchFamily="2" charset="2"/>
              <a:buChar char="§"/>
            </a:pPr>
            <a:r>
              <a:rPr lang="en-CA" altLang="en-US" sz="2400">
                <a:ea typeface="ＭＳ Ｐゴシック" panose="020B0600070205080204" pitchFamily="34" charset="-128"/>
              </a:rPr>
              <a:t>Or: Use Guide 111;</a:t>
            </a:r>
          </a:p>
          <a:p>
            <a:pPr lvl="1">
              <a:buFont typeface="Courier New" panose="02070309020205020404" pitchFamily="49" charset="0"/>
              <a:buChar char="­"/>
            </a:pPr>
            <a:r>
              <a:rPr lang="en-CA" altLang="en-US" sz="2000">
                <a:ea typeface="ＭＳ Ｐゴシック" panose="020B0600070205080204" pitchFamily="34" charset="-128"/>
              </a:rPr>
              <a:t>Until further information is available</a:t>
            </a:r>
          </a:p>
          <a:p>
            <a:pPr>
              <a:buFont typeface="Wingdings" panose="05000000000000000000" pitchFamily="2" charset="2"/>
              <a:buChar char="§"/>
            </a:pPr>
            <a:r>
              <a:rPr lang="en-CA" altLang="en-US" sz="2400">
                <a:ea typeface="ＭＳ Ｐゴシック" panose="020B0600070205080204" pitchFamily="34" charset="-128"/>
              </a:rPr>
              <a:t>Redo the flowchart, if required.</a:t>
            </a:r>
          </a:p>
        </p:txBody>
      </p:sp>
      <p:sp>
        <p:nvSpPr>
          <p:cNvPr id="4" name="Slide Number Placeholder 3">
            <a:extLst>
              <a:ext uri="{FF2B5EF4-FFF2-40B4-BE49-F238E27FC236}">
                <a16:creationId xmlns:a16="http://schemas.microsoft.com/office/drawing/2014/main" id="{A9F43DCE-69C6-415D-AC27-02FA30488A24}"/>
              </a:ext>
            </a:extLst>
          </p:cNvPr>
          <p:cNvSpPr>
            <a:spLocks noGrp="1"/>
          </p:cNvSpPr>
          <p:nvPr>
            <p:ph type="sldNum" sz="quarter" idx="12"/>
          </p:nvPr>
        </p:nvSpPr>
        <p:spPr>
          <a:xfrm>
            <a:off x="8496300" y="6573838"/>
            <a:ext cx="647700" cy="284162"/>
          </a:xfrm>
        </p:spPr>
        <p:txBody>
          <a:bodyPr/>
          <a:lstStyle>
            <a:lvl1pPr>
              <a:defRPr sz="2400" b="1">
                <a:solidFill>
                  <a:srgbClr val="FF6600"/>
                </a:solidFill>
                <a:latin typeface="Times New Roman" panose="02020603050405020304" pitchFamily="18" charset="0"/>
                <a:cs typeface="Arial" panose="020B0604020202020204" pitchFamily="34" charset="0"/>
              </a:defRPr>
            </a:lvl1pPr>
            <a:lvl2pPr marL="742950" indent="-285750">
              <a:defRPr sz="2400" b="1">
                <a:solidFill>
                  <a:srgbClr val="FF6600"/>
                </a:solidFill>
                <a:latin typeface="Times New Roman" panose="02020603050405020304" pitchFamily="18" charset="0"/>
                <a:cs typeface="Arial" panose="020B0604020202020204" pitchFamily="34" charset="0"/>
              </a:defRPr>
            </a:lvl2pPr>
            <a:lvl3pPr marL="1143000" indent="-228600">
              <a:defRPr sz="2400" b="1">
                <a:solidFill>
                  <a:srgbClr val="FF6600"/>
                </a:solidFill>
                <a:latin typeface="Times New Roman" panose="02020603050405020304" pitchFamily="18" charset="0"/>
                <a:cs typeface="Arial" panose="020B0604020202020204" pitchFamily="34" charset="0"/>
              </a:defRPr>
            </a:lvl3pPr>
            <a:lvl4pPr marL="1600200" indent="-228600">
              <a:defRPr sz="2400" b="1">
                <a:solidFill>
                  <a:srgbClr val="FF6600"/>
                </a:solidFill>
                <a:latin typeface="Times New Roman" panose="02020603050405020304" pitchFamily="18" charset="0"/>
                <a:cs typeface="Arial" panose="020B0604020202020204" pitchFamily="34" charset="0"/>
              </a:defRPr>
            </a:lvl4pPr>
            <a:lvl5pPr marL="2057400" indent="-228600">
              <a:defRPr sz="2400" b="1">
                <a:solidFill>
                  <a:srgbClr val="FF6600"/>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b="1">
                <a:solidFill>
                  <a:srgbClr val="FF6600"/>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b="1">
                <a:solidFill>
                  <a:srgbClr val="FF6600"/>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b="1">
                <a:solidFill>
                  <a:srgbClr val="FF6600"/>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b="1">
                <a:solidFill>
                  <a:srgbClr val="FF6600"/>
                </a:solidFill>
                <a:latin typeface="Times New Roman" panose="02020603050405020304" pitchFamily="18" charset="0"/>
                <a:cs typeface="Arial" panose="020B0604020202020204" pitchFamily="34" charset="0"/>
              </a:defRPr>
            </a:lvl9pPr>
          </a:lstStyle>
          <a:p>
            <a:pPr>
              <a:defRPr/>
            </a:pPr>
            <a:fld id="{DE41349F-C534-45FB-A6BF-5C098F0A0174}" type="slidenum">
              <a:rPr lang="en-US" altLang="en-US" sz="1400" smtClean="0">
                <a:solidFill>
                  <a:srgbClr val="000000"/>
                </a:solidFill>
                <a:latin typeface="Helvetica" panose="020B0604020202020204" pitchFamily="34" charset="0"/>
              </a:rPr>
              <a:pPr>
                <a:defRPr/>
              </a:pPr>
              <a:t>80</a:t>
            </a:fld>
            <a:endParaRPr lang="en-US" altLang="en-US" sz="1400">
              <a:solidFill>
                <a:srgbClr val="000000"/>
              </a:solidFill>
              <a:latin typeface="Helvetica" panose="020B0604020202020204" pitchFamily="34" charset="0"/>
            </a:endParaRPr>
          </a:p>
        </p:txBody>
      </p:sp>
      <p:pic>
        <p:nvPicPr>
          <p:cNvPr id="157701" name="Picture 2">
            <a:hlinkClick r:id="rId3" action="ppaction://hlinksldjump"/>
            <a:extLst>
              <a:ext uri="{FF2B5EF4-FFF2-40B4-BE49-F238E27FC236}">
                <a16:creationId xmlns:a16="http://schemas.microsoft.com/office/drawing/2014/main" id="{AAC80517-6BF3-4798-B4FA-82FB60F7778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26125" y="1484313"/>
            <a:ext cx="760413"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7702" name="Picture 10">
            <a:extLst>
              <a:ext uri="{FF2B5EF4-FFF2-40B4-BE49-F238E27FC236}">
                <a16:creationId xmlns:a16="http://schemas.microsoft.com/office/drawing/2014/main" id="{2A51D57B-4112-41C7-9B68-A95F17FF93A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75038" y="3425825"/>
            <a:ext cx="132080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7703" name="Picture 12">
            <a:extLst>
              <a:ext uri="{FF2B5EF4-FFF2-40B4-BE49-F238E27FC236}">
                <a16:creationId xmlns:a16="http://schemas.microsoft.com/office/drawing/2014/main" id="{664B5CD5-EEE9-4493-9CDC-467B6907171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37038" y="3824288"/>
            <a:ext cx="579437"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7704" name="Picture 15">
            <a:extLst>
              <a:ext uri="{FF2B5EF4-FFF2-40B4-BE49-F238E27FC236}">
                <a16:creationId xmlns:a16="http://schemas.microsoft.com/office/drawing/2014/main" id="{890F3043-92B9-4E6B-8853-D29E755B871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37038" y="2630488"/>
            <a:ext cx="81915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7705" name="Picture 16">
            <a:extLst>
              <a:ext uri="{FF2B5EF4-FFF2-40B4-BE49-F238E27FC236}">
                <a16:creationId xmlns:a16="http://schemas.microsoft.com/office/drawing/2014/main" id="{96C1CAF3-F4AD-45E9-97A5-286D25C8D61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383088" y="2217738"/>
            <a:ext cx="865187"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7706" name="Picture 20">
            <a:extLst>
              <a:ext uri="{FF2B5EF4-FFF2-40B4-BE49-F238E27FC236}">
                <a16:creationId xmlns:a16="http://schemas.microsoft.com/office/drawing/2014/main" id="{91154E88-2B92-41D9-8F6F-28F6F74E45BA}"/>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932363" y="2890838"/>
            <a:ext cx="9366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2" name="Diagram 11">
            <a:extLst>
              <a:ext uri="{FF2B5EF4-FFF2-40B4-BE49-F238E27FC236}">
                <a16:creationId xmlns:a16="http://schemas.microsoft.com/office/drawing/2014/main" id="{37FC2C25-0552-430E-9C21-ED3B48E3AE42}"/>
              </a:ext>
            </a:extLst>
          </p:cNvPr>
          <p:cNvGraphicFramePr/>
          <p:nvPr/>
        </p:nvGraphicFramePr>
        <p:xfrm>
          <a:off x="1458071" y="6165304"/>
          <a:ext cx="6372320" cy="648072"/>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Tree>
  </p:cSld>
  <p:clrMapOvr>
    <a:masterClrMapping/>
  </p:clrMapOvr>
  <p:transition/>
</p:sld>
</file>

<file path=ppt/slides/slide8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A154E23-105A-4D56-A0A6-B21ED3B9D548}"/>
              </a:ext>
            </a:extLst>
          </p:cNvPr>
          <p:cNvSpPr/>
          <p:nvPr/>
        </p:nvSpPr>
        <p:spPr>
          <a:xfrm>
            <a:off x="4572000" y="2060575"/>
            <a:ext cx="1655763" cy="360363"/>
          </a:xfrm>
          <a:prstGeom prst="rect">
            <a:avLst/>
          </a:prstGeom>
          <a:solidFill>
            <a:srgbClr val="FFFF00"/>
          </a:solidFill>
          <a:ln>
            <a:solidFill>
              <a:srgbClr val="FFFF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CA"/>
          </a:p>
        </p:txBody>
      </p:sp>
      <p:sp>
        <p:nvSpPr>
          <p:cNvPr id="3" name="Content Placeholder 2">
            <a:extLst>
              <a:ext uri="{FF2B5EF4-FFF2-40B4-BE49-F238E27FC236}">
                <a16:creationId xmlns:a16="http://schemas.microsoft.com/office/drawing/2014/main" id="{846470BE-24FA-486A-8932-8BF8EF74C006}"/>
              </a:ext>
            </a:extLst>
          </p:cNvPr>
          <p:cNvSpPr>
            <a:spLocks noGrp="1"/>
          </p:cNvSpPr>
          <p:nvPr>
            <p:ph idx="1"/>
          </p:nvPr>
        </p:nvSpPr>
        <p:spPr>
          <a:xfrm>
            <a:off x="544513" y="1557338"/>
            <a:ext cx="8059737" cy="4238625"/>
          </a:xfrm>
        </p:spPr>
        <p:txBody>
          <a:bodyPr/>
          <a:lstStyle/>
          <a:p>
            <a:pPr marL="0" indent="0">
              <a:buFontTx/>
              <a:buNone/>
              <a:defRPr/>
            </a:pPr>
            <a:r>
              <a:rPr lang="en-CA" dirty="0"/>
              <a:t>What is the implication when there is a “</a:t>
            </a:r>
            <a:r>
              <a:rPr lang="en-CA" b="1" dirty="0"/>
              <a:t>P</a:t>
            </a:r>
            <a:r>
              <a:rPr lang="en-CA" dirty="0"/>
              <a:t>” next to the Guide Number in the </a:t>
            </a:r>
            <a:r>
              <a:rPr lang="en-CA" b="1" dirty="0">
                <a:effectLst>
                  <a:outerShdw blurRad="38100" dist="38100" dir="2700000" algn="tl">
                    <a:srgbClr val="000000">
                      <a:alpha val="43137"/>
                    </a:srgbClr>
                  </a:outerShdw>
                </a:effectLst>
              </a:rPr>
              <a:t>YELLOW</a:t>
            </a:r>
            <a:r>
              <a:rPr lang="en-CA" dirty="0"/>
              <a:t> and </a:t>
            </a:r>
            <a:r>
              <a:rPr lang="en-CA" b="1" dirty="0">
                <a:solidFill>
                  <a:srgbClr val="0000FF"/>
                </a:solidFill>
                <a:effectLst>
                  <a:outerShdw blurRad="38100" dist="38100" dir="2700000" algn="tl">
                    <a:srgbClr val="000000"/>
                  </a:outerShdw>
                </a:effectLst>
              </a:rPr>
              <a:t>BLUE</a:t>
            </a:r>
            <a:r>
              <a:rPr lang="en-CA" dirty="0"/>
              <a:t> Sections?</a:t>
            </a:r>
          </a:p>
          <a:p>
            <a:pPr>
              <a:defRPr/>
            </a:pPr>
            <a:endParaRPr lang="en-US" dirty="0"/>
          </a:p>
        </p:txBody>
      </p:sp>
      <p:sp>
        <p:nvSpPr>
          <p:cNvPr id="4" name="Slide Number Placeholder 3">
            <a:extLst>
              <a:ext uri="{FF2B5EF4-FFF2-40B4-BE49-F238E27FC236}">
                <a16:creationId xmlns:a16="http://schemas.microsoft.com/office/drawing/2014/main" id="{C902220D-8071-465C-A2AD-F48735B70F8F}"/>
              </a:ext>
            </a:extLst>
          </p:cNvPr>
          <p:cNvSpPr>
            <a:spLocks noGrp="1"/>
          </p:cNvSpPr>
          <p:nvPr>
            <p:ph type="sldNum" sz="quarter" idx="12"/>
          </p:nvPr>
        </p:nvSpPr>
        <p:spPr>
          <a:xfrm>
            <a:off x="8496300" y="6573838"/>
            <a:ext cx="647700" cy="284162"/>
          </a:xfrm>
        </p:spPr>
        <p:txBody>
          <a:bodyPr/>
          <a:lstStyle>
            <a:lvl1pPr>
              <a:defRPr sz="2400" b="1">
                <a:solidFill>
                  <a:srgbClr val="FF6600"/>
                </a:solidFill>
                <a:latin typeface="Times New Roman" panose="02020603050405020304" pitchFamily="18" charset="0"/>
                <a:cs typeface="Arial" panose="020B0604020202020204" pitchFamily="34" charset="0"/>
              </a:defRPr>
            </a:lvl1pPr>
            <a:lvl2pPr marL="742950" indent="-285750">
              <a:defRPr sz="2400" b="1">
                <a:solidFill>
                  <a:srgbClr val="FF6600"/>
                </a:solidFill>
                <a:latin typeface="Times New Roman" panose="02020603050405020304" pitchFamily="18" charset="0"/>
                <a:cs typeface="Arial" panose="020B0604020202020204" pitchFamily="34" charset="0"/>
              </a:defRPr>
            </a:lvl2pPr>
            <a:lvl3pPr marL="1143000" indent="-228600">
              <a:defRPr sz="2400" b="1">
                <a:solidFill>
                  <a:srgbClr val="FF6600"/>
                </a:solidFill>
                <a:latin typeface="Times New Roman" panose="02020603050405020304" pitchFamily="18" charset="0"/>
                <a:cs typeface="Arial" panose="020B0604020202020204" pitchFamily="34" charset="0"/>
              </a:defRPr>
            </a:lvl3pPr>
            <a:lvl4pPr marL="1600200" indent="-228600">
              <a:defRPr sz="2400" b="1">
                <a:solidFill>
                  <a:srgbClr val="FF6600"/>
                </a:solidFill>
                <a:latin typeface="Times New Roman" panose="02020603050405020304" pitchFamily="18" charset="0"/>
                <a:cs typeface="Arial" panose="020B0604020202020204" pitchFamily="34" charset="0"/>
              </a:defRPr>
            </a:lvl4pPr>
            <a:lvl5pPr marL="2057400" indent="-228600">
              <a:defRPr sz="2400" b="1">
                <a:solidFill>
                  <a:srgbClr val="FF6600"/>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b="1">
                <a:solidFill>
                  <a:srgbClr val="FF6600"/>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b="1">
                <a:solidFill>
                  <a:srgbClr val="FF6600"/>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b="1">
                <a:solidFill>
                  <a:srgbClr val="FF6600"/>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b="1">
                <a:solidFill>
                  <a:srgbClr val="FF6600"/>
                </a:solidFill>
                <a:latin typeface="Times New Roman" panose="02020603050405020304" pitchFamily="18" charset="0"/>
                <a:cs typeface="Arial" panose="020B0604020202020204" pitchFamily="34" charset="0"/>
              </a:defRPr>
            </a:lvl9pPr>
          </a:lstStyle>
          <a:p>
            <a:pPr>
              <a:defRPr/>
            </a:pPr>
            <a:fld id="{9410981B-4EB8-4BB5-89C7-A51A1F527502}" type="slidenum">
              <a:rPr lang="en-US" altLang="en-US" sz="1400" smtClean="0">
                <a:solidFill>
                  <a:srgbClr val="000000"/>
                </a:solidFill>
                <a:latin typeface="Helvetica" panose="020B0604020202020204" pitchFamily="34" charset="0"/>
              </a:rPr>
              <a:pPr>
                <a:defRPr/>
              </a:pPr>
              <a:t>81</a:t>
            </a:fld>
            <a:endParaRPr lang="en-US" altLang="en-US" sz="1400">
              <a:solidFill>
                <a:srgbClr val="000000"/>
              </a:solidFill>
              <a:latin typeface="Helvetica" panose="020B0604020202020204" pitchFamily="34" charset="0"/>
            </a:endParaRPr>
          </a:p>
        </p:txBody>
      </p:sp>
      <p:sp>
        <p:nvSpPr>
          <p:cNvPr id="159749" name="Title 1">
            <a:extLst>
              <a:ext uri="{FF2B5EF4-FFF2-40B4-BE49-F238E27FC236}">
                <a16:creationId xmlns:a16="http://schemas.microsoft.com/office/drawing/2014/main" id="{8F6DDFCE-E628-400C-BA8C-9293AA524273}"/>
              </a:ext>
            </a:extLst>
          </p:cNvPr>
          <p:cNvSpPr>
            <a:spLocks noGrp="1"/>
          </p:cNvSpPr>
          <p:nvPr>
            <p:ph type="title"/>
          </p:nvPr>
        </p:nvSpPr>
        <p:spPr bwMode="auto">
          <a:xfrm>
            <a:off x="830263" y="620713"/>
            <a:ext cx="8205787" cy="7921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3600">
                <a:ea typeface="ＭＳ Ｐゴシック" panose="020B0600070205080204" pitchFamily="34" charset="-128"/>
              </a:rPr>
              <a:t>How to use ERG2016 – Question 1</a:t>
            </a:r>
          </a:p>
        </p:txBody>
      </p:sp>
      <p:graphicFrame>
        <p:nvGraphicFramePr>
          <p:cNvPr id="7" name="Diagram 6">
            <a:extLst>
              <a:ext uri="{FF2B5EF4-FFF2-40B4-BE49-F238E27FC236}">
                <a16:creationId xmlns:a16="http://schemas.microsoft.com/office/drawing/2014/main" id="{344BC0FF-15D9-46AB-BCA7-8407BEE7EEFC}"/>
              </a:ext>
            </a:extLst>
          </p:cNvPr>
          <p:cNvGraphicFramePr/>
          <p:nvPr/>
        </p:nvGraphicFramePr>
        <p:xfrm>
          <a:off x="1458071" y="6165304"/>
          <a:ext cx="6372320" cy="6480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sld>
</file>

<file path=ppt/slides/slide8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0770" name="Content Placeholder 2">
            <a:extLst>
              <a:ext uri="{FF2B5EF4-FFF2-40B4-BE49-F238E27FC236}">
                <a16:creationId xmlns:a16="http://schemas.microsoft.com/office/drawing/2014/main" id="{D35A3614-DA8F-43EA-B2A5-858A23BCFAF9}"/>
              </a:ext>
            </a:extLst>
          </p:cNvPr>
          <p:cNvSpPr>
            <a:spLocks noGrp="1"/>
          </p:cNvSpPr>
          <p:nvPr>
            <p:ph idx="1"/>
          </p:nvPr>
        </p:nvSpPr>
        <p:spPr>
          <a:xfrm>
            <a:off x="468313" y="1619250"/>
            <a:ext cx="8208962" cy="4238625"/>
          </a:xfrm>
        </p:spPr>
        <p:txBody>
          <a:bodyPr/>
          <a:lstStyle/>
          <a:p>
            <a:pPr marL="0" indent="0">
              <a:buFontTx/>
              <a:buNone/>
            </a:pPr>
            <a:r>
              <a:rPr lang="en-CA" altLang="en-US" sz="2400">
                <a:ea typeface="ＭＳ Ｐゴシック" panose="020B0600070205080204" pitchFamily="34" charset="-128"/>
              </a:rPr>
              <a:t>“</a:t>
            </a:r>
            <a:r>
              <a:rPr lang="en-CA" altLang="en-US" sz="2400" b="1">
                <a:ea typeface="ＭＳ Ｐゴシック" panose="020B0600070205080204" pitchFamily="34" charset="-128"/>
              </a:rPr>
              <a:t>P</a:t>
            </a:r>
            <a:r>
              <a:rPr lang="en-CA" altLang="en-US" sz="2400">
                <a:ea typeface="ＭＳ Ｐゴシック" panose="020B0600070205080204" pitchFamily="34" charset="-128"/>
              </a:rPr>
              <a:t>” is for polymerization. This polymerization will produce heat and may lead to pressure build-up in containers. This can cause containers to explode or rupture.</a:t>
            </a:r>
          </a:p>
          <a:p>
            <a:pPr marL="0" indent="0">
              <a:buFontTx/>
              <a:buNone/>
            </a:pPr>
            <a:endParaRPr lang="en-CA" altLang="en-US" sz="2400">
              <a:ea typeface="ＭＳ Ｐゴシック" panose="020B0600070205080204" pitchFamily="34" charset="-128"/>
            </a:endParaRPr>
          </a:p>
          <a:p>
            <a:pPr marL="0" indent="0">
              <a:buFontTx/>
              <a:buNone/>
            </a:pPr>
            <a:endParaRPr lang="en-CA" altLang="en-US" sz="2400">
              <a:ea typeface="ＭＳ Ｐゴシック" panose="020B0600070205080204" pitchFamily="34" charset="-128"/>
            </a:endParaRPr>
          </a:p>
          <a:p>
            <a:pPr marL="0" lvl="1" indent="0">
              <a:buFontTx/>
              <a:buNone/>
            </a:pPr>
            <a:endParaRPr lang="en-US" altLang="en-US" sz="1400">
              <a:ea typeface="ＭＳ Ｐゴシック" panose="020B0600070205080204" pitchFamily="34" charset="-128"/>
            </a:endParaRPr>
          </a:p>
          <a:p>
            <a:pPr marL="0" lvl="1" indent="0">
              <a:buFontTx/>
              <a:buNone/>
            </a:pPr>
            <a:endParaRPr lang="en-US" altLang="en-US" sz="1400">
              <a:ea typeface="ＭＳ Ｐゴシック" panose="020B0600070205080204" pitchFamily="34" charset="-128"/>
            </a:endParaRPr>
          </a:p>
          <a:p>
            <a:pPr marL="0" lvl="1" indent="0">
              <a:buFontTx/>
              <a:buNone/>
            </a:pPr>
            <a:endParaRPr lang="en-US" altLang="en-US" sz="1400">
              <a:ea typeface="ＭＳ Ｐゴシック" panose="020B0600070205080204" pitchFamily="34" charset="-128"/>
            </a:endParaRPr>
          </a:p>
          <a:p>
            <a:pPr marL="0" lvl="1" indent="0">
              <a:buFontTx/>
              <a:buNone/>
            </a:pPr>
            <a:endParaRPr lang="en-US" altLang="en-US" sz="1400">
              <a:ea typeface="ＭＳ Ｐゴシック" panose="020B0600070205080204" pitchFamily="34" charset="-128"/>
            </a:endParaRPr>
          </a:p>
          <a:p>
            <a:pPr marL="0" lvl="1" indent="0">
              <a:buFontTx/>
              <a:buNone/>
            </a:pPr>
            <a:endParaRPr lang="en-US" altLang="en-US" sz="1400">
              <a:ea typeface="ＭＳ Ｐゴシック" panose="020B0600070205080204" pitchFamily="34" charset="-128"/>
            </a:endParaRPr>
          </a:p>
          <a:p>
            <a:pPr marL="0" lvl="1" indent="0">
              <a:buFontTx/>
              <a:buNone/>
            </a:pPr>
            <a:endParaRPr lang="en-US" altLang="en-US" sz="1400">
              <a:ea typeface="ＭＳ Ｐゴシック" panose="020B0600070205080204" pitchFamily="34" charset="-128"/>
            </a:endParaRPr>
          </a:p>
          <a:p>
            <a:pPr marL="0" lvl="1" indent="0">
              <a:buFontTx/>
              <a:buNone/>
            </a:pPr>
            <a:endParaRPr lang="en-US" altLang="en-US" sz="1400">
              <a:ea typeface="ＭＳ Ｐゴシック" panose="020B0600070205080204" pitchFamily="34" charset="-128"/>
            </a:endParaRPr>
          </a:p>
          <a:p>
            <a:pPr marL="0" lvl="1" indent="0">
              <a:buFontTx/>
              <a:buNone/>
            </a:pPr>
            <a:r>
              <a:rPr lang="en-US" altLang="en-US" sz="1400">
                <a:ea typeface="ＭＳ Ｐゴシック" panose="020B0600070205080204" pitchFamily="34" charset="-128"/>
              </a:rPr>
              <a:t>						Reference: ERG2016 Page 383</a:t>
            </a:r>
          </a:p>
          <a:p>
            <a:pPr marL="0" indent="0">
              <a:buFontTx/>
              <a:buNone/>
            </a:pPr>
            <a:endParaRPr lang="en-US" altLang="en-US" sz="2400">
              <a:ea typeface="ＭＳ Ｐゴシック" panose="020B0600070205080204" pitchFamily="34" charset="-128"/>
            </a:endParaRPr>
          </a:p>
        </p:txBody>
      </p:sp>
      <p:sp>
        <p:nvSpPr>
          <p:cNvPr id="4" name="Slide Number Placeholder 3">
            <a:extLst>
              <a:ext uri="{FF2B5EF4-FFF2-40B4-BE49-F238E27FC236}">
                <a16:creationId xmlns:a16="http://schemas.microsoft.com/office/drawing/2014/main" id="{D106D3D6-2FD5-4272-9BC0-36F4FECD4D20}"/>
              </a:ext>
            </a:extLst>
          </p:cNvPr>
          <p:cNvSpPr>
            <a:spLocks noGrp="1"/>
          </p:cNvSpPr>
          <p:nvPr>
            <p:ph type="sldNum" sz="quarter" idx="12"/>
          </p:nvPr>
        </p:nvSpPr>
        <p:spPr>
          <a:xfrm>
            <a:off x="8496300" y="6573838"/>
            <a:ext cx="647700" cy="284162"/>
          </a:xfrm>
        </p:spPr>
        <p:txBody>
          <a:bodyPr/>
          <a:lstStyle>
            <a:lvl1pPr>
              <a:defRPr sz="2400" b="1">
                <a:solidFill>
                  <a:srgbClr val="FF6600"/>
                </a:solidFill>
                <a:latin typeface="Times New Roman" panose="02020603050405020304" pitchFamily="18" charset="0"/>
                <a:cs typeface="Arial" panose="020B0604020202020204" pitchFamily="34" charset="0"/>
              </a:defRPr>
            </a:lvl1pPr>
            <a:lvl2pPr marL="742950" indent="-285750">
              <a:defRPr sz="2400" b="1">
                <a:solidFill>
                  <a:srgbClr val="FF6600"/>
                </a:solidFill>
                <a:latin typeface="Times New Roman" panose="02020603050405020304" pitchFamily="18" charset="0"/>
                <a:cs typeface="Arial" panose="020B0604020202020204" pitchFamily="34" charset="0"/>
              </a:defRPr>
            </a:lvl2pPr>
            <a:lvl3pPr marL="1143000" indent="-228600">
              <a:defRPr sz="2400" b="1">
                <a:solidFill>
                  <a:srgbClr val="FF6600"/>
                </a:solidFill>
                <a:latin typeface="Times New Roman" panose="02020603050405020304" pitchFamily="18" charset="0"/>
                <a:cs typeface="Arial" panose="020B0604020202020204" pitchFamily="34" charset="0"/>
              </a:defRPr>
            </a:lvl3pPr>
            <a:lvl4pPr marL="1600200" indent="-228600">
              <a:defRPr sz="2400" b="1">
                <a:solidFill>
                  <a:srgbClr val="FF6600"/>
                </a:solidFill>
                <a:latin typeface="Times New Roman" panose="02020603050405020304" pitchFamily="18" charset="0"/>
                <a:cs typeface="Arial" panose="020B0604020202020204" pitchFamily="34" charset="0"/>
              </a:defRPr>
            </a:lvl4pPr>
            <a:lvl5pPr marL="2057400" indent="-228600">
              <a:defRPr sz="2400" b="1">
                <a:solidFill>
                  <a:srgbClr val="FF6600"/>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b="1">
                <a:solidFill>
                  <a:srgbClr val="FF6600"/>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b="1">
                <a:solidFill>
                  <a:srgbClr val="FF6600"/>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b="1">
                <a:solidFill>
                  <a:srgbClr val="FF6600"/>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b="1">
                <a:solidFill>
                  <a:srgbClr val="FF6600"/>
                </a:solidFill>
                <a:latin typeface="Times New Roman" panose="02020603050405020304" pitchFamily="18" charset="0"/>
                <a:cs typeface="Arial" panose="020B0604020202020204" pitchFamily="34" charset="0"/>
              </a:defRPr>
            </a:lvl9pPr>
          </a:lstStyle>
          <a:p>
            <a:pPr>
              <a:defRPr/>
            </a:pPr>
            <a:fld id="{A5F5FE21-0937-419B-AA3A-067D183CD889}" type="slidenum">
              <a:rPr lang="en-US" altLang="en-US" sz="1400" smtClean="0">
                <a:solidFill>
                  <a:srgbClr val="000000"/>
                </a:solidFill>
                <a:latin typeface="Helvetica" panose="020B0604020202020204" pitchFamily="34" charset="0"/>
              </a:rPr>
              <a:pPr>
                <a:defRPr/>
              </a:pPr>
              <a:t>82</a:t>
            </a:fld>
            <a:endParaRPr lang="en-US" altLang="en-US" sz="1400">
              <a:solidFill>
                <a:srgbClr val="000000"/>
              </a:solidFill>
              <a:latin typeface="Helvetica" panose="020B0604020202020204" pitchFamily="34" charset="0"/>
            </a:endParaRPr>
          </a:p>
        </p:txBody>
      </p:sp>
      <p:sp>
        <p:nvSpPr>
          <p:cNvPr id="160772" name="Title 1">
            <a:extLst>
              <a:ext uri="{FF2B5EF4-FFF2-40B4-BE49-F238E27FC236}">
                <a16:creationId xmlns:a16="http://schemas.microsoft.com/office/drawing/2014/main" id="{4BEADBF7-5A8E-4B03-A4D5-0736A84BED8D}"/>
              </a:ext>
            </a:extLst>
          </p:cNvPr>
          <p:cNvSpPr>
            <a:spLocks noGrp="1"/>
          </p:cNvSpPr>
          <p:nvPr>
            <p:ph type="title"/>
          </p:nvPr>
        </p:nvSpPr>
        <p:spPr bwMode="auto">
          <a:xfrm>
            <a:off x="830263" y="620713"/>
            <a:ext cx="8855075" cy="7921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3600">
                <a:ea typeface="ＭＳ Ｐゴシック" panose="020B0600070205080204" pitchFamily="34" charset="-128"/>
              </a:rPr>
              <a:t>How to use ERG2016 – Q1 Answer</a:t>
            </a:r>
          </a:p>
        </p:txBody>
      </p:sp>
      <p:graphicFrame>
        <p:nvGraphicFramePr>
          <p:cNvPr id="7" name="Diagram 6">
            <a:extLst>
              <a:ext uri="{FF2B5EF4-FFF2-40B4-BE49-F238E27FC236}">
                <a16:creationId xmlns:a16="http://schemas.microsoft.com/office/drawing/2014/main" id="{4D766C2A-9F8C-490F-A078-D119E6D9D808}"/>
              </a:ext>
            </a:extLst>
          </p:cNvPr>
          <p:cNvGraphicFramePr/>
          <p:nvPr/>
        </p:nvGraphicFramePr>
        <p:xfrm>
          <a:off x="1458071" y="6165304"/>
          <a:ext cx="6372320" cy="6480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sld>
</file>

<file path=ppt/slides/slide8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1794" name="Content Placeholder 2">
            <a:extLst>
              <a:ext uri="{FF2B5EF4-FFF2-40B4-BE49-F238E27FC236}">
                <a16:creationId xmlns:a16="http://schemas.microsoft.com/office/drawing/2014/main" id="{17045CD5-5105-47D8-A223-C00FBE8515BD}"/>
              </a:ext>
            </a:extLst>
          </p:cNvPr>
          <p:cNvSpPr>
            <a:spLocks noGrp="1"/>
          </p:cNvSpPr>
          <p:nvPr>
            <p:ph idx="1"/>
          </p:nvPr>
        </p:nvSpPr>
        <p:spPr>
          <a:xfrm>
            <a:off x="468313" y="1557338"/>
            <a:ext cx="8207375" cy="4238625"/>
          </a:xfrm>
        </p:spPr>
        <p:txBody>
          <a:bodyPr/>
          <a:lstStyle/>
          <a:p>
            <a:pPr marL="0" indent="0">
              <a:buFontTx/>
              <a:buNone/>
            </a:pPr>
            <a:r>
              <a:rPr lang="en-US" altLang="en-US">
                <a:ea typeface="ＭＳ Ｐゴシック" panose="020B0600070205080204" pitchFamily="34" charset="-128"/>
              </a:rPr>
              <a:t>You see a tanker truck on its side with the following information on the truck. What is the Emergency Response Guide Number and is there anything special about this product?</a:t>
            </a:r>
          </a:p>
        </p:txBody>
      </p:sp>
      <p:sp>
        <p:nvSpPr>
          <p:cNvPr id="4" name="Slide Number Placeholder 3">
            <a:extLst>
              <a:ext uri="{FF2B5EF4-FFF2-40B4-BE49-F238E27FC236}">
                <a16:creationId xmlns:a16="http://schemas.microsoft.com/office/drawing/2014/main" id="{157CD1E1-FC2D-444A-AC8C-CB23B5F65229}"/>
              </a:ext>
            </a:extLst>
          </p:cNvPr>
          <p:cNvSpPr>
            <a:spLocks noGrp="1"/>
          </p:cNvSpPr>
          <p:nvPr>
            <p:ph type="sldNum" sz="quarter" idx="12"/>
          </p:nvPr>
        </p:nvSpPr>
        <p:spPr>
          <a:xfrm>
            <a:off x="8496300" y="6573838"/>
            <a:ext cx="647700" cy="284162"/>
          </a:xfrm>
        </p:spPr>
        <p:txBody>
          <a:bodyPr/>
          <a:lstStyle>
            <a:lvl1pPr>
              <a:defRPr sz="2400" b="1">
                <a:solidFill>
                  <a:srgbClr val="FF6600"/>
                </a:solidFill>
                <a:latin typeface="Times New Roman" panose="02020603050405020304" pitchFamily="18" charset="0"/>
                <a:cs typeface="Arial" panose="020B0604020202020204" pitchFamily="34" charset="0"/>
              </a:defRPr>
            </a:lvl1pPr>
            <a:lvl2pPr marL="742950" indent="-285750">
              <a:defRPr sz="2400" b="1">
                <a:solidFill>
                  <a:srgbClr val="FF6600"/>
                </a:solidFill>
                <a:latin typeface="Times New Roman" panose="02020603050405020304" pitchFamily="18" charset="0"/>
                <a:cs typeface="Arial" panose="020B0604020202020204" pitchFamily="34" charset="0"/>
              </a:defRPr>
            </a:lvl2pPr>
            <a:lvl3pPr marL="1143000" indent="-228600">
              <a:defRPr sz="2400" b="1">
                <a:solidFill>
                  <a:srgbClr val="FF6600"/>
                </a:solidFill>
                <a:latin typeface="Times New Roman" panose="02020603050405020304" pitchFamily="18" charset="0"/>
                <a:cs typeface="Arial" panose="020B0604020202020204" pitchFamily="34" charset="0"/>
              </a:defRPr>
            </a:lvl3pPr>
            <a:lvl4pPr marL="1600200" indent="-228600">
              <a:defRPr sz="2400" b="1">
                <a:solidFill>
                  <a:srgbClr val="FF6600"/>
                </a:solidFill>
                <a:latin typeface="Times New Roman" panose="02020603050405020304" pitchFamily="18" charset="0"/>
                <a:cs typeface="Arial" panose="020B0604020202020204" pitchFamily="34" charset="0"/>
              </a:defRPr>
            </a:lvl4pPr>
            <a:lvl5pPr marL="2057400" indent="-228600">
              <a:defRPr sz="2400" b="1">
                <a:solidFill>
                  <a:srgbClr val="FF6600"/>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b="1">
                <a:solidFill>
                  <a:srgbClr val="FF6600"/>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b="1">
                <a:solidFill>
                  <a:srgbClr val="FF6600"/>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b="1">
                <a:solidFill>
                  <a:srgbClr val="FF6600"/>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b="1">
                <a:solidFill>
                  <a:srgbClr val="FF6600"/>
                </a:solidFill>
                <a:latin typeface="Times New Roman" panose="02020603050405020304" pitchFamily="18" charset="0"/>
                <a:cs typeface="Arial" panose="020B0604020202020204" pitchFamily="34" charset="0"/>
              </a:defRPr>
            </a:lvl9pPr>
          </a:lstStyle>
          <a:p>
            <a:pPr>
              <a:defRPr/>
            </a:pPr>
            <a:fld id="{05713247-A51A-4E3A-8BB2-A0C37E5895C4}" type="slidenum">
              <a:rPr lang="en-US" altLang="en-US" sz="1400" smtClean="0">
                <a:solidFill>
                  <a:srgbClr val="000000"/>
                </a:solidFill>
                <a:latin typeface="Helvetica" panose="020B0604020202020204" pitchFamily="34" charset="0"/>
              </a:rPr>
              <a:pPr>
                <a:defRPr/>
              </a:pPr>
              <a:t>83</a:t>
            </a:fld>
            <a:endParaRPr lang="en-US" altLang="en-US" sz="1400">
              <a:solidFill>
                <a:srgbClr val="000000"/>
              </a:solidFill>
              <a:latin typeface="Helvetica" panose="020B0604020202020204" pitchFamily="34" charset="0"/>
            </a:endParaRPr>
          </a:p>
        </p:txBody>
      </p:sp>
      <p:sp>
        <p:nvSpPr>
          <p:cNvPr id="161796" name="Title 1">
            <a:extLst>
              <a:ext uri="{FF2B5EF4-FFF2-40B4-BE49-F238E27FC236}">
                <a16:creationId xmlns:a16="http://schemas.microsoft.com/office/drawing/2014/main" id="{83639477-091D-47BF-9AE9-172E1B9011FA}"/>
              </a:ext>
            </a:extLst>
          </p:cNvPr>
          <p:cNvSpPr>
            <a:spLocks noGrp="1"/>
          </p:cNvSpPr>
          <p:nvPr>
            <p:ph type="title"/>
          </p:nvPr>
        </p:nvSpPr>
        <p:spPr bwMode="auto">
          <a:xfrm>
            <a:off x="830263" y="620713"/>
            <a:ext cx="8205787" cy="7921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3600">
                <a:ea typeface="ＭＳ Ｐゴシック" panose="020B0600070205080204" pitchFamily="34" charset="-128"/>
              </a:rPr>
              <a:t>How to use ERG2016 – Question 2</a:t>
            </a:r>
          </a:p>
        </p:txBody>
      </p:sp>
      <p:sp>
        <p:nvSpPr>
          <p:cNvPr id="6" name="TextBox 5">
            <a:extLst>
              <a:ext uri="{FF2B5EF4-FFF2-40B4-BE49-F238E27FC236}">
                <a16:creationId xmlns:a16="http://schemas.microsoft.com/office/drawing/2014/main" id="{F3C41BD7-F976-42E3-AFDB-522F3EDF089F}"/>
              </a:ext>
            </a:extLst>
          </p:cNvPr>
          <p:cNvSpPr txBox="1"/>
          <p:nvPr/>
        </p:nvSpPr>
        <p:spPr>
          <a:xfrm>
            <a:off x="5795963" y="4867275"/>
            <a:ext cx="1944687" cy="769938"/>
          </a:xfrm>
          <a:prstGeom prst="rect">
            <a:avLst/>
          </a:prstGeom>
          <a:solidFill>
            <a:schemeClr val="accent3"/>
          </a:solidFill>
          <a:ln w="76200">
            <a:solidFill>
              <a:schemeClr val="tx1"/>
            </a:solidFill>
          </a:ln>
        </p:spPr>
        <p:txBody>
          <a:bodyPr>
            <a:spAutoFit/>
          </a:bodyPr>
          <a:lstStyle/>
          <a:p>
            <a:pPr algn="ctr">
              <a:defRPr/>
            </a:pPr>
            <a:r>
              <a:rPr lang="en-US" sz="4400" dirty="0">
                <a:solidFill>
                  <a:schemeClr val="tx1"/>
                </a:solidFill>
                <a:latin typeface="Helvetica" pitchFamily="34" charset="0"/>
                <a:cs typeface="Arial" charset="0"/>
              </a:rPr>
              <a:t>1050</a:t>
            </a:r>
          </a:p>
        </p:txBody>
      </p:sp>
      <p:pic>
        <p:nvPicPr>
          <p:cNvPr id="161798" name="Picture 2" descr="Class 2.3">
            <a:extLst>
              <a:ext uri="{FF2B5EF4-FFF2-40B4-BE49-F238E27FC236}">
                <a16:creationId xmlns:a16="http://schemas.microsoft.com/office/drawing/2014/main" id="{A9000248-2FA9-4213-98EF-C9C4C0F231F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713" y="4044950"/>
            <a:ext cx="2376487" cy="239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8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D4D2940-DA06-4BEB-A008-D8EC59D95EA9}"/>
              </a:ext>
            </a:extLst>
          </p:cNvPr>
          <p:cNvSpPr/>
          <p:nvPr/>
        </p:nvSpPr>
        <p:spPr>
          <a:xfrm>
            <a:off x="2376488" y="2060575"/>
            <a:ext cx="1331912" cy="360363"/>
          </a:xfrm>
          <a:prstGeom prst="rect">
            <a:avLst/>
          </a:prstGeom>
          <a:solidFill>
            <a:srgbClr val="FFFF00"/>
          </a:solidFill>
          <a:ln>
            <a:solidFill>
              <a:srgbClr val="FFFF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CA"/>
          </a:p>
        </p:txBody>
      </p:sp>
      <p:sp>
        <p:nvSpPr>
          <p:cNvPr id="162819" name="Title 1">
            <a:extLst>
              <a:ext uri="{FF2B5EF4-FFF2-40B4-BE49-F238E27FC236}">
                <a16:creationId xmlns:a16="http://schemas.microsoft.com/office/drawing/2014/main" id="{80669C58-D09D-47A5-A7A4-AEB5C96EA7D2}"/>
              </a:ext>
            </a:extLst>
          </p:cNvPr>
          <p:cNvSpPr>
            <a:spLocks noGrp="1"/>
          </p:cNvSpPr>
          <p:nvPr>
            <p:ph type="title"/>
          </p:nvPr>
        </p:nvSpPr>
        <p:spPr bwMode="auto">
          <a:xfrm>
            <a:off x="830263" y="620713"/>
            <a:ext cx="8205787" cy="7921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3600">
                <a:ea typeface="ＭＳ Ｐゴシック" panose="020B0600070205080204" pitchFamily="34" charset="-128"/>
              </a:rPr>
              <a:t>How to use ERG2016 – Q2 Answer</a:t>
            </a:r>
          </a:p>
        </p:txBody>
      </p:sp>
      <p:sp>
        <p:nvSpPr>
          <p:cNvPr id="3" name="Content Placeholder 2">
            <a:extLst>
              <a:ext uri="{FF2B5EF4-FFF2-40B4-BE49-F238E27FC236}">
                <a16:creationId xmlns:a16="http://schemas.microsoft.com/office/drawing/2014/main" id="{2B1F0540-EC92-4008-B18C-7944D53B3A6B}"/>
              </a:ext>
            </a:extLst>
          </p:cNvPr>
          <p:cNvSpPr>
            <a:spLocks noGrp="1"/>
          </p:cNvSpPr>
          <p:nvPr>
            <p:ph idx="1"/>
          </p:nvPr>
        </p:nvSpPr>
        <p:spPr>
          <a:xfrm>
            <a:off x="352425" y="1649413"/>
            <a:ext cx="8135938" cy="4238625"/>
          </a:xfrm>
        </p:spPr>
        <p:txBody>
          <a:bodyPr/>
          <a:lstStyle/>
          <a:p>
            <a:pPr marL="0" indent="0">
              <a:buFontTx/>
              <a:buNone/>
              <a:defRPr/>
            </a:pPr>
            <a:r>
              <a:rPr lang="en-US" sz="2400" dirty="0"/>
              <a:t>With the ID (UN) number, you can identify the Guide number in the </a:t>
            </a:r>
            <a:r>
              <a:rPr lang="en-CA" sz="2400" b="1" dirty="0">
                <a:effectLst>
                  <a:outerShdw blurRad="38100" dist="38100" dir="2700000" algn="tl">
                    <a:srgbClr val="000000">
                      <a:alpha val="43137"/>
                    </a:srgbClr>
                  </a:outerShdw>
                </a:effectLst>
              </a:rPr>
              <a:t>YELLOW</a:t>
            </a:r>
            <a:r>
              <a:rPr lang="en-US" sz="2400" dirty="0"/>
              <a:t> Section (page 28). The product is Hydrogen chloride, anhydrous.</a:t>
            </a:r>
          </a:p>
          <a:p>
            <a:pPr>
              <a:spcBef>
                <a:spcPts val="2400"/>
              </a:spcBef>
              <a:buFont typeface="Wingdings" panose="05000000000000000000" pitchFamily="2" charset="2"/>
              <a:buChar char="§"/>
              <a:defRPr/>
            </a:pPr>
            <a:r>
              <a:rPr lang="en-US" sz="2400" dirty="0"/>
              <a:t>Refer to </a:t>
            </a:r>
            <a:r>
              <a:rPr lang="en-US" sz="2400" b="1" dirty="0">
                <a:solidFill>
                  <a:srgbClr val="FF5008"/>
                </a:solidFill>
                <a:effectLst>
                  <a:outerShdw blurRad="38100" dist="38100" dir="2700000" algn="tl">
                    <a:srgbClr val="000000"/>
                  </a:outerShdw>
                </a:effectLst>
                <a:ea typeface="Helvetica" pitchFamily="-110" charset="0"/>
              </a:rPr>
              <a:t>Guide 125</a:t>
            </a:r>
            <a:r>
              <a:rPr lang="en-US" sz="2400" dirty="0"/>
              <a:t>;</a:t>
            </a:r>
          </a:p>
          <a:p>
            <a:pPr>
              <a:buFont typeface="Wingdings" panose="05000000000000000000" pitchFamily="2" charset="2"/>
              <a:buChar char="§"/>
              <a:defRPr/>
            </a:pPr>
            <a:r>
              <a:rPr lang="en-US" sz="2400" dirty="0"/>
              <a:t>No “P” after the Guide number;</a:t>
            </a:r>
          </a:p>
          <a:p>
            <a:pPr>
              <a:buFont typeface="Wingdings" panose="05000000000000000000" pitchFamily="2" charset="2"/>
              <a:buChar char="§"/>
              <a:defRPr/>
            </a:pPr>
            <a:r>
              <a:rPr lang="en-US" sz="2400" dirty="0"/>
              <a:t>Highlighted in </a:t>
            </a:r>
            <a:r>
              <a:rPr lang="en-US" sz="2400" b="1" dirty="0">
                <a:solidFill>
                  <a:srgbClr val="33CC33"/>
                </a:solidFill>
                <a:effectLst>
                  <a:outerShdw blurRad="38100" dist="38100" dir="2700000" algn="tl">
                    <a:srgbClr val="000000">
                      <a:alpha val="43137"/>
                    </a:srgbClr>
                  </a:outerShdw>
                </a:effectLst>
              </a:rPr>
              <a:t>GREEN</a:t>
            </a:r>
            <a:r>
              <a:rPr lang="en-US" sz="2400" dirty="0"/>
              <a:t>; may need to refer to </a:t>
            </a:r>
            <a:r>
              <a:rPr lang="en-US" sz="2400" b="1" dirty="0">
                <a:solidFill>
                  <a:srgbClr val="33CC33"/>
                </a:solidFill>
                <a:effectLst>
                  <a:outerShdw blurRad="38100" dist="38100" dir="2700000" algn="tl">
                    <a:srgbClr val="000000">
                      <a:alpha val="43137"/>
                    </a:srgbClr>
                  </a:outerShdw>
                </a:effectLst>
              </a:rPr>
              <a:t>GREEN </a:t>
            </a:r>
            <a:r>
              <a:rPr lang="en-US" sz="2400" dirty="0"/>
              <a:t>Section.</a:t>
            </a:r>
          </a:p>
        </p:txBody>
      </p:sp>
      <p:sp>
        <p:nvSpPr>
          <p:cNvPr id="4" name="Slide Number Placeholder 3">
            <a:extLst>
              <a:ext uri="{FF2B5EF4-FFF2-40B4-BE49-F238E27FC236}">
                <a16:creationId xmlns:a16="http://schemas.microsoft.com/office/drawing/2014/main" id="{4F6BEEBF-A9B4-464F-BE1C-B27CAA4305EE}"/>
              </a:ext>
            </a:extLst>
          </p:cNvPr>
          <p:cNvSpPr>
            <a:spLocks noGrp="1"/>
          </p:cNvSpPr>
          <p:nvPr>
            <p:ph type="sldNum" sz="quarter" idx="12"/>
          </p:nvPr>
        </p:nvSpPr>
        <p:spPr>
          <a:xfrm>
            <a:off x="8496300" y="6573838"/>
            <a:ext cx="647700" cy="284162"/>
          </a:xfrm>
        </p:spPr>
        <p:txBody>
          <a:bodyPr/>
          <a:lstStyle>
            <a:lvl1pPr>
              <a:defRPr sz="2400" b="1">
                <a:solidFill>
                  <a:srgbClr val="FF6600"/>
                </a:solidFill>
                <a:latin typeface="Times New Roman" panose="02020603050405020304" pitchFamily="18" charset="0"/>
                <a:cs typeface="Arial" panose="020B0604020202020204" pitchFamily="34" charset="0"/>
              </a:defRPr>
            </a:lvl1pPr>
            <a:lvl2pPr marL="742950" indent="-285750">
              <a:defRPr sz="2400" b="1">
                <a:solidFill>
                  <a:srgbClr val="FF6600"/>
                </a:solidFill>
                <a:latin typeface="Times New Roman" panose="02020603050405020304" pitchFamily="18" charset="0"/>
                <a:cs typeface="Arial" panose="020B0604020202020204" pitchFamily="34" charset="0"/>
              </a:defRPr>
            </a:lvl2pPr>
            <a:lvl3pPr marL="1143000" indent="-228600">
              <a:defRPr sz="2400" b="1">
                <a:solidFill>
                  <a:srgbClr val="FF6600"/>
                </a:solidFill>
                <a:latin typeface="Times New Roman" panose="02020603050405020304" pitchFamily="18" charset="0"/>
                <a:cs typeface="Arial" panose="020B0604020202020204" pitchFamily="34" charset="0"/>
              </a:defRPr>
            </a:lvl3pPr>
            <a:lvl4pPr marL="1600200" indent="-228600">
              <a:defRPr sz="2400" b="1">
                <a:solidFill>
                  <a:srgbClr val="FF6600"/>
                </a:solidFill>
                <a:latin typeface="Times New Roman" panose="02020603050405020304" pitchFamily="18" charset="0"/>
                <a:cs typeface="Arial" panose="020B0604020202020204" pitchFamily="34" charset="0"/>
              </a:defRPr>
            </a:lvl4pPr>
            <a:lvl5pPr marL="2057400" indent="-228600">
              <a:defRPr sz="2400" b="1">
                <a:solidFill>
                  <a:srgbClr val="FF6600"/>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b="1">
                <a:solidFill>
                  <a:srgbClr val="FF6600"/>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b="1">
                <a:solidFill>
                  <a:srgbClr val="FF6600"/>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b="1">
                <a:solidFill>
                  <a:srgbClr val="FF6600"/>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b="1">
                <a:solidFill>
                  <a:srgbClr val="FF6600"/>
                </a:solidFill>
                <a:latin typeface="Times New Roman" panose="02020603050405020304" pitchFamily="18" charset="0"/>
                <a:cs typeface="Arial" panose="020B0604020202020204" pitchFamily="34" charset="0"/>
              </a:defRPr>
            </a:lvl9pPr>
          </a:lstStyle>
          <a:p>
            <a:pPr>
              <a:defRPr/>
            </a:pPr>
            <a:fld id="{FCE6F030-C2AF-478A-B36F-F42E73BAB431}" type="slidenum">
              <a:rPr lang="en-US" altLang="en-US" sz="1400" smtClean="0">
                <a:solidFill>
                  <a:srgbClr val="000000"/>
                </a:solidFill>
                <a:latin typeface="Helvetica" panose="020B0604020202020204" pitchFamily="34" charset="0"/>
              </a:rPr>
              <a:pPr>
                <a:defRPr/>
              </a:pPr>
              <a:t>84</a:t>
            </a:fld>
            <a:endParaRPr lang="en-US" altLang="en-US" sz="1400">
              <a:solidFill>
                <a:srgbClr val="000000"/>
              </a:solidFill>
              <a:latin typeface="Helvetica" panose="020B0604020202020204" pitchFamily="34" charset="0"/>
            </a:endParaRPr>
          </a:p>
        </p:txBody>
      </p:sp>
      <p:graphicFrame>
        <p:nvGraphicFramePr>
          <p:cNvPr id="8" name="Diagram 7">
            <a:extLst>
              <a:ext uri="{FF2B5EF4-FFF2-40B4-BE49-F238E27FC236}">
                <a16:creationId xmlns:a16="http://schemas.microsoft.com/office/drawing/2014/main" id="{19D2C158-6624-402B-A058-31C2A0296A9E}"/>
              </a:ext>
            </a:extLst>
          </p:cNvPr>
          <p:cNvGraphicFramePr/>
          <p:nvPr/>
        </p:nvGraphicFramePr>
        <p:xfrm>
          <a:off x="1458071" y="6165304"/>
          <a:ext cx="6372320" cy="6480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sld>
</file>

<file path=ppt/slides/slide8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7938" name="Content Placeholder 2">
            <a:extLst>
              <a:ext uri="{FF2B5EF4-FFF2-40B4-BE49-F238E27FC236}">
                <a16:creationId xmlns:a16="http://schemas.microsoft.com/office/drawing/2014/main" id="{2B794269-4F96-446D-BDBF-E0FFC1731A81}"/>
              </a:ext>
            </a:extLst>
          </p:cNvPr>
          <p:cNvSpPr>
            <a:spLocks noGrp="1"/>
          </p:cNvSpPr>
          <p:nvPr>
            <p:ph idx="1"/>
          </p:nvPr>
        </p:nvSpPr>
        <p:spPr>
          <a:xfrm>
            <a:off x="468313" y="1557338"/>
            <a:ext cx="8135937" cy="4310062"/>
          </a:xfrm>
        </p:spPr>
        <p:txBody>
          <a:bodyPr/>
          <a:lstStyle/>
          <a:p>
            <a:pPr marL="0" indent="0">
              <a:buFontTx/>
              <a:buNone/>
              <a:defRPr/>
            </a:pPr>
            <a:r>
              <a:rPr lang="en-US" altLang="en-US" dirty="0">
                <a:ea typeface="ＭＳ Ｐゴシック" panose="020B0600070205080204" pitchFamily="34" charset="-128"/>
              </a:rPr>
              <a:t>You see a tanker truck on its side with the following information on the shipping document but the ID (UN) number is illegible. What is the Emergency Response Guide Number and is there anything special about this product?</a:t>
            </a:r>
          </a:p>
          <a:p>
            <a:pPr>
              <a:buFontTx/>
              <a:buNone/>
              <a:defRPr/>
            </a:pPr>
            <a:endParaRPr lang="en-US" altLang="en-US" sz="2400" dirty="0">
              <a:ea typeface="ＭＳ Ｐゴシック" panose="020B0600070205080204" pitchFamily="34" charset="-128"/>
            </a:endParaRPr>
          </a:p>
        </p:txBody>
      </p:sp>
      <p:sp>
        <p:nvSpPr>
          <p:cNvPr id="4" name="Slide Number Placeholder 3">
            <a:extLst>
              <a:ext uri="{FF2B5EF4-FFF2-40B4-BE49-F238E27FC236}">
                <a16:creationId xmlns:a16="http://schemas.microsoft.com/office/drawing/2014/main" id="{4BE6A10D-16D8-433A-88F6-0AA6CB0B6932}"/>
              </a:ext>
            </a:extLst>
          </p:cNvPr>
          <p:cNvSpPr>
            <a:spLocks noGrp="1"/>
          </p:cNvSpPr>
          <p:nvPr>
            <p:ph type="sldNum" sz="quarter" idx="12"/>
          </p:nvPr>
        </p:nvSpPr>
        <p:spPr>
          <a:xfrm>
            <a:off x="8496300" y="6573838"/>
            <a:ext cx="647700" cy="284162"/>
          </a:xfrm>
        </p:spPr>
        <p:txBody>
          <a:bodyPr/>
          <a:lstStyle>
            <a:lvl1pPr>
              <a:defRPr sz="2400" b="1">
                <a:solidFill>
                  <a:srgbClr val="FF6600"/>
                </a:solidFill>
                <a:latin typeface="Times New Roman" panose="02020603050405020304" pitchFamily="18" charset="0"/>
                <a:cs typeface="Arial" panose="020B0604020202020204" pitchFamily="34" charset="0"/>
              </a:defRPr>
            </a:lvl1pPr>
            <a:lvl2pPr marL="742950" indent="-285750">
              <a:defRPr sz="2400" b="1">
                <a:solidFill>
                  <a:srgbClr val="FF6600"/>
                </a:solidFill>
                <a:latin typeface="Times New Roman" panose="02020603050405020304" pitchFamily="18" charset="0"/>
                <a:cs typeface="Arial" panose="020B0604020202020204" pitchFamily="34" charset="0"/>
              </a:defRPr>
            </a:lvl2pPr>
            <a:lvl3pPr marL="1143000" indent="-228600">
              <a:defRPr sz="2400" b="1">
                <a:solidFill>
                  <a:srgbClr val="FF6600"/>
                </a:solidFill>
                <a:latin typeface="Times New Roman" panose="02020603050405020304" pitchFamily="18" charset="0"/>
                <a:cs typeface="Arial" panose="020B0604020202020204" pitchFamily="34" charset="0"/>
              </a:defRPr>
            </a:lvl3pPr>
            <a:lvl4pPr marL="1600200" indent="-228600">
              <a:defRPr sz="2400" b="1">
                <a:solidFill>
                  <a:srgbClr val="FF6600"/>
                </a:solidFill>
                <a:latin typeface="Times New Roman" panose="02020603050405020304" pitchFamily="18" charset="0"/>
                <a:cs typeface="Arial" panose="020B0604020202020204" pitchFamily="34" charset="0"/>
              </a:defRPr>
            </a:lvl4pPr>
            <a:lvl5pPr marL="2057400" indent="-228600">
              <a:defRPr sz="2400" b="1">
                <a:solidFill>
                  <a:srgbClr val="FF6600"/>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b="1">
                <a:solidFill>
                  <a:srgbClr val="FF6600"/>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b="1">
                <a:solidFill>
                  <a:srgbClr val="FF6600"/>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b="1">
                <a:solidFill>
                  <a:srgbClr val="FF6600"/>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b="1">
                <a:solidFill>
                  <a:srgbClr val="FF6600"/>
                </a:solidFill>
                <a:latin typeface="Times New Roman" panose="02020603050405020304" pitchFamily="18" charset="0"/>
                <a:cs typeface="Arial" panose="020B0604020202020204" pitchFamily="34" charset="0"/>
              </a:defRPr>
            </a:lvl9pPr>
          </a:lstStyle>
          <a:p>
            <a:pPr>
              <a:defRPr/>
            </a:pPr>
            <a:fld id="{A6452A4E-4FDE-4E79-929A-C8F1B4898D03}" type="slidenum">
              <a:rPr lang="en-US" altLang="en-US" sz="1400" smtClean="0">
                <a:solidFill>
                  <a:srgbClr val="000000"/>
                </a:solidFill>
                <a:latin typeface="Helvetica" panose="020B0604020202020204" pitchFamily="34" charset="0"/>
              </a:rPr>
              <a:pPr>
                <a:defRPr/>
              </a:pPr>
              <a:t>85</a:t>
            </a:fld>
            <a:endParaRPr lang="en-US" altLang="en-US" sz="1400">
              <a:solidFill>
                <a:srgbClr val="000000"/>
              </a:solidFill>
              <a:latin typeface="Helvetica" panose="020B0604020202020204" pitchFamily="34" charset="0"/>
            </a:endParaRPr>
          </a:p>
        </p:txBody>
      </p:sp>
      <p:sp>
        <p:nvSpPr>
          <p:cNvPr id="163844" name="Title 1">
            <a:extLst>
              <a:ext uri="{FF2B5EF4-FFF2-40B4-BE49-F238E27FC236}">
                <a16:creationId xmlns:a16="http://schemas.microsoft.com/office/drawing/2014/main" id="{146DF42A-3294-4C9F-BA43-082DA43BDA38}"/>
              </a:ext>
            </a:extLst>
          </p:cNvPr>
          <p:cNvSpPr>
            <a:spLocks noGrp="1"/>
          </p:cNvSpPr>
          <p:nvPr>
            <p:ph type="title"/>
          </p:nvPr>
        </p:nvSpPr>
        <p:spPr bwMode="auto">
          <a:xfrm>
            <a:off x="830263" y="620713"/>
            <a:ext cx="8205787" cy="7921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3600">
                <a:ea typeface="ＭＳ Ｐゴシック" panose="020B0600070205080204" pitchFamily="34" charset="-128"/>
              </a:rPr>
              <a:t>How to use ERG2016 – Question 3</a:t>
            </a:r>
          </a:p>
        </p:txBody>
      </p:sp>
      <p:sp>
        <p:nvSpPr>
          <p:cNvPr id="163845" name="Rectangle 5">
            <a:extLst>
              <a:ext uri="{FF2B5EF4-FFF2-40B4-BE49-F238E27FC236}">
                <a16:creationId xmlns:a16="http://schemas.microsoft.com/office/drawing/2014/main" id="{EAD5A0A6-A623-45ED-86B4-D3285B76CE0B}"/>
              </a:ext>
            </a:extLst>
          </p:cNvPr>
          <p:cNvSpPr>
            <a:spLocks noChangeArrowheads="1"/>
          </p:cNvSpPr>
          <p:nvPr/>
        </p:nvSpPr>
        <p:spPr bwMode="auto">
          <a:xfrm>
            <a:off x="1116013" y="4581525"/>
            <a:ext cx="71278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1pPr>
            <a:lvl2pPr marL="742950" indent="-285750">
              <a:spcBef>
                <a:spcPct val="20000"/>
              </a:spcBef>
              <a:buChar char="–"/>
              <a:defRPr sz="24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2pPr>
            <a:lvl3pPr marL="1143000" indent="-228600">
              <a:spcBef>
                <a:spcPct val="20000"/>
              </a:spcBef>
              <a:buChar char="•"/>
              <a:defRPr sz="2400">
                <a:solidFill>
                  <a:schemeClr val="tx1"/>
                </a:solidFill>
                <a:latin typeface="Helvetica" panose="020B0604020202020204" pitchFamily="34" charset="0"/>
                <a:ea typeface="Helvetica" panose="020B0604020202020204" pitchFamily="34" charset="0"/>
                <a:cs typeface="Helvetica" panose="020B0604020202020204" pitchFamily="34" charset="0"/>
              </a:defRPr>
            </a:lvl3pPr>
            <a:lvl4pPr marL="1600200" indent="-228600">
              <a:spcBef>
                <a:spcPct val="20000"/>
              </a:spcBef>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4pPr>
            <a:lvl5pPr marL="2057400" indent="-228600">
              <a:spcBef>
                <a:spcPct val="20000"/>
              </a:spcBef>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9pPr>
          </a:lstStyle>
          <a:p>
            <a:pPr algn="ctr">
              <a:spcBef>
                <a:spcPct val="0"/>
              </a:spcBef>
              <a:buFontTx/>
              <a:buNone/>
            </a:pPr>
            <a:r>
              <a:rPr lang="en-US" altLang="en-US" sz="2400" i="1"/>
              <a:t>ISOBUTYLAMINE, Class 3(8), Packing Group II</a:t>
            </a:r>
            <a:endParaRPr lang="en-US" altLang="en-US" sz="2400"/>
          </a:p>
        </p:txBody>
      </p:sp>
      <p:graphicFrame>
        <p:nvGraphicFramePr>
          <p:cNvPr id="8" name="Diagram 7">
            <a:extLst>
              <a:ext uri="{FF2B5EF4-FFF2-40B4-BE49-F238E27FC236}">
                <a16:creationId xmlns:a16="http://schemas.microsoft.com/office/drawing/2014/main" id="{6FA73DCF-8BCD-4789-973E-E32FA08C24F4}"/>
              </a:ext>
            </a:extLst>
          </p:cNvPr>
          <p:cNvGraphicFramePr/>
          <p:nvPr/>
        </p:nvGraphicFramePr>
        <p:xfrm>
          <a:off x="1458071" y="6165304"/>
          <a:ext cx="6372320" cy="6480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sld>
</file>

<file path=ppt/slides/slide8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7734988-26BF-4B7E-AACC-D0FB89A37F6F}"/>
              </a:ext>
            </a:extLst>
          </p:cNvPr>
          <p:cNvSpPr>
            <a:spLocks noGrp="1"/>
          </p:cNvSpPr>
          <p:nvPr>
            <p:ph idx="1"/>
          </p:nvPr>
        </p:nvSpPr>
        <p:spPr>
          <a:xfrm>
            <a:off x="468313" y="1619250"/>
            <a:ext cx="8207375" cy="4238625"/>
          </a:xfrm>
        </p:spPr>
        <p:txBody>
          <a:bodyPr/>
          <a:lstStyle/>
          <a:p>
            <a:pPr marL="0" indent="0">
              <a:buFontTx/>
              <a:buNone/>
              <a:defRPr/>
            </a:pPr>
            <a:r>
              <a:rPr lang="en-US" sz="2400" dirty="0"/>
              <a:t>With the chemical name, you can find the Guide Number from the </a:t>
            </a:r>
            <a:r>
              <a:rPr lang="en-CA" sz="2400" b="1" dirty="0">
                <a:solidFill>
                  <a:srgbClr val="0000FF"/>
                </a:solidFill>
                <a:effectLst>
                  <a:outerShdw blurRad="38100" dist="38100" dir="2700000" algn="tl">
                    <a:srgbClr val="000000"/>
                  </a:outerShdw>
                </a:effectLst>
              </a:rPr>
              <a:t>BLUE</a:t>
            </a:r>
            <a:r>
              <a:rPr lang="en-US" sz="2400" dirty="0"/>
              <a:t> Section (page 124). The product ID is UN1214.</a:t>
            </a:r>
          </a:p>
          <a:p>
            <a:pPr>
              <a:spcBef>
                <a:spcPts val="2400"/>
              </a:spcBef>
              <a:buFont typeface="Wingdings" panose="05000000000000000000" pitchFamily="2" charset="2"/>
              <a:buChar char="§"/>
              <a:defRPr/>
            </a:pPr>
            <a:r>
              <a:rPr lang="en-US" sz="2400" dirty="0"/>
              <a:t>Refer to </a:t>
            </a:r>
            <a:r>
              <a:rPr lang="en-US" sz="2400" b="1" dirty="0">
                <a:solidFill>
                  <a:srgbClr val="FF5008"/>
                </a:solidFill>
                <a:effectLst>
                  <a:outerShdw blurRad="38100" dist="38100" dir="2700000" algn="tl">
                    <a:srgbClr val="000000"/>
                  </a:outerShdw>
                </a:effectLst>
                <a:ea typeface="Helvetica" pitchFamily="-110" charset="0"/>
              </a:rPr>
              <a:t>Guide 132</a:t>
            </a:r>
            <a:r>
              <a:rPr lang="en-US" sz="2400" dirty="0"/>
              <a:t>;</a:t>
            </a:r>
          </a:p>
          <a:p>
            <a:pPr>
              <a:buFont typeface="Wingdings" panose="05000000000000000000" pitchFamily="2" charset="2"/>
              <a:buChar char="§"/>
              <a:defRPr/>
            </a:pPr>
            <a:r>
              <a:rPr lang="en-US" sz="2400" dirty="0"/>
              <a:t>No “P” after the Guide Number;</a:t>
            </a:r>
          </a:p>
          <a:p>
            <a:pPr>
              <a:buFont typeface="Wingdings" panose="05000000000000000000" pitchFamily="2" charset="2"/>
              <a:buChar char="§"/>
              <a:defRPr/>
            </a:pPr>
            <a:r>
              <a:rPr lang="en-US" sz="2400" dirty="0"/>
              <a:t>Product is NOT highlighted in </a:t>
            </a:r>
            <a:r>
              <a:rPr lang="en-US" sz="2400" b="1" dirty="0">
                <a:solidFill>
                  <a:srgbClr val="04B604"/>
                </a:solidFill>
                <a:effectLst>
                  <a:outerShdw blurRad="38100" dist="38100" dir="2700000" algn="tl">
                    <a:srgbClr val="000000">
                      <a:alpha val="43137"/>
                    </a:srgbClr>
                  </a:outerShdw>
                </a:effectLst>
              </a:rPr>
              <a:t>GREEN</a:t>
            </a:r>
            <a:r>
              <a:rPr lang="en-US" sz="2400" dirty="0"/>
              <a:t>; therefore, no need to consult the </a:t>
            </a:r>
            <a:r>
              <a:rPr lang="en-US" sz="2400" b="1" dirty="0">
                <a:solidFill>
                  <a:srgbClr val="04B604"/>
                </a:solidFill>
                <a:effectLst>
                  <a:outerShdw blurRad="38100" dist="38100" dir="2700000" algn="tl">
                    <a:srgbClr val="000000">
                      <a:alpha val="43137"/>
                    </a:srgbClr>
                  </a:outerShdw>
                </a:effectLst>
              </a:rPr>
              <a:t>GREEN</a:t>
            </a:r>
            <a:r>
              <a:rPr lang="en-US" sz="2400" dirty="0"/>
              <a:t> Section.</a:t>
            </a:r>
          </a:p>
          <a:p>
            <a:pPr>
              <a:defRPr/>
            </a:pPr>
            <a:endParaRPr lang="en-US" sz="2400" dirty="0"/>
          </a:p>
          <a:p>
            <a:pPr>
              <a:defRPr/>
            </a:pPr>
            <a:endParaRPr lang="en-US" sz="2400" dirty="0"/>
          </a:p>
        </p:txBody>
      </p:sp>
      <p:sp>
        <p:nvSpPr>
          <p:cNvPr id="4" name="Slide Number Placeholder 3">
            <a:extLst>
              <a:ext uri="{FF2B5EF4-FFF2-40B4-BE49-F238E27FC236}">
                <a16:creationId xmlns:a16="http://schemas.microsoft.com/office/drawing/2014/main" id="{456EE6C3-A53E-47A8-B3B0-55504E74ACB1}"/>
              </a:ext>
            </a:extLst>
          </p:cNvPr>
          <p:cNvSpPr>
            <a:spLocks noGrp="1"/>
          </p:cNvSpPr>
          <p:nvPr>
            <p:ph type="sldNum" sz="quarter" idx="12"/>
          </p:nvPr>
        </p:nvSpPr>
        <p:spPr>
          <a:xfrm>
            <a:off x="8496300" y="6573838"/>
            <a:ext cx="647700" cy="284162"/>
          </a:xfrm>
        </p:spPr>
        <p:txBody>
          <a:bodyPr/>
          <a:lstStyle>
            <a:lvl1pPr>
              <a:defRPr sz="2400" b="1">
                <a:solidFill>
                  <a:srgbClr val="FF6600"/>
                </a:solidFill>
                <a:latin typeface="Times New Roman" panose="02020603050405020304" pitchFamily="18" charset="0"/>
                <a:cs typeface="Arial" panose="020B0604020202020204" pitchFamily="34" charset="0"/>
              </a:defRPr>
            </a:lvl1pPr>
            <a:lvl2pPr marL="742950" indent="-285750">
              <a:defRPr sz="2400" b="1">
                <a:solidFill>
                  <a:srgbClr val="FF6600"/>
                </a:solidFill>
                <a:latin typeface="Times New Roman" panose="02020603050405020304" pitchFamily="18" charset="0"/>
                <a:cs typeface="Arial" panose="020B0604020202020204" pitchFamily="34" charset="0"/>
              </a:defRPr>
            </a:lvl2pPr>
            <a:lvl3pPr marL="1143000" indent="-228600">
              <a:defRPr sz="2400" b="1">
                <a:solidFill>
                  <a:srgbClr val="FF6600"/>
                </a:solidFill>
                <a:latin typeface="Times New Roman" panose="02020603050405020304" pitchFamily="18" charset="0"/>
                <a:cs typeface="Arial" panose="020B0604020202020204" pitchFamily="34" charset="0"/>
              </a:defRPr>
            </a:lvl3pPr>
            <a:lvl4pPr marL="1600200" indent="-228600">
              <a:defRPr sz="2400" b="1">
                <a:solidFill>
                  <a:srgbClr val="FF6600"/>
                </a:solidFill>
                <a:latin typeface="Times New Roman" panose="02020603050405020304" pitchFamily="18" charset="0"/>
                <a:cs typeface="Arial" panose="020B0604020202020204" pitchFamily="34" charset="0"/>
              </a:defRPr>
            </a:lvl4pPr>
            <a:lvl5pPr marL="2057400" indent="-228600">
              <a:defRPr sz="2400" b="1">
                <a:solidFill>
                  <a:srgbClr val="FF6600"/>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b="1">
                <a:solidFill>
                  <a:srgbClr val="FF6600"/>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b="1">
                <a:solidFill>
                  <a:srgbClr val="FF6600"/>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b="1">
                <a:solidFill>
                  <a:srgbClr val="FF6600"/>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b="1">
                <a:solidFill>
                  <a:srgbClr val="FF6600"/>
                </a:solidFill>
                <a:latin typeface="Times New Roman" panose="02020603050405020304" pitchFamily="18" charset="0"/>
                <a:cs typeface="Arial" panose="020B0604020202020204" pitchFamily="34" charset="0"/>
              </a:defRPr>
            </a:lvl9pPr>
          </a:lstStyle>
          <a:p>
            <a:pPr>
              <a:defRPr/>
            </a:pPr>
            <a:fld id="{8F8CB0E2-59C2-43E3-B2BD-30A51F8FB8ED}" type="slidenum">
              <a:rPr lang="en-US" altLang="en-US" sz="1400" smtClean="0">
                <a:solidFill>
                  <a:srgbClr val="000000"/>
                </a:solidFill>
                <a:latin typeface="Helvetica" panose="020B0604020202020204" pitchFamily="34" charset="0"/>
              </a:rPr>
              <a:pPr>
                <a:defRPr/>
              </a:pPr>
              <a:t>86</a:t>
            </a:fld>
            <a:endParaRPr lang="en-US" altLang="en-US" sz="1400">
              <a:solidFill>
                <a:srgbClr val="000000"/>
              </a:solidFill>
              <a:latin typeface="Helvetica" panose="020B0604020202020204" pitchFamily="34" charset="0"/>
            </a:endParaRPr>
          </a:p>
        </p:txBody>
      </p:sp>
      <p:sp>
        <p:nvSpPr>
          <p:cNvPr id="164868" name="Title 1">
            <a:extLst>
              <a:ext uri="{FF2B5EF4-FFF2-40B4-BE49-F238E27FC236}">
                <a16:creationId xmlns:a16="http://schemas.microsoft.com/office/drawing/2014/main" id="{FF9BFE04-CA87-419C-BB79-B2F7FE8083EA}"/>
              </a:ext>
            </a:extLst>
          </p:cNvPr>
          <p:cNvSpPr>
            <a:spLocks noGrp="1"/>
          </p:cNvSpPr>
          <p:nvPr>
            <p:ph type="title"/>
          </p:nvPr>
        </p:nvSpPr>
        <p:spPr bwMode="auto">
          <a:xfrm>
            <a:off x="830263" y="620713"/>
            <a:ext cx="8205787" cy="7921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3600">
                <a:ea typeface="ＭＳ Ｐゴシック" panose="020B0600070205080204" pitchFamily="34" charset="-128"/>
              </a:rPr>
              <a:t>How to use ERG2016 – Q3 Answer</a:t>
            </a:r>
          </a:p>
        </p:txBody>
      </p:sp>
      <p:graphicFrame>
        <p:nvGraphicFramePr>
          <p:cNvPr id="7" name="Diagram 6">
            <a:extLst>
              <a:ext uri="{FF2B5EF4-FFF2-40B4-BE49-F238E27FC236}">
                <a16:creationId xmlns:a16="http://schemas.microsoft.com/office/drawing/2014/main" id="{077BF771-296E-491E-B0A1-EB33B1925153}"/>
              </a:ext>
            </a:extLst>
          </p:cNvPr>
          <p:cNvGraphicFramePr/>
          <p:nvPr/>
        </p:nvGraphicFramePr>
        <p:xfrm>
          <a:off x="1458071" y="6165304"/>
          <a:ext cx="6372320" cy="6480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sld>
</file>

<file path=ppt/slides/slide8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9986" name="Content Placeholder 2">
            <a:extLst>
              <a:ext uri="{FF2B5EF4-FFF2-40B4-BE49-F238E27FC236}">
                <a16:creationId xmlns:a16="http://schemas.microsoft.com/office/drawing/2014/main" id="{083ADDF3-DA7D-448A-9C03-B87F31A17536}"/>
              </a:ext>
            </a:extLst>
          </p:cNvPr>
          <p:cNvSpPr>
            <a:spLocks noGrp="1"/>
          </p:cNvSpPr>
          <p:nvPr>
            <p:ph idx="1"/>
          </p:nvPr>
        </p:nvSpPr>
        <p:spPr>
          <a:xfrm>
            <a:off x="468313" y="1584325"/>
            <a:ext cx="8280400" cy="4238625"/>
          </a:xfrm>
        </p:spPr>
        <p:txBody>
          <a:bodyPr/>
          <a:lstStyle/>
          <a:p>
            <a:pPr marL="0" indent="0">
              <a:buFontTx/>
              <a:buNone/>
              <a:defRPr/>
            </a:pPr>
            <a:r>
              <a:rPr lang="en-US" altLang="en-US" dirty="0">
                <a:ea typeface="ＭＳ Ｐゴシック" panose="020B0600070205080204" pitchFamily="34" charset="-128"/>
              </a:rPr>
              <a:t>You see a tanker truck on its side with the following information on the truck. What is the Emergency Response Guide Number and is there anything special about this product?</a:t>
            </a:r>
          </a:p>
          <a:p>
            <a:pPr>
              <a:defRPr/>
            </a:pPr>
            <a:endParaRPr lang="en-US" altLang="en-US" dirty="0">
              <a:ea typeface="ＭＳ Ｐゴシック" panose="020B0600070205080204" pitchFamily="34" charset="-128"/>
            </a:endParaRPr>
          </a:p>
        </p:txBody>
      </p:sp>
      <p:sp>
        <p:nvSpPr>
          <p:cNvPr id="4" name="Slide Number Placeholder 3">
            <a:extLst>
              <a:ext uri="{FF2B5EF4-FFF2-40B4-BE49-F238E27FC236}">
                <a16:creationId xmlns:a16="http://schemas.microsoft.com/office/drawing/2014/main" id="{EC12E802-9845-41BF-982E-0ACD43CB7AAA}"/>
              </a:ext>
            </a:extLst>
          </p:cNvPr>
          <p:cNvSpPr>
            <a:spLocks noGrp="1"/>
          </p:cNvSpPr>
          <p:nvPr>
            <p:ph type="sldNum" sz="quarter" idx="12"/>
          </p:nvPr>
        </p:nvSpPr>
        <p:spPr>
          <a:xfrm>
            <a:off x="8496300" y="6573838"/>
            <a:ext cx="647700" cy="284162"/>
          </a:xfrm>
        </p:spPr>
        <p:txBody>
          <a:bodyPr/>
          <a:lstStyle>
            <a:lvl1pPr>
              <a:defRPr sz="2400" b="1">
                <a:solidFill>
                  <a:srgbClr val="FF6600"/>
                </a:solidFill>
                <a:latin typeface="Times New Roman" panose="02020603050405020304" pitchFamily="18" charset="0"/>
                <a:cs typeface="Arial" panose="020B0604020202020204" pitchFamily="34" charset="0"/>
              </a:defRPr>
            </a:lvl1pPr>
            <a:lvl2pPr marL="742950" indent="-285750">
              <a:defRPr sz="2400" b="1">
                <a:solidFill>
                  <a:srgbClr val="FF6600"/>
                </a:solidFill>
                <a:latin typeface="Times New Roman" panose="02020603050405020304" pitchFamily="18" charset="0"/>
                <a:cs typeface="Arial" panose="020B0604020202020204" pitchFamily="34" charset="0"/>
              </a:defRPr>
            </a:lvl2pPr>
            <a:lvl3pPr marL="1143000" indent="-228600">
              <a:defRPr sz="2400" b="1">
                <a:solidFill>
                  <a:srgbClr val="FF6600"/>
                </a:solidFill>
                <a:latin typeface="Times New Roman" panose="02020603050405020304" pitchFamily="18" charset="0"/>
                <a:cs typeface="Arial" panose="020B0604020202020204" pitchFamily="34" charset="0"/>
              </a:defRPr>
            </a:lvl3pPr>
            <a:lvl4pPr marL="1600200" indent="-228600">
              <a:defRPr sz="2400" b="1">
                <a:solidFill>
                  <a:srgbClr val="FF6600"/>
                </a:solidFill>
                <a:latin typeface="Times New Roman" panose="02020603050405020304" pitchFamily="18" charset="0"/>
                <a:cs typeface="Arial" panose="020B0604020202020204" pitchFamily="34" charset="0"/>
              </a:defRPr>
            </a:lvl4pPr>
            <a:lvl5pPr marL="2057400" indent="-228600">
              <a:defRPr sz="2400" b="1">
                <a:solidFill>
                  <a:srgbClr val="FF6600"/>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b="1">
                <a:solidFill>
                  <a:srgbClr val="FF6600"/>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b="1">
                <a:solidFill>
                  <a:srgbClr val="FF6600"/>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b="1">
                <a:solidFill>
                  <a:srgbClr val="FF6600"/>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b="1">
                <a:solidFill>
                  <a:srgbClr val="FF6600"/>
                </a:solidFill>
                <a:latin typeface="Times New Roman" panose="02020603050405020304" pitchFamily="18" charset="0"/>
                <a:cs typeface="Arial" panose="020B0604020202020204" pitchFamily="34" charset="0"/>
              </a:defRPr>
            </a:lvl9pPr>
          </a:lstStyle>
          <a:p>
            <a:pPr>
              <a:defRPr/>
            </a:pPr>
            <a:fld id="{3F04DFC2-03E0-46FB-B16C-C74915F3BE43}" type="slidenum">
              <a:rPr lang="en-US" altLang="en-US" sz="1400" smtClean="0">
                <a:solidFill>
                  <a:srgbClr val="000000"/>
                </a:solidFill>
                <a:latin typeface="Helvetica" panose="020B0604020202020204" pitchFamily="34" charset="0"/>
              </a:rPr>
              <a:pPr>
                <a:defRPr/>
              </a:pPr>
              <a:t>87</a:t>
            </a:fld>
            <a:endParaRPr lang="en-US" altLang="en-US" sz="1400">
              <a:solidFill>
                <a:srgbClr val="000000"/>
              </a:solidFill>
              <a:latin typeface="Helvetica" panose="020B0604020202020204" pitchFamily="34" charset="0"/>
            </a:endParaRPr>
          </a:p>
        </p:txBody>
      </p:sp>
      <p:sp>
        <p:nvSpPr>
          <p:cNvPr id="165892" name="Title 1">
            <a:extLst>
              <a:ext uri="{FF2B5EF4-FFF2-40B4-BE49-F238E27FC236}">
                <a16:creationId xmlns:a16="http://schemas.microsoft.com/office/drawing/2014/main" id="{59488924-80E1-46D9-A5BE-F88492F0C7D3}"/>
              </a:ext>
            </a:extLst>
          </p:cNvPr>
          <p:cNvSpPr>
            <a:spLocks noGrp="1"/>
          </p:cNvSpPr>
          <p:nvPr>
            <p:ph type="title"/>
          </p:nvPr>
        </p:nvSpPr>
        <p:spPr bwMode="auto">
          <a:xfrm>
            <a:off x="830263" y="620713"/>
            <a:ext cx="8205787" cy="7921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3600">
                <a:ea typeface="ＭＳ Ｐゴシック" panose="020B0600070205080204" pitchFamily="34" charset="-128"/>
              </a:rPr>
              <a:t>How to use ERG2016 – Question 4</a:t>
            </a:r>
          </a:p>
        </p:txBody>
      </p:sp>
      <p:pic>
        <p:nvPicPr>
          <p:cNvPr id="165893" name="Picture 4" descr="Oxidizing Gases">
            <a:extLst>
              <a:ext uri="{FF2B5EF4-FFF2-40B4-BE49-F238E27FC236}">
                <a16:creationId xmlns:a16="http://schemas.microsoft.com/office/drawing/2014/main" id="{F7C9E19B-14D9-4E27-9573-0CC34284459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5013" y="3860800"/>
            <a:ext cx="2593975" cy="25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8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1010" name="Content Placeholder 2">
            <a:extLst>
              <a:ext uri="{FF2B5EF4-FFF2-40B4-BE49-F238E27FC236}">
                <a16:creationId xmlns:a16="http://schemas.microsoft.com/office/drawing/2014/main" id="{6A2B01FD-1CE7-4756-B118-5976C1494B5C}"/>
              </a:ext>
            </a:extLst>
          </p:cNvPr>
          <p:cNvSpPr>
            <a:spLocks noGrp="1"/>
          </p:cNvSpPr>
          <p:nvPr>
            <p:ph idx="1"/>
          </p:nvPr>
        </p:nvSpPr>
        <p:spPr>
          <a:xfrm>
            <a:off x="468313" y="1619250"/>
            <a:ext cx="8064500" cy="4238625"/>
          </a:xfrm>
        </p:spPr>
        <p:txBody>
          <a:bodyPr/>
          <a:lstStyle/>
          <a:p>
            <a:pPr marL="0" indent="0">
              <a:buFontTx/>
              <a:buNone/>
              <a:defRPr/>
            </a:pPr>
            <a:r>
              <a:rPr lang="en-CA" altLang="en-US" sz="2400" dirty="0">
                <a:ea typeface="ＭＳ Ｐゴシック" panose="020B0600070205080204" pitchFamily="34" charset="-128"/>
              </a:rPr>
              <a:t>Only the placard is available, thus pages 8-9 should be consulted</a:t>
            </a:r>
            <a:r>
              <a:rPr lang="fr-CA" altLang="en-US" sz="2400" dirty="0">
                <a:ea typeface="ＭＳ Ｐゴシック" panose="020B0600070205080204" pitchFamily="34" charset="-128"/>
              </a:rPr>
              <a:t>.</a:t>
            </a:r>
          </a:p>
          <a:p>
            <a:pPr>
              <a:spcBef>
                <a:spcPts val="2400"/>
              </a:spcBef>
              <a:buFont typeface="Wingdings" panose="05000000000000000000" pitchFamily="2" charset="2"/>
              <a:buChar char="§"/>
              <a:defRPr/>
            </a:pPr>
            <a:r>
              <a:rPr lang="en-US" altLang="en-US" sz="2400" dirty="0">
                <a:ea typeface="ＭＳ Ｐゴシック" panose="020B0600070205080204" pitchFamily="34" charset="-128"/>
              </a:rPr>
              <a:t>This placard refers to </a:t>
            </a:r>
            <a:r>
              <a:rPr lang="en-US" altLang="en-US" sz="2400" b="1" dirty="0">
                <a:solidFill>
                  <a:srgbClr val="FF5008"/>
                </a:solidFill>
                <a:effectLst>
                  <a:outerShdw blurRad="38100" dist="38100" dir="2700000" algn="tl">
                    <a:srgbClr val="000000"/>
                  </a:outerShdw>
                </a:effectLst>
                <a:ea typeface="Helvetica" pitchFamily="-110" charset="0"/>
              </a:rPr>
              <a:t>Guide 122</a:t>
            </a:r>
            <a:r>
              <a:rPr lang="en-US" altLang="en-US" sz="2400" dirty="0">
                <a:ea typeface="ＭＳ Ｐゴシック" panose="020B0600070205080204" pitchFamily="34" charset="-128"/>
              </a:rPr>
              <a:t>;</a:t>
            </a:r>
          </a:p>
          <a:p>
            <a:pPr>
              <a:buFont typeface="Wingdings" panose="05000000000000000000" pitchFamily="2" charset="2"/>
              <a:buChar char="§"/>
              <a:defRPr/>
            </a:pPr>
            <a:r>
              <a:rPr lang="en-CA" altLang="en-US" sz="2400" dirty="0">
                <a:ea typeface="ＭＳ Ｐゴシック" panose="020B0600070205080204" pitchFamily="34" charset="-128"/>
              </a:rPr>
              <a:t>You will need to redo the flowchart when more information is available.</a:t>
            </a:r>
            <a:endParaRPr lang="en-US" altLang="en-US" sz="2400" dirty="0">
              <a:ea typeface="ＭＳ Ｐゴシック" panose="020B0600070205080204" pitchFamily="34" charset="-128"/>
            </a:endParaRPr>
          </a:p>
        </p:txBody>
      </p:sp>
      <p:sp>
        <p:nvSpPr>
          <p:cNvPr id="4" name="Slide Number Placeholder 3">
            <a:extLst>
              <a:ext uri="{FF2B5EF4-FFF2-40B4-BE49-F238E27FC236}">
                <a16:creationId xmlns:a16="http://schemas.microsoft.com/office/drawing/2014/main" id="{7A941537-D078-40A4-81E4-3676198B62E8}"/>
              </a:ext>
            </a:extLst>
          </p:cNvPr>
          <p:cNvSpPr>
            <a:spLocks noGrp="1"/>
          </p:cNvSpPr>
          <p:nvPr>
            <p:ph type="sldNum" sz="quarter" idx="12"/>
          </p:nvPr>
        </p:nvSpPr>
        <p:spPr/>
        <p:txBody>
          <a:bodyPr/>
          <a:lstStyle>
            <a:lvl1pPr>
              <a:defRPr sz="2400" b="1">
                <a:solidFill>
                  <a:srgbClr val="FF6600"/>
                </a:solidFill>
                <a:latin typeface="Times New Roman" panose="02020603050405020304" pitchFamily="18" charset="0"/>
                <a:cs typeface="Arial" panose="020B0604020202020204" pitchFamily="34" charset="0"/>
              </a:defRPr>
            </a:lvl1pPr>
            <a:lvl2pPr marL="742950" indent="-285750">
              <a:defRPr sz="2400" b="1">
                <a:solidFill>
                  <a:srgbClr val="FF6600"/>
                </a:solidFill>
                <a:latin typeface="Times New Roman" panose="02020603050405020304" pitchFamily="18" charset="0"/>
                <a:cs typeface="Arial" panose="020B0604020202020204" pitchFamily="34" charset="0"/>
              </a:defRPr>
            </a:lvl2pPr>
            <a:lvl3pPr marL="1143000" indent="-228600">
              <a:defRPr sz="2400" b="1">
                <a:solidFill>
                  <a:srgbClr val="FF6600"/>
                </a:solidFill>
                <a:latin typeface="Times New Roman" panose="02020603050405020304" pitchFamily="18" charset="0"/>
                <a:cs typeface="Arial" panose="020B0604020202020204" pitchFamily="34" charset="0"/>
              </a:defRPr>
            </a:lvl3pPr>
            <a:lvl4pPr marL="1600200" indent="-228600">
              <a:defRPr sz="2400" b="1">
                <a:solidFill>
                  <a:srgbClr val="FF6600"/>
                </a:solidFill>
                <a:latin typeface="Times New Roman" panose="02020603050405020304" pitchFamily="18" charset="0"/>
                <a:cs typeface="Arial" panose="020B0604020202020204" pitchFamily="34" charset="0"/>
              </a:defRPr>
            </a:lvl4pPr>
            <a:lvl5pPr marL="2057400" indent="-228600">
              <a:defRPr sz="2400" b="1">
                <a:solidFill>
                  <a:srgbClr val="FF6600"/>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b="1">
                <a:solidFill>
                  <a:srgbClr val="FF6600"/>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b="1">
                <a:solidFill>
                  <a:srgbClr val="FF6600"/>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b="1">
                <a:solidFill>
                  <a:srgbClr val="FF6600"/>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b="1">
                <a:solidFill>
                  <a:srgbClr val="FF6600"/>
                </a:solidFill>
                <a:latin typeface="Times New Roman" panose="02020603050405020304" pitchFamily="18" charset="0"/>
                <a:cs typeface="Arial" panose="020B0604020202020204" pitchFamily="34" charset="0"/>
              </a:defRPr>
            </a:lvl9pPr>
          </a:lstStyle>
          <a:p>
            <a:pPr>
              <a:defRPr/>
            </a:pPr>
            <a:fld id="{3FA20B00-8D9D-458B-9B1A-915FAD1B19B8}" type="slidenum">
              <a:rPr lang="en-US" altLang="en-US" sz="1400" smtClean="0">
                <a:solidFill>
                  <a:srgbClr val="000000"/>
                </a:solidFill>
                <a:latin typeface="Helvetica" panose="020B0604020202020204" pitchFamily="34" charset="0"/>
              </a:rPr>
              <a:pPr>
                <a:defRPr/>
              </a:pPr>
              <a:t>88</a:t>
            </a:fld>
            <a:endParaRPr lang="en-US" altLang="en-US" sz="1400">
              <a:solidFill>
                <a:srgbClr val="000000"/>
              </a:solidFill>
              <a:latin typeface="Helvetica" panose="020B0604020202020204" pitchFamily="34" charset="0"/>
            </a:endParaRPr>
          </a:p>
        </p:txBody>
      </p:sp>
      <p:sp>
        <p:nvSpPr>
          <p:cNvPr id="166916" name="Title 1">
            <a:extLst>
              <a:ext uri="{FF2B5EF4-FFF2-40B4-BE49-F238E27FC236}">
                <a16:creationId xmlns:a16="http://schemas.microsoft.com/office/drawing/2014/main" id="{300E6C38-8455-4714-B8D9-2867837307FF}"/>
              </a:ext>
            </a:extLst>
          </p:cNvPr>
          <p:cNvSpPr>
            <a:spLocks noGrp="1"/>
          </p:cNvSpPr>
          <p:nvPr>
            <p:ph type="title"/>
          </p:nvPr>
        </p:nvSpPr>
        <p:spPr bwMode="auto">
          <a:xfrm>
            <a:off x="830263" y="620713"/>
            <a:ext cx="8205787" cy="7921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3600">
                <a:ea typeface="ＭＳ Ｐゴシック" panose="020B0600070205080204" pitchFamily="34" charset="-128"/>
              </a:rPr>
              <a:t>How to use ERG2016 – Q4 Answer</a:t>
            </a:r>
          </a:p>
        </p:txBody>
      </p:sp>
      <p:graphicFrame>
        <p:nvGraphicFramePr>
          <p:cNvPr id="7" name="Diagram 6">
            <a:extLst>
              <a:ext uri="{FF2B5EF4-FFF2-40B4-BE49-F238E27FC236}">
                <a16:creationId xmlns:a16="http://schemas.microsoft.com/office/drawing/2014/main" id="{4713C7B8-0305-4040-8513-898E9633224A}"/>
              </a:ext>
            </a:extLst>
          </p:cNvPr>
          <p:cNvGraphicFramePr/>
          <p:nvPr/>
        </p:nvGraphicFramePr>
        <p:xfrm>
          <a:off x="1458071" y="6165304"/>
          <a:ext cx="6372320" cy="6480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sld>
</file>

<file path=ppt/slides/slide8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2034" name="Content Placeholder 2">
            <a:extLst>
              <a:ext uri="{FF2B5EF4-FFF2-40B4-BE49-F238E27FC236}">
                <a16:creationId xmlns:a16="http://schemas.microsoft.com/office/drawing/2014/main" id="{7F57693F-047D-4FFD-A4B9-33EBB3552E33}"/>
              </a:ext>
            </a:extLst>
          </p:cNvPr>
          <p:cNvSpPr>
            <a:spLocks noGrp="1"/>
          </p:cNvSpPr>
          <p:nvPr>
            <p:ph idx="1"/>
          </p:nvPr>
        </p:nvSpPr>
        <p:spPr>
          <a:xfrm>
            <a:off x="539750" y="1584325"/>
            <a:ext cx="7989888" cy="4238625"/>
          </a:xfrm>
        </p:spPr>
        <p:txBody>
          <a:bodyPr/>
          <a:lstStyle/>
          <a:p>
            <a:pPr marL="0" indent="0">
              <a:buFontTx/>
              <a:buNone/>
              <a:defRPr/>
            </a:pPr>
            <a:r>
              <a:rPr lang="en-US" altLang="en-US" dirty="0">
                <a:ea typeface="ＭＳ Ｐゴシック" panose="020B0600070205080204" pitchFamily="34" charset="-128"/>
              </a:rPr>
              <a:t>You see a tanker truck on its side with the following information on the truck. What is the Emergency Response Guide Number and is there anything special about this product?</a:t>
            </a:r>
          </a:p>
          <a:p>
            <a:pPr>
              <a:defRPr/>
            </a:pPr>
            <a:endParaRPr lang="en-US" altLang="en-US" dirty="0">
              <a:ea typeface="ＭＳ Ｐゴシック" panose="020B0600070205080204" pitchFamily="34" charset="-128"/>
            </a:endParaRPr>
          </a:p>
        </p:txBody>
      </p:sp>
      <p:sp>
        <p:nvSpPr>
          <p:cNvPr id="4" name="Slide Number Placeholder 3">
            <a:extLst>
              <a:ext uri="{FF2B5EF4-FFF2-40B4-BE49-F238E27FC236}">
                <a16:creationId xmlns:a16="http://schemas.microsoft.com/office/drawing/2014/main" id="{30811389-BAD0-4802-A2A6-79862C89576A}"/>
              </a:ext>
            </a:extLst>
          </p:cNvPr>
          <p:cNvSpPr>
            <a:spLocks noGrp="1"/>
          </p:cNvSpPr>
          <p:nvPr>
            <p:ph type="sldNum" sz="quarter" idx="12"/>
          </p:nvPr>
        </p:nvSpPr>
        <p:spPr>
          <a:xfrm>
            <a:off x="8496300" y="6573838"/>
            <a:ext cx="647700" cy="284162"/>
          </a:xfrm>
        </p:spPr>
        <p:txBody>
          <a:bodyPr/>
          <a:lstStyle>
            <a:lvl1pPr>
              <a:defRPr sz="2400" b="1">
                <a:solidFill>
                  <a:srgbClr val="FF6600"/>
                </a:solidFill>
                <a:latin typeface="Times New Roman" panose="02020603050405020304" pitchFamily="18" charset="0"/>
                <a:cs typeface="Arial" panose="020B0604020202020204" pitchFamily="34" charset="0"/>
              </a:defRPr>
            </a:lvl1pPr>
            <a:lvl2pPr marL="742950" indent="-285750">
              <a:defRPr sz="2400" b="1">
                <a:solidFill>
                  <a:srgbClr val="FF6600"/>
                </a:solidFill>
                <a:latin typeface="Times New Roman" panose="02020603050405020304" pitchFamily="18" charset="0"/>
                <a:cs typeface="Arial" panose="020B0604020202020204" pitchFamily="34" charset="0"/>
              </a:defRPr>
            </a:lvl2pPr>
            <a:lvl3pPr marL="1143000" indent="-228600">
              <a:defRPr sz="2400" b="1">
                <a:solidFill>
                  <a:srgbClr val="FF6600"/>
                </a:solidFill>
                <a:latin typeface="Times New Roman" panose="02020603050405020304" pitchFamily="18" charset="0"/>
                <a:cs typeface="Arial" panose="020B0604020202020204" pitchFamily="34" charset="0"/>
              </a:defRPr>
            </a:lvl3pPr>
            <a:lvl4pPr marL="1600200" indent="-228600">
              <a:defRPr sz="2400" b="1">
                <a:solidFill>
                  <a:srgbClr val="FF6600"/>
                </a:solidFill>
                <a:latin typeface="Times New Roman" panose="02020603050405020304" pitchFamily="18" charset="0"/>
                <a:cs typeface="Arial" panose="020B0604020202020204" pitchFamily="34" charset="0"/>
              </a:defRPr>
            </a:lvl4pPr>
            <a:lvl5pPr marL="2057400" indent="-228600">
              <a:defRPr sz="2400" b="1">
                <a:solidFill>
                  <a:srgbClr val="FF6600"/>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b="1">
                <a:solidFill>
                  <a:srgbClr val="FF6600"/>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b="1">
                <a:solidFill>
                  <a:srgbClr val="FF6600"/>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b="1">
                <a:solidFill>
                  <a:srgbClr val="FF6600"/>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b="1">
                <a:solidFill>
                  <a:srgbClr val="FF6600"/>
                </a:solidFill>
                <a:latin typeface="Times New Roman" panose="02020603050405020304" pitchFamily="18" charset="0"/>
                <a:cs typeface="Arial" panose="020B0604020202020204" pitchFamily="34" charset="0"/>
              </a:defRPr>
            </a:lvl9pPr>
          </a:lstStyle>
          <a:p>
            <a:pPr>
              <a:defRPr/>
            </a:pPr>
            <a:fld id="{38FA09FA-D160-420F-BA88-14B327C304B7}" type="slidenum">
              <a:rPr lang="en-US" altLang="en-US" sz="1400" smtClean="0">
                <a:solidFill>
                  <a:srgbClr val="000000"/>
                </a:solidFill>
                <a:latin typeface="Helvetica" panose="020B0604020202020204" pitchFamily="34" charset="0"/>
              </a:rPr>
              <a:pPr>
                <a:defRPr/>
              </a:pPr>
              <a:t>89</a:t>
            </a:fld>
            <a:endParaRPr lang="en-US" altLang="en-US" sz="1400">
              <a:solidFill>
                <a:srgbClr val="000000"/>
              </a:solidFill>
              <a:latin typeface="Helvetica" panose="020B0604020202020204" pitchFamily="34" charset="0"/>
            </a:endParaRPr>
          </a:p>
        </p:txBody>
      </p:sp>
      <p:sp>
        <p:nvSpPr>
          <p:cNvPr id="167940" name="Title 1">
            <a:extLst>
              <a:ext uri="{FF2B5EF4-FFF2-40B4-BE49-F238E27FC236}">
                <a16:creationId xmlns:a16="http://schemas.microsoft.com/office/drawing/2014/main" id="{5ADC8F13-BA14-45BD-9E80-2A4D21DA4C0C}"/>
              </a:ext>
            </a:extLst>
          </p:cNvPr>
          <p:cNvSpPr>
            <a:spLocks noGrp="1"/>
          </p:cNvSpPr>
          <p:nvPr>
            <p:ph type="title"/>
          </p:nvPr>
        </p:nvSpPr>
        <p:spPr bwMode="auto">
          <a:xfrm>
            <a:off x="830263" y="620713"/>
            <a:ext cx="8205787" cy="7921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3600">
                <a:ea typeface="ＭＳ Ｐゴシック" panose="020B0600070205080204" pitchFamily="34" charset="-128"/>
              </a:rPr>
              <a:t>How to use ERG2016 – Question 5</a:t>
            </a:r>
          </a:p>
        </p:txBody>
      </p:sp>
      <p:pic>
        <p:nvPicPr>
          <p:cNvPr id="167941" name="Picture 4">
            <a:extLst>
              <a:ext uri="{FF2B5EF4-FFF2-40B4-BE49-F238E27FC236}">
                <a16:creationId xmlns:a16="http://schemas.microsoft.com/office/drawing/2014/main" id="{77C7408C-4C8A-43B9-ACDD-139DA603C25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39863" y="3676650"/>
            <a:ext cx="6264275" cy="269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7942" name="TextBox 8">
            <a:extLst>
              <a:ext uri="{FF2B5EF4-FFF2-40B4-BE49-F238E27FC236}">
                <a16:creationId xmlns:a16="http://schemas.microsoft.com/office/drawing/2014/main" id="{537EB84F-EAC3-4501-BC54-30A53CE95669}"/>
              </a:ext>
            </a:extLst>
          </p:cNvPr>
          <p:cNvSpPr txBox="1">
            <a:spLocks noChangeArrowheads="1"/>
          </p:cNvSpPr>
          <p:nvPr/>
        </p:nvSpPr>
        <p:spPr bwMode="auto">
          <a:xfrm>
            <a:off x="1406525" y="6372225"/>
            <a:ext cx="169386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1pPr>
            <a:lvl2pPr marL="742950" indent="-285750">
              <a:spcBef>
                <a:spcPct val="20000"/>
              </a:spcBef>
              <a:buChar char="–"/>
              <a:defRPr sz="24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2pPr>
            <a:lvl3pPr marL="1143000" indent="-228600">
              <a:spcBef>
                <a:spcPct val="20000"/>
              </a:spcBef>
              <a:buChar char="•"/>
              <a:defRPr sz="2400">
                <a:solidFill>
                  <a:schemeClr val="tx1"/>
                </a:solidFill>
                <a:latin typeface="Helvetica" panose="020B0604020202020204" pitchFamily="34" charset="0"/>
                <a:ea typeface="Helvetica" panose="020B0604020202020204" pitchFamily="34" charset="0"/>
                <a:cs typeface="Helvetica" panose="020B0604020202020204" pitchFamily="34" charset="0"/>
              </a:defRPr>
            </a:lvl3pPr>
            <a:lvl4pPr marL="1600200" indent="-228600">
              <a:spcBef>
                <a:spcPct val="20000"/>
              </a:spcBef>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4pPr>
            <a:lvl5pPr marL="2057400" indent="-228600">
              <a:spcBef>
                <a:spcPct val="20000"/>
              </a:spcBef>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9pPr>
          </a:lstStyle>
          <a:p>
            <a:pPr>
              <a:spcBef>
                <a:spcPct val="0"/>
              </a:spcBef>
              <a:buFontTx/>
              <a:buNone/>
            </a:pPr>
            <a:r>
              <a:rPr lang="en-US" altLang="en-US" sz="1200" b="0">
                <a:cs typeface="Arial" panose="020B0604020202020204" pitchFamily="34" charset="0"/>
              </a:rPr>
              <a:t>Alberta Transportation</a:t>
            </a:r>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5298" name="Picture 1">
            <a:extLst>
              <a:ext uri="{FF2B5EF4-FFF2-40B4-BE49-F238E27FC236}">
                <a16:creationId xmlns:a16="http://schemas.microsoft.com/office/drawing/2014/main" id="{141275E2-31E2-424E-80B8-5BA81B13374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8538" y="654050"/>
            <a:ext cx="4527550" cy="615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a:extLst>
              <a:ext uri="{FF2B5EF4-FFF2-40B4-BE49-F238E27FC236}">
                <a16:creationId xmlns:a16="http://schemas.microsoft.com/office/drawing/2014/main" id="{33087F34-27B0-4B89-A416-EBC06DD6B8F8}"/>
              </a:ext>
            </a:extLst>
          </p:cNvPr>
          <p:cNvSpPr>
            <a:spLocks noGrp="1"/>
          </p:cNvSpPr>
          <p:nvPr>
            <p:ph type="sldNum" sz="quarter" idx="12"/>
          </p:nvPr>
        </p:nvSpPr>
        <p:spPr>
          <a:xfrm>
            <a:off x="8496300" y="6573838"/>
            <a:ext cx="647700" cy="284162"/>
          </a:xfrm>
        </p:spPr>
        <p:txBody>
          <a:bodyPr/>
          <a:lstStyle>
            <a:lvl1pPr>
              <a:defRPr sz="2400" b="1">
                <a:solidFill>
                  <a:srgbClr val="FF6600"/>
                </a:solidFill>
                <a:latin typeface="Times New Roman" panose="02020603050405020304" pitchFamily="18" charset="0"/>
                <a:cs typeface="Arial" panose="020B0604020202020204" pitchFamily="34" charset="0"/>
              </a:defRPr>
            </a:lvl1pPr>
            <a:lvl2pPr marL="742950" indent="-285750">
              <a:defRPr sz="2400" b="1">
                <a:solidFill>
                  <a:srgbClr val="FF6600"/>
                </a:solidFill>
                <a:latin typeface="Times New Roman" panose="02020603050405020304" pitchFamily="18" charset="0"/>
                <a:cs typeface="Arial" panose="020B0604020202020204" pitchFamily="34" charset="0"/>
              </a:defRPr>
            </a:lvl2pPr>
            <a:lvl3pPr marL="1143000" indent="-228600">
              <a:defRPr sz="2400" b="1">
                <a:solidFill>
                  <a:srgbClr val="FF6600"/>
                </a:solidFill>
                <a:latin typeface="Times New Roman" panose="02020603050405020304" pitchFamily="18" charset="0"/>
                <a:cs typeface="Arial" panose="020B0604020202020204" pitchFamily="34" charset="0"/>
              </a:defRPr>
            </a:lvl3pPr>
            <a:lvl4pPr marL="1600200" indent="-228600">
              <a:defRPr sz="2400" b="1">
                <a:solidFill>
                  <a:srgbClr val="FF6600"/>
                </a:solidFill>
                <a:latin typeface="Times New Roman" panose="02020603050405020304" pitchFamily="18" charset="0"/>
                <a:cs typeface="Arial" panose="020B0604020202020204" pitchFamily="34" charset="0"/>
              </a:defRPr>
            </a:lvl4pPr>
            <a:lvl5pPr marL="2057400" indent="-228600">
              <a:defRPr sz="2400" b="1">
                <a:solidFill>
                  <a:srgbClr val="FF6600"/>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b="1">
                <a:solidFill>
                  <a:srgbClr val="FF6600"/>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b="1">
                <a:solidFill>
                  <a:srgbClr val="FF6600"/>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b="1">
                <a:solidFill>
                  <a:srgbClr val="FF6600"/>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b="1">
                <a:solidFill>
                  <a:srgbClr val="FF6600"/>
                </a:solidFill>
                <a:latin typeface="Times New Roman" panose="02020603050405020304" pitchFamily="18" charset="0"/>
                <a:cs typeface="Arial" panose="020B0604020202020204" pitchFamily="34" charset="0"/>
              </a:defRPr>
            </a:lvl9pPr>
          </a:lstStyle>
          <a:p>
            <a:pPr>
              <a:defRPr/>
            </a:pPr>
            <a:fld id="{A7C81DF4-DA0C-4A15-89A8-0B4613252376}" type="slidenum">
              <a:rPr lang="en-US" altLang="en-US" sz="1400" smtClean="0">
                <a:solidFill>
                  <a:srgbClr val="000000"/>
                </a:solidFill>
                <a:latin typeface="Helvetica" panose="020B0604020202020204" pitchFamily="34" charset="0"/>
              </a:rPr>
              <a:pPr>
                <a:defRPr/>
              </a:pPr>
              <a:t>9</a:t>
            </a:fld>
            <a:endParaRPr lang="en-US" altLang="en-US" sz="1400">
              <a:solidFill>
                <a:srgbClr val="000000"/>
              </a:solidFill>
              <a:latin typeface="Helvetica" panose="020B0604020202020204" pitchFamily="34" charset="0"/>
            </a:endParaRPr>
          </a:p>
        </p:txBody>
      </p:sp>
      <p:sp>
        <p:nvSpPr>
          <p:cNvPr id="6" name="TextBox 5">
            <a:extLst>
              <a:ext uri="{FF2B5EF4-FFF2-40B4-BE49-F238E27FC236}">
                <a16:creationId xmlns:a16="http://schemas.microsoft.com/office/drawing/2014/main" id="{7CC57D72-A6D2-42DB-93A4-3DF071E3A4DA}"/>
              </a:ext>
            </a:extLst>
          </p:cNvPr>
          <p:cNvSpPr txBox="1"/>
          <p:nvPr/>
        </p:nvSpPr>
        <p:spPr>
          <a:xfrm>
            <a:off x="47625" y="2828925"/>
            <a:ext cx="1931988" cy="1200150"/>
          </a:xfrm>
          <a:prstGeom prst="rect">
            <a:avLst/>
          </a:prstGeom>
          <a:noFill/>
        </p:spPr>
        <p:txBody>
          <a:bodyPr>
            <a:spAutoFit/>
          </a:bodyPr>
          <a:lstStyle/>
          <a:p>
            <a:pPr algn="ctr">
              <a:defRPr/>
            </a:pPr>
            <a:r>
              <a:rPr lang="en-CA" b="0" dirty="0">
                <a:solidFill>
                  <a:schemeClr val="tx1"/>
                </a:solidFill>
                <a:latin typeface="Helvetica" panose="020B0604020202020204" pitchFamily="34" charset="0"/>
                <a:cs typeface="Helvetica" panose="020B0604020202020204" pitchFamily="34" charset="0"/>
              </a:rPr>
              <a:t>Refer to the </a:t>
            </a:r>
          </a:p>
          <a:p>
            <a:pPr algn="ctr">
              <a:defRPr/>
            </a:pPr>
            <a:r>
              <a:rPr lang="en-CA" dirty="0">
                <a:solidFill>
                  <a:srgbClr val="33CC33"/>
                </a:solidFill>
                <a:effectLst>
                  <a:outerShdw blurRad="38100" dist="38100" dir="2700000" algn="tl">
                    <a:srgbClr val="000000"/>
                  </a:outerShdw>
                </a:effectLst>
                <a:latin typeface="Helvetica" panose="020B0604020202020204" pitchFamily="34" charset="0"/>
                <a:cs typeface="Helvetica" panose="020B0604020202020204" pitchFamily="34" charset="0"/>
              </a:rPr>
              <a:t>GREEN </a:t>
            </a:r>
            <a:r>
              <a:rPr lang="en-CA" b="0" dirty="0">
                <a:solidFill>
                  <a:schemeClr val="tx1"/>
                </a:solidFill>
                <a:latin typeface="Helvetica" panose="020B0604020202020204" pitchFamily="34" charset="0"/>
                <a:cs typeface="Helvetica" panose="020B0604020202020204" pitchFamily="34" charset="0"/>
              </a:rPr>
              <a:t>Section</a:t>
            </a:r>
            <a:r>
              <a:rPr lang="en-CA" dirty="0">
                <a:solidFill>
                  <a:schemeClr val="tx1"/>
                </a:solidFill>
                <a:effectLst>
                  <a:outerShdw blurRad="38100" dist="38100" dir="2700000" algn="tl">
                    <a:srgbClr val="000000"/>
                  </a:outerShdw>
                </a:effectLst>
                <a:latin typeface="Helvetica" panose="020B0604020202020204" pitchFamily="34" charset="0"/>
                <a:cs typeface="Helvetica" panose="020B0604020202020204" pitchFamily="34" charset="0"/>
              </a:rPr>
              <a:t> </a:t>
            </a:r>
            <a:endParaRPr lang="en-US" b="0" dirty="0">
              <a:solidFill>
                <a:schemeClr val="tx1"/>
              </a:solidFill>
              <a:latin typeface="Helvetica" pitchFamily="34" charset="0"/>
              <a:cs typeface="Helvetica" panose="020B0604020202020204" pitchFamily="34" charset="0"/>
            </a:endParaRPr>
          </a:p>
        </p:txBody>
      </p:sp>
      <p:cxnSp>
        <p:nvCxnSpPr>
          <p:cNvPr id="10" name="Straight Arrow Connector 9">
            <a:extLst>
              <a:ext uri="{FF2B5EF4-FFF2-40B4-BE49-F238E27FC236}">
                <a16:creationId xmlns:a16="http://schemas.microsoft.com/office/drawing/2014/main" id="{5144F034-CF4D-4AEF-A7FD-66D5B4E97963}"/>
              </a:ext>
            </a:extLst>
          </p:cNvPr>
          <p:cNvCxnSpPr/>
          <p:nvPr/>
        </p:nvCxnSpPr>
        <p:spPr>
          <a:xfrm flipV="1">
            <a:off x="1690688" y="3429000"/>
            <a:ext cx="793750" cy="71438"/>
          </a:xfrm>
          <a:prstGeom prst="straightConnector1">
            <a:avLst/>
          </a:prstGeom>
          <a:ln>
            <a:solidFill>
              <a:srgbClr val="00CC00"/>
            </a:solidFill>
            <a:tailEnd type="arrow"/>
          </a:ln>
        </p:spPr>
        <p:style>
          <a:lnRef idx="2">
            <a:schemeClr val="accent1"/>
          </a:lnRef>
          <a:fillRef idx="0">
            <a:schemeClr val="accent1"/>
          </a:fillRef>
          <a:effectRef idx="1">
            <a:schemeClr val="accent1"/>
          </a:effectRef>
          <a:fontRef idx="minor">
            <a:schemeClr val="tx1"/>
          </a:fontRef>
        </p:style>
      </p:cxnSp>
      <p:cxnSp>
        <p:nvCxnSpPr>
          <p:cNvPr id="12" name="Straight Arrow Connector 11">
            <a:extLst>
              <a:ext uri="{FF2B5EF4-FFF2-40B4-BE49-F238E27FC236}">
                <a16:creationId xmlns:a16="http://schemas.microsoft.com/office/drawing/2014/main" id="{45AA681F-07F6-4E05-B4D3-AC2BC34636FB}"/>
              </a:ext>
            </a:extLst>
          </p:cNvPr>
          <p:cNvCxnSpPr/>
          <p:nvPr/>
        </p:nvCxnSpPr>
        <p:spPr>
          <a:xfrm flipV="1">
            <a:off x="1690688" y="3213100"/>
            <a:ext cx="793750" cy="144463"/>
          </a:xfrm>
          <a:prstGeom prst="straightConnector1">
            <a:avLst/>
          </a:prstGeom>
          <a:ln>
            <a:solidFill>
              <a:srgbClr val="00CC00"/>
            </a:solidFill>
            <a:tailEnd type="arrow"/>
          </a:ln>
        </p:spPr>
        <p:style>
          <a:lnRef idx="2">
            <a:schemeClr val="accent1"/>
          </a:lnRef>
          <a:fillRef idx="0">
            <a:schemeClr val="accent1"/>
          </a:fillRef>
          <a:effectRef idx="1">
            <a:schemeClr val="accent1"/>
          </a:effectRef>
          <a:fontRef idx="minor">
            <a:schemeClr val="tx1"/>
          </a:fontRef>
        </p:style>
      </p:cxnSp>
      <p:sp>
        <p:nvSpPr>
          <p:cNvPr id="4" name="Frame 3">
            <a:extLst>
              <a:ext uri="{FF2B5EF4-FFF2-40B4-BE49-F238E27FC236}">
                <a16:creationId xmlns:a16="http://schemas.microsoft.com/office/drawing/2014/main" id="{A1DEBA80-A27B-4AD4-98BE-F5654DACC836}"/>
              </a:ext>
            </a:extLst>
          </p:cNvPr>
          <p:cNvSpPr/>
          <p:nvPr/>
        </p:nvSpPr>
        <p:spPr>
          <a:xfrm>
            <a:off x="2447925" y="685800"/>
            <a:ext cx="358775" cy="5832475"/>
          </a:xfrm>
          <a:prstGeom prst="fram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solidFill>
            </a:endParaRPr>
          </a:p>
        </p:txBody>
      </p:sp>
      <p:sp>
        <p:nvSpPr>
          <p:cNvPr id="5" name="Frame 4">
            <a:extLst>
              <a:ext uri="{FF2B5EF4-FFF2-40B4-BE49-F238E27FC236}">
                <a16:creationId xmlns:a16="http://schemas.microsoft.com/office/drawing/2014/main" id="{E1706BFC-A9DF-4299-B420-D174D6FE2732}"/>
              </a:ext>
            </a:extLst>
          </p:cNvPr>
          <p:cNvSpPr/>
          <p:nvPr/>
        </p:nvSpPr>
        <p:spPr>
          <a:xfrm>
            <a:off x="4673600" y="692150"/>
            <a:ext cx="330200" cy="5832475"/>
          </a:xfrm>
          <a:prstGeom prst="fram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486D7B1-25DA-4304-ABAF-2F9D1039AF6E}"/>
              </a:ext>
            </a:extLst>
          </p:cNvPr>
          <p:cNvSpPr>
            <a:spLocks noGrp="1"/>
          </p:cNvSpPr>
          <p:nvPr>
            <p:ph type="sldNum" sz="quarter" idx="12"/>
          </p:nvPr>
        </p:nvSpPr>
        <p:spPr>
          <a:xfrm>
            <a:off x="8496300" y="6573838"/>
            <a:ext cx="647700" cy="284162"/>
          </a:xfrm>
        </p:spPr>
        <p:txBody>
          <a:bodyPr/>
          <a:lstStyle>
            <a:lvl1pPr>
              <a:defRPr sz="2400" b="1">
                <a:solidFill>
                  <a:srgbClr val="FF6600"/>
                </a:solidFill>
                <a:latin typeface="Times New Roman" panose="02020603050405020304" pitchFamily="18" charset="0"/>
                <a:cs typeface="Arial" panose="020B0604020202020204" pitchFamily="34" charset="0"/>
              </a:defRPr>
            </a:lvl1pPr>
            <a:lvl2pPr marL="742950" indent="-285750">
              <a:defRPr sz="2400" b="1">
                <a:solidFill>
                  <a:srgbClr val="FF6600"/>
                </a:solidFill>
                <a:latin typeface="Times New Roman" panose="02020603050405020304" pitchFamily="18" charset="0"/>
                <a:cs typeface="Arial" panose="020B0604020202020204" pitchFamily="34" charset="0"/>
              </a:defRPr>
            </a:lvl2pPr>
            <a:lvl3pPr marL="1143000" indent="-228600">
              <a:defRPr sz="2400" b="1">
                <a:solidFill>
                  <a:srgbClr val="FF6600"/>
                </a:solidFill>
                <a:latin typeface="Times New Roman" panose="02020603050405020304" pitchFamily="18" charset="0"/>
                <a:cs typeface="Arial" panose="020B0604020202020204" pitchFamily="34" charset="0"/>
              </a:defRPr>
            </a:lvl3pPr>
            <a:lvl4pPr marL="1600200" indent="-228600">
              <a:defRPr sz="2400" b="1">
                <a:solidFill>
                  <a:srgbClr val="FF6600"/>
                </a:solidFill>
                <a:latin typeface="Times New Roman" panose="02020603050405020304" pitchFamily="18" charset="0"/>
                <a:cs typeface="Arial" panose="020B0604020202020204" pitchFamily="34" charset="0"/>
              </a:defRPr>
            </a:lvl4pPr>
            <a:lvl5pPr marL="2057400" indent="-228600">
              <a:defRPr sz="2400" b="1">
                <a:solidFill>
                  <a:srgbClr val="FF6600"/>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b="1">
                <a:solidFill>
                  <a:srgbClr val="FF6600"/>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b="1">
                <a:solidFill>
                  <a:srgbClr val="FF6600"/>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b="1">
                <a:solidFill>
                  <a:srgbClr val="FF6600"/>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b="1">
                <a:solidFill>
                  <a:srgbClr val="FF6600"/>
                </a:solidFill>
                <a:latin typeface="Times New Roman" panose="02020603050405020304" pitchFamily="18" charset="0"/>
                <a:cs typeface="Arial" panose="020B0604020202020204" pitchFamily="34" charset="0"/>
              </a:defRPr>
            </a:lvl9pPr>
          </a:lstStyle>
          <a:p>
            <a:pPr>
              <a:defRPr/>
            </a:pPr>
            <a:fld id="{75F13A1E-DC40-47F2-BA79-5EDAB6A1CF8B}" type="slidenum">
              <a:rPr lang="en-US" altLang="en-US" sz="1400" smtClean="0">
                <a:solidFill>
                  <a:srgbClr val="000000"/>
                </a:solidFill>
                <a:latin typeface="Helvetica" panose="020B0604020202020204" pitchFamily="34" charset="0"/>
              </a:rPr>
              <a:pPr>
                <a:defRPr/>
              </a:pPr>
              <a:t>90</a:t>
            </a:fld>
            <a:endParaRPr lang="en-US" altLang="en-US" sz="1400">
              <a:solidFill>
                <a:srgbClr val="000000"/>
              </a:solidFill>
              <a:latin typeface="Helvetica" panose="020B0604020202020204" pitchFamily="34" charset="0"/>
            </a:endParaRPr>
          </a:p>
        </p:txBody>
      </p:sp>
      <p:sp>
        <p:nvSpPr>
          <p:cNvPr id="168963" name="Title 1">
            <a:extLst>
              <a:ext uri="{FF2B5EF4-FFF2-40B4-BE49-F238E27FC236}">
                <a16:creationId xmlns:a16="http://schemas.microsoft.com/office/drawing/2014/main" id="{BABCEA64-932C-42EB-8368-F97B54F39F12}"/>
              </a:ext>
            </a:extLst>
          </p:cNvPr>
          <p:cNvSpPr>
            <a:spLocks noGrp="1"/>
          </p:cNvSpPr>
          <p:nvPr>
            <p:ph type="title"/>
          </p:nvPr>
        </p:nvSpPr>
        <p:spPr bwMode="auto">
          <a:xfrm>
            <a:off x="830263" y="620713"/>
            <a:ext cx="8205787" cy="7921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3600">
                <a:ea typeface="ＭＳ Ｐゴシック" panose="020B0600070205080204" pitchFamily="34" charset="-128"/>
              </a:rPr>
              <a:t>How to use ERG2016 – Q5 Answer</a:t>
            </a:r>
          </a:p>
        </p:txBody>
      </p:sp>
      <p:pic>
        <p:nvPicPr>
          <p:cNvPr id="168964" name="Picture 4">
            <a:extLst>
              <a:ext uri="{FF2B5EF4-FFF2-40B4-BE49-F238E27FC236}">
                <a16:creationId xmlns:a16="http://schemas.microsoft.com/office/drawing/2014/main" id="{DB0EF830-02A1-4CF6-9A1E-B14407A6024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70100" y="4719638"/>
            <a:ext cx="4699000" cy="202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2581" name="Picture 2" descr="C:\Users\WANGR\Desktop\Capture.JPG">
            <a:extLst>
              <a:ext uri="{FF2B5EF4-FFF2-40B4-BE49-F238E27FC236}">
                <a16:creationId xmlns:a16="http://schemas.microsoft.com/office/drawing/2014/main" id="{488890E4-B00F-4384-95C7-50F1BEB0B72A}"/>
              </a:ext>
            </a:extLst>
          </p:cNvPr>
          <p:cNvPicPr>
            <a:picLocks noChangeAspect="1" noChangeArrowheads="1"/>
          </p:cNvPicPr>
          <p:nvPr/>
        </p:nvPicPr>
        <p:blipFill>
          <a:blip r:embed="rId3"/>
          <a:srcRect/>
          <a:stretch>
            <a:fillRect/>
          </a:stretch>
        </p:blipFill>
        <p:spPr bwMode="auto">
          <a:xfrm>
            <a:off x="1619250" y="3275013"/>
            <a:ext cx="5545138" cy="1236662"/>
          </a:xfrm>
          <a:prstGeom prst="rect">
            <a:avLst/>
          </a:prstGeom>
          <a:ln w="9525">
            <a:solidFill>
              <a:srgbClr val="000000"/>
            </a:solidFill>
            <a:miter lim="800000"/>
            <a:headEnd/>
            <a:tailEnd/>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152582" name="TextBox 6">
            <a:extLst>
              <a:ext uri="{FF2B5EF4-FFF2-40B4-BE49-F238E27FC236}">
                <a16:creationId xmlns:a16="http://schemas.microsoft.com/office/drawing/2014/main" id="{9834A806-B82B-4018-AA6A-B2F4190F586B}"/>
              </a:ext>
            </a:extLst>
          </p:cNvPr>
          <p:cNvSpPr txBox="1">
            <a:spLocks noChangeArrowheads="1"/>
          </p:cNvSpPr>
          <p:nvPr/>
        </p:nvSpPr>
        <p:spPr bwMode="auto">
          <a:xfrm>
            <a:off x="612775" y="1571625"/>
            <a:ext cx="7991475" cy="1570038"/>
          </a:xfrm>
          <a:prstGeom prst="rect">
            <a:avLst/>
          </a:prstGeom>
          <a:noFill/>
          <a:ln w="9525">
            <a:noFill/>
            <a:miter lim="800000"/>
            <a:headEnd/>
            <a:tailEnd/>
          </a:ln>
        </p:spPr>
        <p:txBody>
          <a:bodyPr>
            <a:spAutoFit/>
          </a:bodyPr>
          <a:lstStyle/>
          <a:p>
            <a:pPr>
              <a:defRPr/>
            </a:pPr>
            <a:r>
              <a:rPr lang="en-US" altLang="en-US" b="0" dirty="0">
                <a:solidFill>
                  <a:schemeClr val="tx1"/>
                </a:solidFill>
                <a:latin typeface="Helvetica" pitchFamily="34" charset="0"/>
                <a:ea typeface="ＭＳ Ｐゴシック" pitchFamily="34" charset="-128"/>
                <a:cs typeface="Arial" charset="0"/>
              </a:rPr>
              <a:t>On page 13 of the ERG2016, this type of silhouette refers to </a:t>
            </a:r>
            <a:r>
              <a:rPr lang="en-US" altLang="en-US" dirty="0">
                <a:solidFill>
                  <a:srgbClr val="FF5008"/>
                </a:solidFill>
                <a:effectLst>
                  <a:outerShdw blurRad="38100" dist="38100" dir="2700000" algn="tl">
                    <a:srgbClr val="000000"/>
                  </a:outerShdw>
                </a:effectLst>
                <a:latin typeface="Helvetica" pitchFamily="34" charset="0"/>
                <a:ea typeface="Helvetica" pitchFamily="-110" charset="0"/>
                <a:cs typeface="Helvetica" pitchFamily="34" charset="0"/>
              </a:rPr>
              <a:t>Guide 137</a:t>
            </a:r>
            <a:r>
              <a:rPr lang="en-US" altLang="en-US" b="0" dirty="0">
                <a:solidFill>
                  <a:schemeClr val="tx1"/>
                </a:solidFill>
                <a:latin typeface="Helvetica" pitchFamily="34" charset="0"/>
                <a:ea typeface="ＭＳ Ｐゴシック" pitchFamily="34" charset="-128"/>
                <a:cs typeface="Arial" charset="0"/>
              </a:rPr>
              <a:t>, which indicates that the distances for this substance may be in </a:t>
            </a:r>
            <a:r>
              <a:rPr lang="en-US" altLang="en-US" dirty="0">
                <a:solidFill>
                  <a:srgbClr val="04B604"/>
                </a:solidFill>
                <a:effectLst>
                  <a:outerShdw blurRad="38100" dist="38100" dir="2700000" algn="tl">
                    <a:srgbClr val="000000">
                      <a:alpha val="43137"/>
                    </a:srgbClr>
                  </a:outerShdw>
                </a:effectLst>
                <a:latin typeface="Helvetica" pitchFamily="34" charset="0"/>
                <a:ea typeface="ＭＳ Ｐゴシック" pitchFamily="-110" charset="-128"/>
                <a:cs typeface="Helvetica" pitchFamily="34" charset="0"/>
              </a:rPr>
              <a:t>Table 1</a:t>
            </a:r>
            <a:r>
              <a:rPr lang="en-US" altLang="en-US" b="0" dirty="0">
                <a:solidFill>
                  <a:schemeClr val="tx1"/>
                </a:solidFill>
                <a:latin typeface="Helvetica" pitchFamily="34" charset="0"/>
                <a:ea typeface="ＭＳ Ｐゴシック" pitchFamily="34" charset="-128"/>
                <a:cs typeface="Arial" charset="0"/>
              </a:rPr>
              <a:t>. More information is required to know if this product is a TIH.</a:t>
            </a:r>
          </a:p>
        </p:txBody>
      </p:sp>
    </p:spTree>
  </p:cSld>
  <p:clrMapOvr>
    <a:masterClrMapping/>
  </p:clrMapOvr>
  <p:transition/>
</p:sld>
</file>

<file path=ppt/slides/slide9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5B84130-FF29-4CEA-8644-A37ABF4CD757}"/>
              </a:ext>
            </a:extLst>
          </p:cNvPr>
          <p:cNvSpPr>
            <a:spLocks noGrp="1"/>
          </p:cNvSpPr>
          <p:nvPr>
            <p:ph type="sldNum" sz="quarter" idx="12"/>
          </p:nvPr>
        </p:nvSpPr>
        <p:spPr>
          <a:xfrm>
            <a:off x="7204075" y="6572250"/>
            <a:ext cx="1905000" cy="457200"/>
          </a:xfrm>
        </p:spPr>
        <p:txBody>
          <a:bodyPr/>
          <a:lstStyle>
            <a:lvl1pPr>
              <a:defRPr sz="2400" b="1">
                <a:solidFill>
                  <a:srgbClr val="FF6600"/>
                </a:solidFill>
                <a:latin typeface="Times New Roman" panose="02020603050405020304" pitchFamily="18" charset="0"/>
                <a:cs typeface="Arial" panose="020B0604020202020204" pitchFamily="34" charset="0"/>
              </a:defRPr>
            </a:lvl1pPr>
            <a:lvl2pPr marL="742950" indent="-285750">
              <a:defRPr sz="2400" b="1">
                <a:solidFill>
                  <a:srgbClr val="FF6600"/>
                </a:solidFill>
                <a:latin typeface="Times New Roman" panose="02020603050405020304" pitchFamily="18" charset="0"/>
                <a:cs typeface="Arial" panose="020B0604020202020204" pitchFamily="34" charset="0"/>
              </a:defRPr>
            </a:lvl2pPr>
            <a:lvl3pPr marL="1143000" indent="-228600">
              <a:defRPr sz="2400" b="1">
                <a:solidFill>
                  <a:srgbClr val="FF6600"/>
                </a:solidFill>
                <a:latin typeface="Times New Roman" panose="02020603050405020304" pitchFamily="18" charset="0"/>
                <a:cs typeface="Arial" panose="020B0604020202020204" pitchFamily="34" charset="0"/>
              </a:defRPr>
            </a:lvl3pPr>
            <a:lvl4pPr marL="1600200" indent="-228600">
              <a:defRPr sz="2400" b="1">
                <a:solidFill>
                  <a:srgbClr val="FF6600"/>
                </a:solidFill>
                <a:latin typeface="Times New Roman" panose="02020603050405020304" pitchFamily="18" charset="0"/>
                <a:cs typeface="Arial" panose="020B0604020202020204" pitchFamily="34" charset="0"/>
              </a:defRPr>
            </a:lvl4pPr>
            <a:lvl5pPr marL="2057400" indent="-228600">
              <a:defRPr sz="2400" b="1">
                <a:solidFill>
                  <a:srgbClr val="FF6600"/>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b="1">
                <a:solidFill>
                  <a:srgbClr val="FF6600"/>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b="1">
                <a:solidFill>
                  <a:srgbClr val="FF6600"/>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b="1">
                <a:solidFill>
                  <a:srgbClr val="FF6600"/>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b="1">
                <a:solidFill>
                  <a:srgbClr val="FF6600"/>
                </a:solidFill>
                <a:latin typeface="Times New Roman" panose="02020603050405020304" pitchFamily="18" charset="0"/>
                <a:cs typeface="Arial" panose="020B0604020202020204" pitchFamily="34" charset="0"/>
              </a:defRPr>
            </a:lvl9pPr>
          </a:lstStyle>
          <a:p>
            <a:pPr>
              <a:defRPr/>
            </a:pPr>
            <a:fld id="{9733F789-CFDF-4276-A8EA-50F3E2B6FE6D}" type="slidenum">
              <a:rPr lang="en-US" altLang="en-US" sz="1400" smtClean="0">
                <a:solidFill>
                  <a:srgbClr val="000000"/>
                </a:solidFill>
                <a:latin typeface="Helvetica" panose="020B0604020202020204" pitchFamily="34" charset="0"/>
              </a:rPr>
              <a:pPr>
                <a:defRPr/>
              </a:pPr>
              <a:t>91</a:t>
            </a:fld>
            <a:endParaRPr lang="en-US" altLang="en-US" sz="1400">
              <a:solidFill>
                <a:srgbClr val="000000"/>
              </a:solidFill>
              <a:latin typeface="Helvetica" panose="020B0604020202020204" pitchFamily="34" charset="0"/>
            </a:endParaRPr>
          </a:p>
        </p:txBody>
      </p:sp>
      <p:pic>
        <p:nvPicPr>
          <p:cNvPr id="169987" name="Picture 8">
            <a:extLst>
              <a:ext uri="{FF2B5EF4-FFF2-40B4-BE49-F238E27FC236}">
                <a16:creationId xmlns:a16="http://schemas.microsoft.com/office/drawing/2014/main" id="{03CB3700-2C5B-4EB3-8183-1F049780D12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54000"/>
            <a:ext cx="9144000" cy="6238875"/>
          </a:xfrm>
          <a:prstGeom prst="rect">
            <a:avLst/>
          </a:prstGeom>
          <a:solidFill>
            <a:srgbClr val="FF0000"/>
          </a:solidFill>
          <a:ln w="9525">
            <a:solidFill>
              <a:schemeClr val="tx1"/>
            </a:solidFill>
            <a:miter lim="800000"/>
            <a:headEnd/>
            <a:tailEnd/>
          </a:ln>
        </p:spPr>
      </p:pic>
      <p:sp>
        <p:nvSpPr>
          <p:cNvPr id="8" name="TextBox 7">
            <a:extLst>
              <a:ext uri="{FF2B5EF4-FFF2-40B4-BE49-F238E27FC236}">
                <a16:creationId xmlns:a16="http://schemas.microsoft.com/office/drawing/2014/main" id="{BD7C226D-76B5-4023-8929-7C39E94A8903}"/>
              </a:ext>
            </a:extLst>
          </p:cNvPr>
          <p:cNvSpPr txBox="1">
            <a:spLocks noChangeArrowheads="1"/>
          </p:cNvSpPr>
          <p:nvPr/>
        </p:nvSpPr>
        <p:spPr bwMode="auto">
          <a:xfrm>
            <a:off x="3492500" y="4729163"/>
            <a:ext cx="3671888" cy="1939925"/>
          </a:xfrm>
          <a:prstGeom prst="rect">
            <a:avLst/>
          </a:prstGeom>
          <a:solidFill>
            <a:schemeClr val="bg1"/>
          </a:solidFill>
          <a:ln w="28575">
            <a:solidFill>
              <a:schemeClr val="accent2"/>
            </a:solidFill>
            <a:miter lim="800000"/>
            <a:headEnd/>
            <a:tailEnd/>
          </a:ln>
          <a:effectLst/>
        </p:spPr>
        <p:txBody>
          <a:bodyPr>
            <a:spAutoFit/>
          </a:bodyPr>
          <a:lstStyle>
            <a:lvl1pPr>
              <a:spcBef>
                <a:spcPct val="20000"/>
              </a:spcBef>
              <a:buChar char="•"/>
              <a:defRPr sz="28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1pPr>
            <a:lvl2pPr marL="742950" indent="-285750">
              <a:spcBef>
                <a:spcPct val="20000"/>
              </a:spcBef>
              <a:buChar char="–"/>
              <a:defRPr sz="24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2pPr>
            <a:lvl3pPr marL="1143000" indent="-228600">
              <a:spcBef>
                <a:spcPct val="20000"/>
              </a:spcBef>
              <a:buChar char="•"/>
              <a:defRPr sz="2400">
                <a:solidFill>
                  <a:schemeClr val="tx1"/>
                </a:solidFill>
                <a:latin typeface="Helvetica" panose="020B0604020202020204" pitchFamily="34" charset="0"/>
                <a:ea typeface="Helvetica" panose="020B0604020202020204" pitchFamily="34" charset="0"/>
                <a:cs typeface="Helvetica" panose="020B0604020202020204" pitchFamily="34" charset="0"/>
              </a:defRPr>
            </a:lvl3pPr>
            <a:lvl4pPr marL="1600200" indent="-228600">
              <a:spcBef>
                <a:spcPct val="20000"/>
              </a:spcBef>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4pPr>
            <a:lvl5pPr marL="2057400" indent="-228600">
              <a:spcBef>
                <a:spcPct val="20000"/>
              </a:spcBef>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9pPr>
          </a:lstStyle>
          <a:p>
            <a:pPr>
              <a:spcBef>
                <a:spcPct val="0"/>
              </a:spcBef>
              <a:buFontTx/>
              <a:buNone/>
              <a:defRPr/>
            </a:pPr>
            <a:r>
              <a:rPr lang="en-US" altLang="en-US" sz="2000" b="0" dirty="0">
                <a:solidFill>
                  <a:srgbClr val="FF0000"/>
                </a:solidFill>
                <a:cs typeface="Arial" panose="020B0604020202020204" pitchFamily="34" charset="0"/>
              </a:rPr>
              <a:t>Guide 137 refers to </a:t>
            </a:r>
            <a:r>
              <a:rPr lang="en-US" altLang="en-US" sz="2000" dirty="0">
                <a:solidFill>
                  <a:srgbClr val="04B604"/>
                </a:solidFill>
                <a:cs typeface="Arial" panose="020B0604020202020204" pitchFamily="34" charset="0"/>
              </a:rPr>
              <a:t>Table 1</a:t>
            </a:r>
            <a:r>
              <a:rPr lang="en-US" altLang="en-US" sz="2000" b="0" dirty="0">
                <a:solidFill>
                  <a:srgbClr val="FF0000"/>
                </a:solidFill>
                <a:cs typeface="Arial" panose="020B0604020202020204" pitchFamily="34" charset="0"/>
              </a:rPr>
              <a:t>. More information is required to know if the product is highlighted in </a:t>
            </a:r>
            <a:r>
              <a:rPr lang="en-US" altLang="en-US" sz="2000" dirty="0">
                <a:solidFill>
                  <a:srgbClr val="04B604"/>
                </a:solidFill>
                <a:cs typeface="Arial" panose="020B0604020202020204" pitchFamily="34" charset="0"/>
              </a:rPr>
              <a:t>GREEN</a:t>
            </a:r>
            <a:r>
              <a:rPr lang="en-US" altLang="en-US" sz="2000" b="0" dirty="0">
                <a:solidFill>
                  <a:srgbClr val="FF0000"/>
                </a:solidFill>
                <a:cs typeface="Arial" panose="020B0604020202020204" pitchFamily="34" charset="0"/>
              </a:rPr>
              <a:t> in the </a:t>
            </a:r>
            <a:r>
              <a:rPr lang="en-US" altLang="en-US" sz="2000" dirty="0">
                <a:ea typeface="ＭＳ Ｐゴシック" pitchFamily="-110" charset="-128"/>
              </a:rPr>
              <a:t>YELLOW</a:t>
            </a:r>
            <a:r>
              <a:rPr lang="en-US" altLang="en-US" sz="2000" b="0" dirty="0">
                <a:solidFill>
                  <a:srgbClr val="FF0000"/>
                </a:solidFill>
                <a:cs typeface="Arial" panose="020B0604020202020204" pitchFamily="34" charset="0"/>
              </a:rPr>
              <a:t>   or </a:t>
            </a:r>
            <a:r>
              <a:rPr lang="en-US" altLang="en-US" sz="2000" dirty="0">
                <a:solidFill>
                  <a:srgbClr val="0000FF"/>
                </a:solidFill>
                <a:ea typeface="ＭＳ Ｐゴシック" pitchFamily="-110" charset="-128"/>
              </a:rPr>
              <a:t>BLUE</a:t>
            </a:r>
            <a:r>
              <a:rPr lang="en-US" altLang="en-US" sz="2000" b="0" dirty="0">
                <a:solidFill>
                  <a:srgbClr val="FF0000"/>
                </a:solidFill>
                <a:cs typeface="Arial" panose="020B0604020202020204" pitchFamily="34" charset="0"/>
              </a:rPr>
              <a:t> Sections.</a:t>
            </a:r>
          </a:p>
          <a:p>
            <a:pPr>
              <a:spcBef>
                <a:spcPct val="0"/>
              </a:spcBef>
              <a:buFontTx/>
              <a:buNone/>
              <a:defRPr/>
            </a:pPr>
            <a:endParaRPr lang="en-US" altLang="en-US" sz="2000" b="0" dirty="0">
              <a:solidFill>
                <a:srgbClr val="FF0000"/>
              </a:solidFill>
              <a:effectLst>
                <a:outerShdw blurRad="38100" dist="38100" dir="2700000" algn="tl">
                  <a:srgbClr val="000000">
                    <a:alpha val="43137"/>
                  </a:srgbClr>
                </a:outerShdw>
              </a:effectLst>
              <a:cs typeface="Arial" panose="020B0604020202020204" pitchFamily="34" charset="0"/>
            </a:endParaRPr>
          </a:p>
        </p:txBody>
      </p:sp>
      <p:sp>
        <p:nvSpPr>
          <p:cNvPr id="7" name="U-Turn Arrow 6">
            <a:extLst>
              <a:ext uri="{FF2B5EF4-FFF2-40B4-BE49-F238E27FC236}">
                <a16:creationId xmlns:a16="http://schemas.microsoft.com/office/drawing/2014/main" id="{C295E2C4-2C0A-4E5A-8327-BCAE5EA9DEDC}"/>
              </a:ext>
            </a:extLst>
          </p:cNvPr>
          <p:cNvSpPr/>
          <p:nvPr/>
        </p:nvSpPr>
        <p:spPr bwMode="auto">
          <a:xfrm flipH="1">
            <a:off x="1516063" y="4529138"/>
            <a:ext cx="2808287" cy="474662"/>
          </a:xfrm>
          <a:prstGeom prst="uturnArrow">
            <a:avLst>
              <a:gd name="adj1" fmla="val 6974"/>
              <a:gd name="adj2" fmla="val 7454"/>
              <a:gd name="adj3" fmla="val 12102"/>
              <a:gd name="adj4" fmla="val 43750"/>
              <a:gd name="adj5" fmla="val 24445"/>
            </a:avLst>
          </a:prstGeom>
          <a:solidFill>
            <a:schemeClr val="accent2"/>
          </a:solidFill>
          <a:ln>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solidFill>
            </a:endParaRPr>
          </a:p>
        </p:txBody>
      </p:sp>
      <p:sp>
        <p:nvSpPr>
          <p:cNvPr id="167940" name="TextBox 2">
            <a:extLst>
              <a:ext uri="{FF2B5EF4-FFF2-40B4-BE49-F238E27FC236}">
                <a16:creationId xmlns:a16="http://schemas.microsoft.com/office/drawing/2014/main" id="{ABA18696-EA85-459F-BB68-CFC294116310}"/>
              </a:ext>
            </a:extLst>
          </p:cNvPr>
          <p:cNvSpPr txBox="1">
            <a:spLocks noChangeArrowheads="1"/>
          </p:cNvSpPr>
          <p:nvPr/>
        </p:nvSpPr>
        <p:spPr bwMode="auto">
          <a:xfrm>
            <a:off x="3563938" y="5949950"/>
            <a:ext cx="1295400" cy="400050"/>
          </a:xfrm>
          <a:prstGeom prst="rect">
            <a:avLst/>
          </a:prstGeom>
          <a:solidFill>
            <a:srgbClr val="FFFF00"/>
          </a:solidFill>
          <a:ln w="9525">
            <a:solidFill>
              <a:srgbClr val="FFFF00"/>
            </a:solidFill>
            <a:miter lim="800000"/>
            <a:headEnd/>
            <a:tailEnd/>
          </a:ln>
        </p:spPr>
        <p:txBody>
          <a:bodyPr>
            <a:spAutoFit/>
          </a:bodyPr>
          <a:lstStyle>
            <a:lvl1pPr>
              <a:spcBef>
                <a:spcPct val="20000"/>
              </a:spcBef>
              <a:buChar char="•"/>
              <a:defRPr sz="28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1pPr>
            <a:lvl2pPr marL="742950" indent="-285750">
              <a:spcBef>
                <a:spcPct val="20000"/>
              </a:spcBef>
              <a:buChar char="–"/>
              <a:defRPr sz="24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2pPr>
            <a:lvl3pPr marL="1143000" indent="-228600">
              <a:spcBef>
                <a:spcPct val="20000"/>
              </a:spcBef>
              <a:buChar char="•"/>
              <a:defRPr sz="2400">
                <a:solidFill>
                  <a:schemeClr val="tx1"/>
                </a:solidFill>
                <a:latin typeface="Helvetica" panose="020B0604020202020204" pitchFamily="34" charset="0"/>
                <a:ea typeface="Helvetica" panose="020B0604020202020204" pitchFamily="34" charset="0"/>
                <a:cs typeface="Helvetica" panose="020B0604020202020204" pitchFamily="34" charset="0"/>
              </a:defRPr>
            </a:lvl3pPr>
            <a:lvl4pPr marL="1600200" indent="-228600">
              <a:spcBef>
                <a:spcPct val="20000"/>
              </a:spcBef>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4pPr>
            <a:lvl5pPr marL="2057400" indent="-228600">
              <a:spcBef>
                <a:spcPct val="20000"/>
              </a:spcBef>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9pPr>
          </a:lstStyle>
          <a:p>
            <a:pPr>
              <a:spcBef>
                <a:spcPct val="0"/>
              </a:spcBef>
              <a:buFontTx/>
              <a:buNone/>
              <a:defRPr/>
            </a:pPr>
            <a:r>
              <a:rPr lang="fr-CA" altLang="fr-FR" sz="2000" dirty="0">
                <a:effectLst>
                  <a:outerShdw blurRad="38100" dist="38100" dir="2700000" algn="tl">
                    <a:srgbClr val="000000">
                      <a:alpha val="43137"/>
                    </a:srgbClr>
                  </a:outerShdw>
                </a:effectLst>
                <a:cs typeface="Arial" panose="020B0604020202020204" pitchFamily="34" charset="0"/>
              </a:rPr>
              <a:t>YELLOW</a:t>
            </a:r>
          </a:p>
        </p:txBody>
      </p:sp>
    </p:spTree>
  </p:cSld>
  <p:clrMapOvr>
    <a:masterClrMapping/>
  </p:clrMapOvr>
  <p:transition/>
</p:sld>
</file>

<file path=ppt/slides/slide9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082" name="Content Placeholder 2">
            <a:extLst>
              <a:ext uri="{FF2B5EF4-FFF2-40B4-BE49-F238E27FC236}">
                <a16:creationId xmlns:a16="http://schemas.microsoft.com/office/drawing/2014/main" id="{9EDDF042-1E77-43E4-96DD-72BFEDDEE53D}"/>
              </a:ext>
            </a:extLst>
          </p:cNvPr>
          <p:cNvSpPr>
            <a:spLocks noGrp="1"/>
          </p:cNvSpPr>
          <p:nvPr>
            <p:ph idx="1"/>
          </p:nvPr>
        </p:nvSpPr>
        <p:spPr>
          <a:xfrm>
            <a:off x="468313" y="1584325"/>
            <a:ext cx="8280400" cy="4238625"/>
          </a:xfrm>
        </p:spPr>
        <p:txBody>
          <a:bodyPr/>
          <a:lstStyle/>
          <a:p>
            <a:pPr marL="0" indent="0">
              <a:buFontTx/>
              <a:buNone/>
              <a:defRPr/>
            </a:pPr>
            <a:r>
              <a:rPr lang="en-US" altLang="en-US" dirty="0">
                <a:ea typeface="ＭＳ Ｐゴシック" panose="020B0600070205080204" pitchFamily="34" charset="-128"/>
              </a:rPr>
              <a:t>You see a tanker truck on its side with the following information on the truck. What is the Emergency Response Guide Number and </a:t>
            </a:r>
            <a:r>
              <a:rPr lang="en-CA" altLang="en-US" dirty="0">
                <a:ea typeface="ＭＳ Ｐゴシック" panose="020B0600070205080204" pitchFamily="34" charset="-128"/>
              </a:rPr>
              <a:t>is </a:t>
            </a:r>
            <a:r>
              <a:rPr lang="en-US" altLang="en-US" dirty="0">
                <a:ea typeface="ＭＳ Ｐゴシック" panose="020B0600070205080204" pitchFamily="34" charset="-128"/>
              </a:rPr>
              <a:t>there anything special about this product?</a:t>
            </a:r>
          </a:p>
          <a:p>
            <a:pPr>
              <a:defRPr/>
            </a:pPr>
            <a:endParaRPr lang="en-US" altLang="en-US" dirty="0">
              <a:ea typeface="ＭＳ Ｐゴシック" panose="020B0600070205080204" pitchFamily="34" charset="-128"/>
            </a:endParaRPr>
          </a:p>
        </p:txBody>
      </p:sp>
      <p:sp>
        <p:nvSpPr>
          <p:cNvPr id="4" name="Slide Number Placeholder 3">
            <a:extLst>
              <a:ext uri="{FF2B5EF4-FFF2-40B4-BE49-F238E27FC236}">
                <a16:creationId xmlns:a16="http://schemas.microsoft.com/office/drawing/2014/main" id="{35FD7BC5-A7C6-41BC-8E09-BC01A8A96823}"/>
              </a:ext>
            </a:extLst>
          </p:cNvPr>
          <p:cNvSpPr>
            <a:spLocks noGrp="1"/>
          </p:cNvSpPr>
          <p:nvPr>
            <p:ph type="sldNum" sz="quarter" idx="12"/>
          </p:nvPr>
        </p:nvSpPr>
        <p:spPr>
          <a:xfrm>
            <a:off x="8496300" y="6573838"/>
            <a:ext cx="647700" cy="284162"/>
          </a:xfrm>
        </p:spPr>
        <p:txBody>
          <a:bodyPr/>
          <a:lstStyle>
            <a:lvl1pPr>
              <a:defRPr sz="2400" b="1">
                <a:solidFill>
                  <a:srgbClr val="FF6600"/>
                </a:solidFill>
                <a:latin typeface="Times New Roman" panose="02020603050405020304" pitchFamily="18" charset="0"/>
                <a:cs typeface="Arial" panose="020B0604020202020204" pitchFamily="34" charset="0"/>
              </a:defRPr>
            </a:lvl1pPr>
            <a:lvl2pPr marL="742950" indent="-285750">
              <a:defRPr sz="2400" b="1">
                <a:solidFill>
                  <a:srgbClr val="FF6600"/>
                </a:solidFill>
                <a:latin typeface="Times New Roman" panose="02020603050405020304" pitchFamily="18" charset="0"/>
                <a:cs typeface="Arial" panose="020B0604020202020204" pitchFamily="34" charset="0"/>
              </a:defRPr>
            </a:lvl2pPr>
            <a:lvl3pPr marL="1143000" indent="-228600">
              <a:defRPr sz="2400" b="1">
                <a:solidFill>
                  <a:srgbClr val="FF6600"/>
                </a:solidFill>
                <a:latin typeface="Times New Roman" panose="02020603050405020304" pitchFamily="18" charset="0"/>
                <a:cs typeface="Arial" panose="020B0604020202020204" pitchFamily="34" charset="0"/>
              </a:defRPr>
            </a:lvl3pPr>
            <a:lvl4pPr marL="1600200" indent="-228600">
              <a:defRPr sz="2400" b="1">
                <a:solidFill>
                  <a:srgbClr val="FF6600"/>
                </a:solidFill>
                <a:latin typeface="Times New Roman" panose="02020603050405020304" pitchFamily="18" charset="0"/>
                <a:cs typeface="Arial" panose="020B0604020202020204" pitchFamily="34" charset="0"/>
              </a:defRPr>
            </a:lvl4pPr>
            <a:lvl5pPr marL="2057400" indent="-228600">
              <a:defRPr sz="2400" b="1">
                <a:solidFill>
                  <a:srgbClr val="FF6600"/>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b="1">
                <a:solidFill>
                  <a:srgbClr val="FF6600"/>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b="1">
                <a:solidFill>
                  <a:srgbClr val="FF6600"/>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b="1">
                <a:solidFill>
                  <a:srgbClr val="FF6600"/>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b="1">
                <a:solidFill>
                  <a:srgbClr val="FF6600"/>
                </a:solidFill>
                <a:latin typeface="Times New Roman" panose="02020603050405020304" pitchFamily="18" charset="0"/>
                <a:cs typeface="Arial" panose="020B0604020202020204" pitchFamily="34" charset="0"/>
              </a:defRPr>
            </a:lvl9pPr>
          </a:lstStyle>
          <a:p>
            <a:pPr>
              <a:defRPr/>
            </a:pPr>
            <a:fld id="{65AEBB09-9732-4C11-BF3E-5745DAC0D62A}" type="slidenum">
              <a:rPr lang="en-US" altLang="en-US" sz="1400" smtClean="0">
                <a:solidFill>
                  <a:srgbClr val="000000"/>
                </a:solidFill>
                <a:latin typeface="Helvetica" panose="020B0604020202020204" pitchFamily="34" charset="0"/>
              </a:rPr>
              <a:pPr>
                <a:defRPr/>
              </a:pPr>
              <a:t>92</a:t>
            </a:fld>
            <a:endParaRPr lang="en-US" altLang="en-US" sz="1400">
              <a:solidFill>
                <a:srgbClr val="000000"/>
              </a:solidFill>
              <a:latin typeface="Helvetica" panose="020B0604020202020204" pitchFamily="34" charset="0"/>
            </a:endParaRPr>
          </a:p>
        </p:txBody>
      </p:sp>
      <p:sp>
        <p:nvSpPr>
          <p:cNvPr id="172036" name="Title 1">
            <a:extLst>
              <a:ext uri="{FF2B5EF4-FFF2-40B4-BE49-F238E27FC236}">
                <a16:creationId xmlns:a16="http://schemas.microsoft.com/office/drawing/2014/main" id="{2DE61C7B-FFA7-4C0C-A2B0-CFABECB7E650}"/>
              </a:ext>
            </a:extLst>
          </p:cNvPr>
          <p:cNvSpPr>
            <a:spLocks noGrp="1"/>
          </p:cNvSpPr>
          <p:nvPr>
            <p:ph type="title"/>
          </p:nvPr>
        </p:nvSpPr>
        <p:spPr bwMode="auto">
          <a:xfrm>
            <a:off x="830263" y="620713"/>
            <a:ext cx="8205787" cy="7921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3600">
                <a:ea typeface="ＭＳ Ｐゴシック" panose="020B0600070205080204" pitchFamily="34" charset="-128"/>
              </a:rPr>
              <a:t>How to use ERG2016 – Question 6</a:t>
            </a:r>
          </a:p>
        </p:txBody>
      </p:sp>
      <p:pic>
        <p:nvPicPr>
          <p:cNvPr id="172037" name="Picture 2" descr="DANGER">
            <a:extLst>
              <a:ext uri="{FF2B5EF4-FFF2-40B4-BE49-F238E27FC236}">
                <a16:creationId xmlns:a16="http://schemas.microsoft.com/office/drawing/2014/main" id="{D5089A36-C753-4681-906B-E7DDFD98386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82963" y="3873500"/>
            <a:ext cx="2378075" cy="240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9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D1CA43-9511-4935-A474-FDC861401B9D}"/>
              </a:ext>
            </a:extLst>
          </p:cNvPr>
          <p:cNvSpPr>
            <a:spLocks noGrp="1"/>
          </p:cNvSpPr>
          <p:nvPr>
            <p:ph idx="1"/>
          </p:nvPr>
        </p:nvSpPr>
        <p:spPr>
          <a:xfrm>
            <a:off x="468313" y="1619250"/>
            <a:ext cx="8280400" cy="4238625"/>
          </a:xfrm>
        </p:spPr>
        <p:txBody>
          <a:bodyPr/>
          <a:lstStyle/>
          <a:p>
            <a:pPr marL="0" indent="0">
              <a:buFontTx/>
              <a:buNone/>
              <a:defRPr/>
            </a:pPr>
            <a:r>
              <a:rPr lang="en-US" sz="2400" dirty="0"/>
              <a:t>You can see the </a:t>
            </a:r>
            <a:r>
              <a:rPr lang="en-US" sz="2400" b="1" dirty="0"/>
              <a:t>DANGER</a:t>
            </a:r>
            <a:r>
              <a:rPr lang="en-US" sz="2400" dirty="0"/>
              <a:t> placard, but there is not much information on the identity of the substances involved. Use </a:t>
            </a:r>
            <a:r>
              <a:rPr lang="en-US" altLang="en-US" sz="2400" b="1" kern="1200" dirty="0">
                <a:solidFill>
                  <a:srgbClr val="FF5008"/>
                </a:solidFill>
                <a:effectLst>
                  <a:outerShdw blurRad="38100" dist="38100" dir="2700000" algn="tl">
                    <a:srgbClr val="000000"/>
                  </a:outerShdw>
                </a:effectLst>
                <a:ea typeface="Helvetica" pitchFamily="-110" charset="0"/>
              </a:rPr>
              <a:t>Guide 111 </a:t>
            </a:r>
            <a:r>
              <a:rPr lang="en-US" sz="2400" dirty="0"/>
              <a:t>until more information is found.</a:t>
            </a:r>
          </a:p>
          <a:p>
            <a:pPr marL="0" indent="0">
              <a:buFontTx/>
              <a:buNone/>
              <a:defRPr/>
            </a:pPr>
            <a:endParaRPr lang="en-US" sz="2400" dirty="0"/>
          </a:p>
          <a:p>
            <a:pPr marL="0" indent="0">
              <a:buFontTx/>
              <a:buNone/>
              <a:defRPr/>
            </a:pPr>
            <a:r>
              <a:rPr lang="en-US" sz="2400" dirty="0"/>
              <a:t>Try to find more information to know the exact identity of the products involved and then redo the flowchart.</a:t>
            </a:r>
          </a:p>
          <a:p>
            <a:pPr>
              <a:buFontTx/>
              <a:buNone/>
              <a:defRPr/>
            </a:pPr>
            <a:endParaRPr lang="en-US" dirty="0"/>
          </a:p>
        </p:txBody>
      </p:sp>
      <p:sp>
        <p:nvSpPr>
          <p:cNvPr id="4" name="Slide Number Placeholder 3">
            <a:extLst>
              <a:ext uri="{FF2B5EF4-FFF2-40B4-BE49-F238E27FC236}">
                <a16:creationId xmlns:a16="http://schemas.microsoft.com/office/drawing/2014/main" id="{4D9FFC4E-4696-490A-AC67-829C9CBDCE0B}"/>
              </a:ext>
            </a:extLst>
          </p:cNvPr>
          <p:cNvSpPr>
            <a:spLocks noGrp="1"/>
          </p:cNvSpPr>
          <p:nvPr>
            <p:ph type="sldNum" sz="quarter" idx="12"/>
          </p:nvPr>
        </p:nvSpPr>
        <p:spPr>
          <a:xfrm>
            <a:off x="8496300" y="6573838"/>
            <a:ext cx="647700" cy="284162"/>
          </a:xfrm>
        </p:spPr>
        <p:txBody>
          <a:bodyPr/>
          <a:lstStyle>
            <a:lvl1pPr>
              <a:defRPr sz="2400" b="1">
                <a:solidFill>
                  <a:srgbClr val="FF6600"/>
                </a:solidFill>
                <a:latin typeface="Times New Roman" panose="02020603050405020304" pitchFamily="18" charset="0"/>
                <a:cs typeface="Arial" panose="020B0604020202020204" pitchFamily="34" charset="0"/>
              </a:defRPr>
            </a:lvl1pPr>
            <a:lvl2pPr marL="742950" indent="-285750">
              <a:defRPr sz="2400" b="1">
                <a:solidFill>
                  <a:srgbClr val="FF6600"/>
                </a:solidFill>
                <a:latin typeface="Times New Roman" panose="02020603050405020304" pitchFamily="18" charset="0"/>
                <a:cs typeface="Arial" panose="020B0604020202020204" pitchFamily="34" charset="0"/>
              </a:defRPr>
            </a:lvl2pPr>
            <a:lvl3pPr marL="1143000" indent="-228600">
              <a:defRPr sz="2400" b="1">
                <a:solidFill>
                  <a:srgbClr val="FF6600"/>
                </a:solidFill>
                <a:latin typeface="Times New Roman" panose="02020603050405020304" pitchFamily="18" charset="0"/>
                <a:cs typeface="Arial" panose="020B0604020202020204" pitchFamily="34" charset="0"/>
              </a:defRPr>
            </a:lvl3pPr>
            <a:lvl4pPr marL="1600200" indent="-228600">
              <a:defRPr sz="2400" b="1">
                <a:solidFill>
                  <a:srgbClr val="FF6600"/>
                </a:solidFill>
                <a:latin typeface="Times New Roman" panose="02020603050405020304" pitchFamily="18" charset="0"/>
                <a:cs typeface="Arial" panose="020B0604020202020204" pitchFamily="34" charset="0"/>
              </a:defRPr>
            </a:lvl4pPr>
            <a:lvl5pPr marL="2057400" indent="-228600">
              <a:defRPr sz="2400" b="1">
                <a:solidFill>
                  <a:srgbClr val="FF6600"/>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b="1">
                <a:solidFill>
                  <a:srgbClr val="FF6600"/>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b="1">
                <a:solidFill>
                  <a:srgbClr val="FF6600"/>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b="1">
                <a:solidFill>
                  <a:srgbClr val="FF6600"/>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b="1">
                <a:solidFill>
                  <a:srgbClr val="FF6600"/>
                </a:solidFill>
                <a:latin typeface="Times New Roman" panose="02020603050405020304" pitchFamily="18" charset="0"/>
                <a:cs typeface="Arial" panose="020B0604020202020204" pitchFamily="34" charset="0"/>
              </a:defRPr>
            </a:lvl9pPr>
          </a:lstStyle>
          <a:p>
            <a:pPr>
              <a:defRPr/>
            </a:pPr>
            <a:fld id="{94E5D7A1-3104-4E08-886C-322691C74713}" type="slidenum">
              <a:rPr lang="en-US" altLang="en-US" sz="1400" smtClean="0">
                <a:solidFill>
                  <a:srgbClr val="000000"/>
                </a:solidFill>
                <a:latin typeface="Helvetica" panose="020B0604020202020204" pitchFamily="34" charset="0"/>
              </a:rPr>
              <a:pPr>
                <a:defRPr/>
              </a:pPr>
              <a:t>93</a:t>
            </a:fld>
            <a:endParaRPr lang="en-US" altLang="en-US" sz="1400">
              <a:solidFill>
                <a:srgbClr val="000000"/>
              </a:solidFill>
              <a:latin typeface="Helvetica" panose="020B0604020202020204" pitchFamily="34" charset="0"/>
            </a:endParaRPr>
          </a:p>
        </p:txBody>
      </p:sp>
      <p:sp>
        <p:nvSpPr>
          <p:cNvPr id="173060" name="Title 1">
            <a:extLst>
              <a:ext uri="{FF2B5EF4-FFF2-40B4-BE49-F238E27FC236}">
                <a16:creationId xmlns:a16="http://schemas.microsoft.com/office/drawing/2014/main" id="{6BB70E5E-8AF2-4D06-AE44-D4CF8BD25975}"/>
              </a:ext>
            </a:extLst>
          </p:cNvPr>
          <p:cNvSpPr>
            <a:spLocks noGrp="1"/>
          </p:cNvSpPr>
          <p:nvPr>
            <p:ph type="title"/>
          </p:nvPr>
        </p:nvSpPr>
        <p:spPr bwMode="auto">
          <a:xfrm>
            <a:off x="830263" y="620713"/>
            <a:ext cx="8205787" cy="7921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3600">
                <a:ea typeface="ＭＳ Ｐゴシック" panose="020B0600070205080204" pitchFamily="34" charset="-128"/>
              </a:rPr>
              <a:t>How to use ERG2016 – Q6 Answer</a:t>
            </a:r>
          </a:p>
        </p:txBody>
      </p:sp>
      <p:graphicFrame>
        <p:nvGraphicFramePr>
          <p:cNvPr id="6" name="Diagram 5">
            <a:extLst>
              <a:ext uri="{FF2B5EF4-FFF2-40B4-BE49-F238E27FC236}">
                <a16:creationId xmlns:a16="http://schemas.microsoft.com/office/drawing/2014/main" id="{F57A56D1-6FB9-4BFF-B8EF-0AE79B66ABF2}"/>
              </a:ext>
            </a:extLst>
          </p:cNvPr>
          <p:cNvGraphicFramePr/>
          <p:nvPr/>
        </p:nvGraphicFramePr>
        <p:xfrm>
          <a:off x="1458071" y="6165304"/>
          <a:ext cx="6372320" cy="6480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sld>
</file>

<file path=ppt/slides/slide9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082" name="Title 1">
            <a:extLst>
              <a:ext uri="{FF2B5EF4-FFF2-40B4-BE49-F238E27FC236}">
                <a16:creationId xmlns:a16="http://schemas.microsoft.com/office/drawing/2014/main" id="{8CDF921F-4906-4383-93D4-972FB24C630A}"/>
              </a:ext>
            </a:extLst>
          </p:cNvPr>
          <p:cNvSpPr>
            <a:spLocks noGrp="1"/>
          </p:cNvSpPr>
          <p:nvPr>
            <p:ph type="title"/>
          </p:nvPr>
        </p:nvSpPr>
        <p:spPr bwMode="auto">
          <a:xfrm>
            <a:off x="830263" y="620713"/>
            <a:ext cx="8205787" cy="7921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3600">
                <a:ea typeface="ＭＳ Ｐゴシック" panose="020B0600070205080204" pitchFamily="34" charset="-128"/>
              </a:rPr>
              <a:t>ERG2016 – Other Information</a:t>
            </a:r>
          </a:p>
        </p:txBody>
      </p:sp>
      <p:sp>
        <p:nvSpPr>
          <p:cNvPr id="4" name="Slide Number Placeholder 3">
            <a:extLst>
              <a:ext uri="{FF2B5EF4-FFF2-40B4-BE49-F238E27FC236}">
                <a16:creationId xmlns:a16="http://schemas.microsoft.com/office/drawing/2014/main" id="{F8D3F58E-184F-41B2-A5EF-C077A6A3D7E0}"/>
              </a:ext>
            </a:extLst>
          </p:cNvPr>
          <p:cNvSpPr>
            <a:spLocks noGrp="1"/>
          </p:cNvSpPr>
          <p:nvPr>
            <p:ph type="sldNum" sz="quarter" idx="12"/>
          </p:nvPr>
        </p:nvSpPr>
        <p:spPr>
          <a:xfrm>
            <a:off x="8496300" y="6573838"/>
            <a:ext cx="647700" cy="284162"/>
          </a:xfrm>
        </p:spPr>
        <p:txBody>
          <a:bodyPr/>
          <a:lstStyle>
            <a:lvl1pPr>
              <a:defRPr sz="2400" b="1">
                <a:solidFill>
                  <a:srgbClr val="FF6600"/>
                </a:solidFill>
                <a:latin typeface="Times New Roman" panose="02020603050405020304" pitchFamily="18" charset="0"/>
                <a:cs typeface="Arial" panose="020B0604020202020204" pitchFamily="34" charset="0"/>
              </a:defRPr>
            </a:lvl1pPr>
            <a:lvl2pPr marL="742950" indent="-285750">
              <a:defRPr sz="2400" b="1">
                <a:solidFill>
                  <a:srgbClr val="FF6600"/>
                </a:solidFill>
                <a:latin typeface="Times New Roman" panose="02020603050405020304" pitchFamily="18" charset="0"/>
                <a:cs typeface="Arial" panose="020B0604020202020204" pitchFamily="34" charset="0"/>
              </a:defRPr>
            </a:lvl2pPr>
            <a:lvl3pPr marL="1143000" indent="-228600">
              <a:defRPr sz="2400" b="1">
                <a:solidFill>
                  <a:srgbClr val="FF6600"/>
                </a:solidFill>
                <a:latin typeface="Times New Roman" panose="02020603050405020304" pitchFamily="18" charset="0"/>
                <a:cs typeface="Arial" panose="020B0604020202020204" pitchFamily="34" charset="0"/>
              </a:defRPr>
            </a:lvl3pPr>
            <a:lvl4pPr marL="1600200" indent="-228600">
              <a:defRPr sz="2400" b="1">
                <a:solidFill>
                  <a:srgbClr val="FF6600"/>
                </a:solidFill>
                <a:latin typeface="Times New Roman" panose="02020603050405020304" pitchFamily="18" charset="0"/>
                <a:cs typeface="Arial" panose="020B0604020202020204" pitchFamily="34" charset="0"/>
              </a:defRPr>
            </a:lvl4pPr>
            <a:lvl5pPr marL="2057400" indent="-228600">
              <a:defRPr sz="2400" b="1">
                <a:solidFill>
                  <a:srgbClr val="FF6600"/>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b="1">
                <a:solidFill>
                  <a:srgbClr val="FF6600"/>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b="1">
                <a:solidFill>
                  <a:srgbClr val="FF6600"/>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b="1">
                <a:solidFill>
                  <a:srgbClr val="FF6600"/>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b="1">
                <a:solidFill>
                  <a:srgbClr val="FF6600"/>
                </a:solidFill>
                <a:latin typeface="Times New Roman" panose="02020603050405020304" pitchFamily="18" charset="0"/>
                <a:cs typeface="Arial" panose="020B0604020202020204" pitchFamily="34" charset="0"/>
              </a:defRPr>
            </a:lvl9pPr>
          </a:lstStyle>
          <a:p>
            <a:pPr>
              <a:defRPr/>
            </a:pPr>
            <a:fld id="{534FE244-ED47-45FB-B6F1-31380CA5CC8D}" type="slidenum">
              <a:rPr lang="en-US" altLang="en-US" sz="1400" smtClean="0">
                <a:solidFill>
                  <a:srgbClr val="000000"/>
                </a:solidFill>
                <a:latin typeface="Helvetica" panose="020B0604020202020204" pitchFamily="34" charset="0"/>
              </a:rPr>
              <a:pPr>
                <a:defRPr/>
              </a:pPr>
              <a:t>94</a:t>
            </a:fld>
            <a:endParaRPr lang="en-US" altLang="en-US" sz="1400">
              <a:solidFill>
                <a:srgbClr val="000000"/>
              </a:solidFill>
              <a:latin typeface="Helvetica" panose="020B0604020202020204" pitchFamily="34" charset="0"/>
            </a:endParaRPr>
          </a:p>
        </p:txBody>
      </p:sp>
      <p:graphicFrame>
        <p:nvGraphicFramePr>
          <p:cNvPr id="5" name="Diagram 4">
            <a:extLst>
              <a:ext uri="{FF2B5EF4-FFF2-40B4-BE49-F238E27FC236}">
                <a16:creationId xmlns:a16="http://schemas.microsoft.com/office/drawing/2014/main" id="{2007DE89-1AE0-4E7C-B93B-C9C43D319B21}"/>
              </a:ext>
            </a:extLst>
          </p:cNvPr>
          <p:cNvGraphicFramePr/>
          <p:nvPr/>
        </p:nvGraphicFramePr>
        <p:xfrm>
          <a:off x="251520" y="2736304"/>
          <a:ext cx="8676456" cy="14127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sld>
</file>

<file path=ppt/slides/slide9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5106" name="Title 1">
            <a:extLst>
              <a:ext uri="{FF2B5EF4-FFF2-40B4-BE49-F238E27FC236}">
                <a16:creationId xmlns:a16="http://schemas.microsoft.com/office/drawing/2014/main" id="{C5FF4B4A-B6C4-4D46-A2B5-7F77DEE4751A}"/>
              </a:ext>
            </a:extLst>
          </p:cNvPr>
          <p:cNvSpPr>
            <a:spLocks noGrp="1"/>
          </p:cNvSpPr>
          <p:nvPr>
            <p:ph type="title"/>
          </p:nvPr>
        </p:nvSpPr>
        <p:spPr bwMode="auto">
          <a:xfrm>
            <a:off x="830263" y="620713"/>
            <a:ext cx="8205787" cy="7921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CA" altLang="en-US" sz="3600">
                <a:ea typeface="ＭＳ Ｐゴシック" panose="020B0600070205080204" pitchFamily="34" charset="-128"/>
              </a:rPr>
              <a:t>Other information in the ERG2016</a:t>
            </a:r>
          </a:p>
        </p:txBody>
      </p:sp>
      <p:sp>
        <p:nvSpPr>
          <p:cNvPr id="175107" name="Content Placeholder 2">
            <a:extLst>
              <a:ext uri="{FF2B5EF4-FFF2-40B4-BE49-F238E27FC236}">
                <a16:creationId xmlns:a16="http://schemas.microsoft.com/office/drawing/2014/main" id="{2F035EA9-72DB-4543-AA9A-6E113132602C}"/>
              </a:ext>
            </a:extLst>
          </p:cNvPr>
          <p:cNvSpPr>
            <a:spLocks noGrp="1"/>
          </p:cNvSpPr>
          <p:nvPr>
            <p:ph idx="1"/>
          </p:nvPr>
        </p:nvSpPr>
        <p:spPr>
          <a:xfrm>
            <a:off x="468313" y="1628775"/>
            <a:ext cx="8135937" cy="4238625"/>
          </a:xfrm>
        </p:spPr>
        <p:txBody>
          <a:bodyPr/>
          <a:lstStyle/>
          <a:p>
            <a:pPr marL="514350" indent="-514350">
              <a:buFont typeface="Times New Roman" panose="02020603050405020304" pitchFamily="18" charset="0"/>
              <a:buAutoNum type="arabicPeriod"/>
            </a:pPr>
            <a:r>
              <a:rPr lang="en-CA" altLang="en-US" sz="2400">
                <a:ea typeface="ＭＳ Ｐゴシック" panose="020B0600070205080204" pitchFamily="34" charset="-128"/>
              </a:rPr>
              <a:t>BLEVE Table – including cooling water flow rates (pages 368-369);</a:t>
            </a:r>
          </a:p>
          <a:p>
            <a:pPr marL="514350" indent="-514350">
              <a:spcBef>
                <a:spcPts val="1200"/>
              </a:spcBef>
              <a:buFont typeface="Times New Roman" panose="02020603050405020304" pitchFamily="18" charset="0"/>
              <a:buAutoNum type="arabicPeriod"/>
            </a:pPr>
            <a:r>
              <a:rPr lang="en-CA" altLang="en-US" sz="2400">
                <a:ea typeface="ＭＳ Ｐゴシック" panose="020B0600070205080204" pitchFamily="34" charset="-128"/>
              </a:rPr>
              <a:t>Indicators of Possible Chemical/ Biological/ Radiological Incidents (page 370-373);</a:t>
            </a:r>
          </a:p>
          <a:p>
            <a:pPr marL="514350" indent="-514350">
              <a:spcBef>
                <a:spcPts val="1200"/>
              </a:spcBef>
              <a:buFont typeface="Times New Roman" panose="02020603050405020304" pitchFamily="18" charset="0"/>
              <a:buAutoNum type="arabicPeriod"/>
            </a:pPr>
            <a:r>
              <a:rPr lang="en-CA" altLang="en-US" sz="2400">
                <a:ea typeface="ＭＳ Ｐゴシック" panose="020B0600070205080204" pitchFamily="34" charset="-128"/>
              </a:rPr>
              <a:t>Improvised Explosive Device (IED) Stand-off Distances (pages 374-375);</a:t>
            </a:r>
          </a:p>
          <a:p>
            <a:pPr marL="514350" indent="-514350">
              <a:spcBef>
                <a:spcPts val="1200"/>
              </a:spcBef>
              <a:buFont typeface="Times New Roman" panose="02020603050405020304" pitchFamily="18" charset="0"/>
              <a:buAutoNum type="arabicPeriod"/>
            </a:pPr>
            <a:r>
              <a:rPr lang="en-CA" altLang="en-US" sz="2400">
                <a:ea typeface="ＭＳ Ｐゴシック" panose="020B0600070205080204" pitchFamily="34" charset="-128"/>
              </a:rPr>
              <a:t>Emergency Contact Information (page 390-392).</a:t>
            </a:r>
          </a:p>
          <a:p>
            <a:pPr lvl="1">
              <a:spcBef>
                <a:spcPts val="600"/>
              </a:spcBef>
            </a:pPr>
            <a:r>
              <a:rPr lang="en-CA" altLang="en-US" sz="2000">
                <a:ea typeface="ＭＳ Ｐゴシック" panose="020B0600070205080204" pitchFamily="34" charset="-128"/>
              </a:rPr>
              <a:t>Emergency Response Assistance Plans (ERAP) (page 391)</a:t>
            </a:r>
          </a:p>
        </p:txBody>
      </p:sp>
      <p:sp>
        <p:nvSpPr>
          <p:cNvPr id="4" name="Slide Number Placeholder 3">
            <a:extLst>
              <a:ext uri="{FF2B5EF4-FFF2-40B4-BE49-F238E27FC236}">
                <a16:creationId xmlns:a16="http://schemas.microsoft.com/office/drawing/2014/main" id="{484C26D4-58C9-447D-8C46-30BD6688740F}"/>
              </a:ext>
            </a:extLst>
          </p:cNvPr>
          <p:cNvSpPr>
            <a:spLocks noGrp="1"/>
          </p:cNvSpPr>
          <p:nvPr>
            <p:ph type="sldNum" sz="quarter" idx="12"/>
          </p:nvPr>
        </p:nvSpPr>
        <p:spPr>
          <a:xfrm>
            <a:off x="8496300" y="6573838"/>
            <a:ext cx="647700" cy="284162"/>
          </a:xfrm>
        </p:spPr>
        <p:txBody>
          <a:bodyPr/>
          <a:lstStyle>
            <a:lvl1pPr>
              <a:defRPr sz="2400" b="1">
                <a:solidFill>
                  <a:srgbClr val="FF6600"/>
                </a:solidFill>
                <a:latin typeface="Times New Roman" panose="02020603050405020304" pitchFamily="18" charset="0"/>
                <a:cs typeface="Arial" panose="020B0604020202020204" pitchFamily="34" charset="0"/>
              </a:defRPr>
            </a:lvl1pPr>
            <a:lvl2pPr marL="742950" indent="-285750">
              <a:defRPr sz="2400" b="1">
                <a:solidFill>
                  <a:srgbClr val="FF6600"/>
                </a:solidFill>
                <a:latin typeface="Times New Roman" panose="02020603050405020304" pitchFamily="18" charset="0"/>
                <a:cs typeface="Arial" panose="020B0604020202020204" pitchFamily="34" charset="0"/>
              </a:defRPr>
            </a:lvl2pPr>
            <a:lvl3pPr marL="1143000" indent="-228600">
              <a:defRPr sz="2400" b="1">
                <a:solidFill>
                  <a:srgbClr val="FF6600"/>
                </a:solidFill>
                <a:latin typeface="Times New Roman" panose="02020603050405020304" pitchFamily="18" charset="0"/>
                <a:cs typeface="Arial" panose="020B0604020202020204" pitchFamily="34" charset="0"/>
              </a:defRPr>
            </a:lvl3pPr>
            <a:lvl4pPr marL="1600200" indent="-228600">
              <a:defRPr sz="2400" b="1">
                <a:solidFill>
                  <a:srgbClr val="FF6600"/>
                </a:solidFill>
                <a:latin typeface="Times New Roman" panose="02020603050405020304" pitchFamily="18" charset="0"/>
                <a:cs typeface="Arial" panose="020B0604020202020204" pitchFamily="34" charset="0"/>
              </a:defRPr>
            </a:lvl4pPr>
            <a:lvl5pPr marL="2057400" indent="-228600">
              <a:defRPr sz="2400" b="1">
                <a:solidFill>
                  <a:srgbClr val="FF6600"/>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b="1">
                <a:solidFill>
                  <a:srgbClr val="FF6600"/>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b="1">
                <a:solidFill>
                  <a:srgbClr val="FF6600"/>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b="1">
                <a:solidFill>
                  <a:srgbClr val="FF6600"/>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b="1">
                <a:solidFill>
                  <a:srgbClr val="FF6600"/>
                </a:solidFill>
                <a:latin typeface="Times New Roman" panose="02020603050405020304" pitchFamily="18" charset="0"/>
                <a:cs typeface="Arial" panose="020B0604020202020204" pitchFamily="34" charset="0"/>
              </a:defRPr>
            </a:lvl9pPr>
          </a:lstStyle>
          <a:p>
            <a:pPr>
              <a:defRPr/>
            </a:pPr>
            <a:fld id="{2500D112-2B7A-4C8C-860C-E4CACA2815FF}" type="slidenum">
              <a:rPr lang="en-US" altLang="en-US" sz="1400" smtClean="0">
                <a:solidFill>
                  <a:srgbClr val="000000"/>
                </a:solidFill>
                <a:latin typeface="Helvetica" panose="020B0604020202020204" pitchFamily="34" charset="0"/>
              </a:rPr>
              <a:pPr>
                <a:defRPr/>
              </a:pPr>
              <a:t>95</a:t>
            </a:fld>
            <a:endParaRPr lang="en-US" altLang="en-US" sz="1400">
              <a:solidFill>
                <a:srgbClr val="000000"/>
              </a:solidFill>
              <a:latin typeface="Helvetica" panose="020B0604020202020204" pitchFamily="34" charset="0"/>
            </a:endParaRPr>
          </a:p>
        </p:txBody>
      </p:sp>
      <p:graphicFrame>
        <p:nvGraphicFramePr>
          <p:cNvPr id="8" name="Diagram 7">
            <a:extLst>
              <a:ext uri="{FF2B5EF4-FFF2-40B4-BE49-F238E27FC236}">
                <a16:creationId xmlns:a16="http://schemas.microsoft.com/office/drawing/2014/main" id="{3A833ED5-0357-4D8E-B81E-327F102BD2AE}"/>
              </a:ext>
            </a:extLst>
          </p:cNvPr>
          <p:cNvGraphicFramePr/>
          <p:nvPr/>
        </p:nvGraphicFramePr>
        <p:xfrm>
          <a:off x="1512048" y="6237312"/>
          <a:ext cx="6228304" cy="5040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sld>
</file>

<file path=ppt/slides/slide9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62DB5787-C75A-48FA-AEA1-E6339CBCAA23}"/>
              </a:ext>
            </a:extLst>
          </p:cNvPr>
          <p:cNvSpPr>
            <a:spLocks noGrp="1"/>
          </p:cNvSpPr>
          <p:nvPr>
            <p:ph idx="1"/>
          </p:nvPr>
        </p:nvSpPr>
        <p:spPr>
          <a:xfrm>
            <a:off x="466725" y="1619250"/>
            <a:ext cx="8281988" cy="3394075"/>
          </a:xfrm>
        </p:spPr>
        <p:txBody>
          <a:bodyPr/>
          <a:lstStyle/>
          <a:p>
            <a:pPr marL="0" indent="0">
              <a:buFontTx/>
              <a:buNone/>
              <a:defRPr/>
            </a:pPr>
            <a:r>
              <a:rPr lang="en-CA" sz="2400" b="1" dirty="0"/>
              <a:t>Definition</a:t>
            </a:r>
            <a:r>
              <a:rPr lang="en-CA" sz="2400" dirty="0"/>
              <a:t> :</a:t>
            </a:r>
            <a:r>
              <a:rPr lang="en-CA" sz="2400" b="1" dirty="0"/>
              <a:t> B</a:t>
            </a:r>
            <a:r>
              <a:rPr lang="en-CA" sz="2400" dirty="0"/>
              <a:t>oiling </a:t>
            </a:r>
            <a:r>
              <a:rPr lang="en-CA" sz="2400" b="1" dirty="0"/>
              <a:t>L</a:t>
            </a:r>
            <a:r>
              <a:rPr lang="en-CA" sz="2400" dirty="0"/>
              <a:t>iquid </a:t>
            </a:r>
            <a:r>
              <a:rPr lang="en-CA" sz="2400" b="1" dirty="0"/>
              <a:t>E</a:t>
            </a:r>
            <a:r>
              <a:rPr lang="en-CA" sz="2400" dirty="0"/>
              <a:t>xpanding </a:t>
            </a:r>
            <a:r>
              <a:rPr lang="en-CA" sz="2400" b="1" dirty="0"/>
              <a:t>V</a:t>
            </a:r>
            <a:r>
              <a:rPr lang="en-CA" sz="2400" dirty="0"/>
              <a:t>apour </a:t>
            </a:r>
            <a:r>
              <a:rPr lang="en-CA" sz="2400" b="1" dirty="0"/>
              <a:t>E</a:t>
            </a:r>
            <a:r>
              <a:rPr lang="en-CA" sz="2400" dirty="0"/>
              <a:t>xplosion</a:t>
            </a:r>
          </a:p>
          <a:p>
            <a:pPr>
              <a:buFontTx/>
              <a:buNone/>
              <a:defRPr/>
            </a:pPr>
            <a:endParaRPr lang="en-CA" sz="1200" dirty="0"/>
          </a:p>
          <a:p>
            <a:pPr lvl="1">
              <a:buFont typeface="Wingdings" pitchFamily="2" charset="2"/>
              <a:buChar char="§"/>
              <a:defRPr/>
            </a:pPr>
            <a:r>
              <a:rPr lang="en-CA" sz="2000" dirty="0"/>
              <a:t>A BLEVE happens if a container holding a </a:t>
            </a:r>
            <a:r>
              <a:rPr lang="en-CA" sz="2000" b="1" dirty="0"/>
              <a:t>pressurized liquefied gas </a:t>
            </a:r>
            <a:r>
              <a:rPr lang="en-CA" sz="2000" dirty="0"/>
              <a:t>fails catastrophically. Catastrophic failure of the vessel is followed by the explosive release of boiling liquid and expanding vapour.</a:t>
            </a:r>
          </a:p>
          <a:p>
            <a:pPr>
              <a:buFontTx/>
              <a:buNone/>
              <a:defRPr/>
            </a:pPr>
            <a:endParaRPr lang="en-CA" sz="2400" dirty="0"/>
          </a:p>
          <a:p>
            <a:pPr marL="0" lvl="1" indent="0" algn="ctr">
              <a:buFontTx/>
              <a:buNone/>
              <a:defRPr/>
            </a:pPr>
            <a:r>
              <a:rPr lang="en-CA" sz="2000" b="1" u="sng" dirty="0">
                <a:solidFill>
                  <a:srgbClr val="FF0000"/>
                </a:solidFill>
              </a:rPr>
              <a:t>NOTE</a:t>
            </a:r>
            <a:r>
              <a:rPr lang="en-CA" sz="2000" b="1" dirty="0">
                <a:solidFill>
                  <a:srgbClr val="FF0000"/>
                </a:solidFill>
              </a:rPr>
              <a:t>:</a:t>
            </a:r>
            <a:r>
              <a:rPr lang="en-CA" sz="2000" dirty="0"/>
              <a:t> A BLEVE can occur even if the material is non-flammable.</a:t>
            </a:r>
          </a:p>
          <a:p>
            <a:pPr>
              <a:buFontTx/>
              <a:buNone/>
              <a:defRPr/>
            </a:pPr>
            <a:endParaRPr lang="en-CA" sz="2000" dirty="0"/>
          </a:p>
        </p:txBody>
      </p:sp>
      <p:sp>
        <p:nvSpPr>
          <p:cNvPr id="176131" name="Line 11">
            <a:extLst>
              <a:ext uri="{FF2B5EF4-FFF2-40B4-BE49-F238E27FC236}">
                <a16:creationId xmlns:a16="http://schemas.microsoft.com/office/drawing/2014/main" id="{D5B12B67-E417-4396-B6F8-80DEF11F0C01}"/>
              </a:ext>
            </a:extLst>
          </p:cNvPr>
          <p:cNvSpPr>
            <a:spLocks noChangeShapeType="1"/>
          </p:cNvSpPr>
          <p:nvPr/>
        </p:nvSpPr>
        <p:spPr bwMode="auto">
          <a:xfrm>
            <a:off x="152400" y="1390650"/>
            <a:ext cx="8686800" cy="0"/>
          </a:xfrm>
          <a:prstGeom prst="line">
            <a:avLst/>
          </a:prstGeom>
          <a:noFill/>
          <a:ln w="9525">
            <a:solidFill>
              <a:srgbClr val="B2B2B2"/>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176132" name="Title 6">
            <a:extLst>
              <a:ext uri="{FF2B5EF4-FFF2-40B4-BE49-F238E27FC236}">
                <a16:creationId xmlns:a16="http://schemas.microsoft.com/office/drawing/2014/main" id="{657722A3-E36C-4A6D-B6B9-623F6CD32080}"/>
              </a:ext>
            </a:extLst>
          </p:cNvPr>
          <p:cNvSpPr>
            <a:spLocks noGrp="1"/>
          </p:cNvSpPr>
          <p:nvPr>
            <p:ph type="title"/>
          </p:nvPr>
        </p:nvSpPr>
        <p:spPr bwMode="auto">
          <a:xfrm>
            <a:off x="827088" y="620713"/>
            <a:ext cx="7062787" cy="7191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fr-CA" altLang="en-US" sz="3600">
                <a:ea typeface="ＭＳ Ｐゴシック" panose="020B0600070205080204" pitchFamily="34" charset="-128"/>
              </a:rPr>
              <a:t>BLEVE </a:t>
            </a:r>
          </a:p>
        </p:txBody>
      </p:sp>
      <p:sp>
        <p:nvSpPr>
          <p:cNvPr id="5" name="Slide Number Placeholder 4">
            <a:extLst>
              <a:ext uri="{FF2B5EF4-FFF2-40B4-BE49-F238E27FC236}">
                <a16:creationId xmlns:a16="http://schemas.microsoft.com/office/drawing/2014/main" id="{36FA174C-A61E-45FA-B5F5-4D5922E4A283}"/>
              </a:ext>
            </a:extLst>
          </p:cNvPr>
          <p:cNvSpPr>
            <a:spLocks noGrp="1"/>
          </p:cNvSpPr>
          <p:nvPr>
            <p:ph type="sldNum" sz="quarter" idx="12"/>
          </p:nvPr>
        </p:nvSpPr>
        <p:spPr>
          <a:xfrm>
            <a:off x="8496300" y="6573838"/>
            <a:ext cx="647700" cy="284162"/>
          </a:xfrm>
        </p:spPr>
        <p:txBody>
          <a:bodyPr/>
          <a:lstStyle>
            <a:lvl1pPr>
              <a:defRPr sz="2400" b="1">
                <a:solidFill>
                  <a:srgbClr val="FF6600"/>
                </a:solidFill>
                <a:latin typeface="Times New Roman" panose="02020603050405020304" pitchFamily="18" charset="0"/>
                <a:cs typeface="Arial" panose="020B0604020202020204" pitchFamily="34" charset="0"/>
              </a:defRPr>
            </a:lvl1pPr>
            <a:lvl2pPr marL="742950" indent="-285750">
              <a:defRPr sz="2400" b="1">
                <a:solidFill>
                  <a:srgbClr val="FF6600"/>
                </a:solidFill>
                <a:latin typeface="Times New Roman" panose="02020603050405020304" pitchFamily="18" charset="0"/>
                <a:cs typeface="Arial" panose="020B0604020202020204" pitchFamily="34" charset="0"/>
              </a:defRPr>
            </a:lvl2pPr>
            <a:lvl3pPr marL="1143000" indent="-228600">
              <a:defRPr sz="2400" b="1">
                <a:solidFill>
                  <a:srgbClr val="FF6600"/>
                </a:solidFill>
                <a:latin typeface="Times New Roman" panose="02020603050405020304" pitchFamily="18" charset="0"/>
                <a:cs typeface="Arial" panose="020B0604020202020204" pitchFamily="34" charset="0"/>
              </a:defRPr>
            </a:lvl3pPr>
            <a:lvl4pPr marL="1600200" indent="-228600">
              <a:defRPr sz="2400" b="1">
                <a:solidFill>
                  <a:srgbClr val="FF6600"/>
                </a:solidFill>
                <a:latin typeface="Times New Roman" panose="02020603050405020304" pitchFamily="18" charset="0"/>
                <a:cs typeface="Arial" panose="020B0604020202020204" pitchFamily="34" charset="0"/>
              </a:defRPr>
            </a:lvl4pPr>
            <a:lvl5pPr marL="2057400" indent="-228600">
              <a:defRPr sz="2400" b="1">
                <a:solidFill>
                  <a:srgbClr val="FF6600"/>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b="1">
                <a:solidFill>
                  <a:srgbClr val="FF6600"/>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b="1">
                <a:solidFill>
                  <a:srgbClr val="FF6600"/>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b="1">
                <a:solidFill>
                  <a:srgbClr val="FF6600"/>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b="1">
                <a:solidFill>
                  <a:srgbClr val="FF6600"/>
                </a:solidFill>
                <a:latin typeface="Times New Roman" panose="02020603050405020304" pitchFamily="18" charset="0"/>
                <a:cs typeface="Arial" panose="020B0604020202020204" pitchFamily="34" charset="0"/>
              </a:defRPr>
            </a:lvl9pPr>
          </a:lstStyle>
          <a:p>
            <a:pPr>
              <a:defRPr/>
            </a:pPr>
            <a:fld id="{D2314BA3-C2D6-4FE6-A1DE-CF0E4967F702}" type="slidenum">
              <a:rPr lang="en-US" altLang="en-US" sz="1400" smtClean="0">
                <a:solidFill>
                  <a:srgbClr val="000000"/>
                </a:solidFill>
                <a:latin typeface="Helvetica" panose="020B0604020202020204" pitchFamily="34" charset="0"/>
              </a:rPr>
              <a:pPr>
                <a:defRPr/>
              </a:pPr>
              <a:t>96</a:t>
            </a:fld>
            <a:endParaRPr lang="en-US" altLang="en-US" sz="1400">
              <a:solidFill>
                <a:srgbClr val="000000"/>
              </a:solidFill>
              <a:latin typeface="Helvetica" panose="020B0604020202020204" pitchFamily="34" charset="0"/>
            </a:endParaRPr>
          </a:p>
        </p:txBody>
      </p:sp>
      <p:graphicFrame>
        <p:nvGraphicFramePr>
          <p:cNvPr id="7" name="Diagram 6">
            <a:extLst>
              <a:ext uri="{FF2B5EF4-FFF2-40B4-BE49-F238E27FC236}">
                <a16:creationId xmlns:a16="http://schemas.microsoft.com/office/drawing/2014/main" id="{3175423C-9612-42C7-BC69-F389A040FE7E}"/>
              </a:ext>
            </a:extLst>
          </p:cNvPr>
          <p:cNvGraphicFramePr/>
          <p:nvPr/>
        </p:nvGraphicFramePr>
        <p:xfrm>
          <a:off x="1512048" y="6237312"/>
          <a:ext cx="6228304" cy="5040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sld>
</file>

<file path=ppt/slides/slide9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7154" name="Content Placeholder 5">
            <a:extLst>
              <a:ext uri="{FF2B5EF4-FFF2-40B4-BE49-F238E27FC236}">
                <a16:creationId xmlns:a16="http://schemas.microsoft.com/office/drawing/2014/main" id="{929CBFB4-B471-40F3-965A-D013927A2439}"/>
              </a:ext>
            </a:extLst>
          </p:cNvPr>
          <p:cNvSpPr>
            <a:spLocks noGrp="1"/>
          </p:cNvSpPr>
          <p:nvPr>
            <p:ph idx="1"/>
          </p:nvPr>
        </p:nvSpPr>
        <p:spPr>
          <a:xfrm>
            <a:off x="539750" y="1628775"/>
            <a:ext cx="8424863" cy="5184775"/>
          </a:xfrm>
        </p:spPr>
        <p:txBody>
          <a:bodyPr/>
          <a:lstStyle/>
          <a:p>
            <a:pPr marL="284163" indent="-284163">
              <a:buFont typeface="Wingdings" panose="05000000000000000000" pitchFamily="2" charset="2"/>
              <a:buChar char="§"/>
            </a:pPr>
            <a:r>
              <a:rPr lang="en-CA" altLang="en-US" sz="2400">
                <a:ea typeface="ＭＳ Ｐゴシック" panose="020B0600070205080204" pitchFamily="34" charset="-128"/>
              </a:rPr>
              <a:t>When confronted with a possible BLEVE involving Liquefied Petroleum Gases (LPG), important safety-related information can be found on page 368 of the ERG2016:</a:t>
            </a:r>
          </a:p>
          <a:p>
            <a:pPr marL="684213" lvl="1" indent="-284163">
              <a:spcBef>
                <a:spcPts val="1200"/>
              </a:spcBef>
              <a:buFont typeface="Wingdings" panose="05000000000000000000" pitchFamily="2" charset="2"/>
              <a:buChar char="§"/>
            </a:pPr>
            <a:r>
              <a:rPr lang="en-CA" altLang="en-US" sz="2000">
                <a:ea typeface="ＭＳ Ｐゴシック" panose="020B0600070205080204" pitchFamily="34" charset="-128"/>
              </a:rPr>
              <a:t>LPGs (UN1075) include the following flammable gases: </a:t>
            </a:r>
          </a:p>
          <a:p>
            <a:pPr marL="684213" lvl="1" indent="-284163">
              <a:spcBef>
                <a:spcPts val="1200"/>
              </a:spcBef>
              <a:buFont typeface="Wingdings" panose="05000000000000000000" pitchFamily="2" charset="2"/>
              <a:buChar char="§"/>
            </a:pPr>
            <a:endParaRPr lang="en-CA" altLang="en-US" sz="2000">
              <a:ea typeface="ＭＳ Ｐゴシック" panose="020B0600070205080204" pitchFamily="34" charset="-128"/>
            </a:endParaRPr>
          </a:p>
          <a:p>
            <a:pPr marL="684213" lvl="1" indent="-284163">
              <a:spcBef>
                <a:spcPts val="1200"/>
              </a:spcBef>
              <a:buFontTx/>
              <a:buNone/>
            </a:pPr>
            <a:endParaRPr lang="en-CA" altLang="en-US" sz="1000">
              <a:ea typeface="ＭＳ Ｐゴシック" panose="020B0600070205080204" pitchFamily="34" charset="-128"/>
            </a:endParaRPr>
          </a:p>
          <a:p>
            <a:pPr lvl="2">
              <a:spcBef>
                <a:spcPct val="0"/>
              </a:spcBef>
              <a:buFontTx/>
              <a:buNone/>
            </a:pPr>
            <a:endParaRPr lang="en-CA" altLang="en-US" sz="1000">
              <a:ea typeface="Helvetica" panose="020B0604020202020204" pitchFamily="34" charset="0"/>
            </a:endParaRPr>
          </a:p>
          <a:p>
            <a:pPr lvl="2">
              <a:spcBef>
                <a:spcPct val="0"/>
              </a:spcBef>
              <a:buFontTx/>
              <a:buNone/>
            </a:pPr>
            <a:endParaRPr lang="en-CA" altLang="en-US" sz="1000">
              <a:ea typeface="Helvetica" panose="020B0604020202020204" pitchFamily="34" charset="0"/>
            </a:endParaRPr>
          </a:p>
          <a:p>
            <a:pPr lvl="2">
              <a:spcBef>
                <a:spcPct val="0"/>
              </a:spcBef>
              <a:buFontTx/>
              <a:buNone/>
            </a:pPr>
            <a:endParaRPr lang="en-CA" altLang="en-US" sz="1000">
              <a:ea typeface="Helvetica" panose="020B0604020202020204" pitchFamily="34" charset="0"/>
            </a:endParaRPr>
          </a:p>
          <a:p>
            <a:pPr marL="284163" indent="-284163">
              <a:buFont typeface="Wingdings" panose="05000000000000000000" pitchFamily="2" charset="2"/>
              <a:buChar char="§"/>
            </a:pPr>
            <a:r>
              <a:rPr lang="en-CA" altLang="en-US" sz="2400">
                <a:ea typeface="ＭＳ Ｐゴシック" panose="020B0600070205080204" pitchFamily="34" charset="-128"/>
              </a:rPr>
              <a:t>The main hazards from an LPG BLEVE are: </a:t>
            </a:r>
          </a:p>
          <a:p>
            <a:pPr marL="684213" lvl="1" indent="-284163">
              <a:spcBef>
                <a:spcPct val="0"/>
              </a:spcBef>
              <a:buFont typeface="Wingdings" panose="05000000000000000000" pitchFamily="2" charset="2"/>
              <a:buChar char="§"/>
            </a:pPr>
            <a:r>
              <a:rPr lang="en-CA" altLang="en-US" sz="2000">
                <a:ea typeface="ＭＳ Ｐゴシック" panose="020B0600070205080204" pitchFamily="34" charset="-128"/>
              </a:rPr>
              <a:t>Fire;</a:t>
            </a:r>
          </a:p>
          <a:p>
            <a:pPr marL="684213" lvl="1" indent="-284163">
              <a:spcBef>
                <a:spcPct val="0"/>
              </a:spcBef>
              <a:buFont typeface="Wingdings" panose="05000000000000000000" pitchFamily="2" charset="2"/>
              <a:buChar char="§"/>
            </a:pPr>
            <a:r>
              <a:rPr lang="en-CA" altLang="en-US" sz="2000">
                <a:ea typeface="ＭＳ Ｐゴシック" panose="020B0600070205080204" pitchFamily="34" charset="-128"/>
              </a:rPr>
              <a:t>Thermal radiation from the fire;</a:t>
            </a:r>
          </a:p>
          <a:p>
            <a:pPr marL="684213" lvl="1" indent="-284163">
              <a:spcBef>
                <a:spcPct val="0"/>
              </a:spcBef>
              <a:buFont typeface="Wingdings" panose="05000000000000000000" pitchFamily="2" charset="2"/>
              <a:buChar char="§"/>
            </a:pPr>
            <a:r>
              <a:rPr lang="en-CA" altLang="en-US" sz="2000">
                <a:ea typeface="ＭＳ Ｐゴシック" panose="020B0600070205080204" pitchFamily="34" charset="-128"/>
              </a:rPr>
              <a:t>Blast; and</a:t>
            </a:r>
          </a:p>
          <a:p>
            <a:pPr marL="684213" lvl="1" indent="-284163">
              <a:spcBef>
                <a:spcPct val="0"/>
              </a:spcBef>
              <a:buFont typeface="Wingdings" panose="05000000000000000000" pitchFamily="2" charset="2"/>
              <a:buChar char="§"/>
            </a:pPr>
            <a:r>
              <a:rPr lang="en-CA" altLang="en-US" sz="2000">
                <a:ea typeface="ＭＳ Ｐゴシック" panose="020B0600070205080204" pitchFamily="34" charset="-128"/>
              </a:rPr>
              <a:t>Projectiles. </a:t>
            </a:r>
          </a:p>
        </p:txBody>
      </p:sp>
      <p:sp>
        <p:nvSpPr>
          <p:cNvPr id="177155" name="Line 11">
            <a:extLst>
              <a:ext uri="{FF2B5EF4-FFF2-40B4-BE49-F238E27FC236}">
                <a16:creationId xmlns:a16="http://schemas.microsoft.com/office/drawing/2014/main" id="{1A9B726E-C707-4B79-A5CE-A3A77962CCA2}"/>
              </a:ext>
            </a:extLst>
          </p:cNvPr>
          <p:cNvSpPr>
            <a:spLocks noChangeShapeType="1"/>
          </p:cNvSpPr>
          <p:nvPr/>
        </p:nvSpPr>
        <p:spPr bwMode="auto">
          <a:xfrm>
            <a:off x="152400" y="1390650"/>
            <a:ext cx="8686800" cy="0"/>
          </a:xfrm>
          <a:prstGeom prst="line">
            <a:avLst/>
          </a:prstGeom>
          <a:noFill/>
          <a:ln w="9525">
            <a:solidFill>
              <a:srgbClr val="B2B2B2"/>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177156" name="Title 6">
            <a:extLst>
              <a:ext uri="{FF2B5EF4-FFF2-40B4-BE49-F238E27FC236}">
                <a16:creationId xmlns:a16="http://schemas.microsoft.com/office/drawing/2014/main" id="{A842F3FE-460E-4AF2-B7FD-637E1FAED0A7}"/>
              </a:ext>
            </a:extLst>
          </p:cNvPr>
          <p:cNvSpPr>
            <a:spLocks noGrp="1"/>
          </p:cNvSpPr>
          <p:nvPr>
            <p:ph type="title"/>
          </p:nvPr>
        </p:nvSpPr>
        <p:spPr bwMode="auto">
          <a:xfrm>
            <a:off x="831850" y="620713"/>
            <a:ext cx="7772400" cy="5095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tabLst>
                <a:tab pos="723900" algn="l"/>
              </a:tabLst>
            </a:pPr>
            <a:r>
              <a:rPr lang="fr-CA" altLang="en-US" sz="3600">
                <a:ea typeface="ＭＳ Ｐゴシック" panose="020B0600070205080204" pitchFamily="34" charset="-128"/>
              </a:rPr>
              <a:t>BLEVE</a:t>
            </a:r>
          </a:p>
        </p:txBody>
      </p:sp>
      <p:sp>
        <p:nvSpPr>
          <p:cNvPr id="5" name="Slide Number Placeholder 4">
            <a:extLst>
              <a:ext uri="{FF2B5EF4-FFF2-40B4-BE49-F238E27FC236}">
                <a16:creationId xmlns:a16="http://schemas.microsoft.com/office/drawing/2014/main" id="{C9EF0648-ED5F-432A-B877-3D5EB2E2F700}"/>
              </a:ext>
            </a:extLst>
          </p:cNvPr>
          <p:cNvSpPr>
            <a:spLocks noGrp="1"/>
          </p:cNvSpPr>
          <p:nvPr>
            <p:ph type="sldNum" sz="quarter" idx="12"/>
          </p:nvPr>
        </p:nvSpPr>
        <p:spPr>
          <a:xfrm>
            <a:off x="8496300" y="6573838"/>
            <a:ext cx="647700" cy="284162"/>
          </a:xfrm>
        </p:spPr>
        <p:txBody>
          <a:bodyPr/>
          <a:lstStyle>
            <a:lvl1pPr>
              <a:defRPr sz="2400" b="1">
                <a:solidFill>
                  <a:srgbClr val="FF6600"/>
                </a:solidFill>
                <a:latin typeface="Times New Roman" panose="02020603050405020304" pitchFamily="18" charset="0"/>
                <a:cs typeface="Arial" panose="020B0604020202020204" pitchFamily="34" charset="0"/>
              </a:defRPr>
            </a:lvl1pPr>
            <a:lvl2pPr marL="742950" indent="-285750">
              <a:defRPr sz="2400" b="1">
                <a:solidFill>
                  <a:srgbClr val="FF6600"/>
                </a:solidFill>
                <a:latin typeface="Times New Roman" panose="02020603050405020304" pitchFamily="18" charset="0"/>
                <a:cs typeface="Arial" panose="020B0604020202020204" pitchFamily="34" charset="0"/>
              </a:defRPr>
            </a:lvl2pPr>
            <a:lvl3pPr marL="1143000" indent="-228600">
              <a:defRPr sz="2400" b="1">
                <a:solidFill>
                  <a:srgbClr val="FF6600"/>
                </a:solidFill>
                <a:latin typeface="Times New Roman" panose="02020603050405020304" pitchFamily="18" charset="0"/>
                <a:cs typeface="Arial" panose="020B0604020202020204" pitchFamily="34" charset="0"/>
              </a:defRPr>
            </a:lvl3pPr>
            <a:lvl4pPr marL="1600200" indent="-228600">
              <a:defRPr sz="2400" b="1">
                <a:solidFill>
                  <a:srgbClr val="FF6600"/>
                </a:solidFill>
                <a:latin typeface="Times New Roman" panose="02020603050405020304" pitchFamily="18" charset="0"/>
                <a:cs typeface="Arial" panose="020B0604020202020204" pitchFamily="34" charset="0"/>
              </a:defRPr>
            </a:lvl4pPr>
            <a:lvl5pPr marL="2057400" indent="-228600">
              <a:defRPr sz="2400" b="1">
                <a:solidFill>
                  <a:srgbClr val="FF6600"/>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b="1">
                <a:solidFill>
                  <a:srgbClr val="FF6600"/>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b="1">
                <a:solidFill>
                  <a:srgbClr val="FF6600"/>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b="1">
                <a:solidFill>
                  <a:srgbClr val="FF6600"/>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b="1">
                <a:solidFill>
                  <a:srgbClr val="FF6600"/>
                </a:solidFill>
                <a:latin typeface="Times New Roman" panose="02020603050405020304" pitchFamily="18" charset="0"/>
                <a:cs typeface="Arial" panose="020B0604020202020204" pitchFamily="34" charset="0"/>
              </a:defRPr>
            </a:lvl9pPr>
          </a:lstStyle>
          <a:p>
            <a:pPr>
              <a:defRPr/>
            </a:pPr>
            <a:fld id="{7FBF6B9C-661D-4CD0-881C-753BE625D644}" type="slidenum">
              <a:rPr lang="en-US" altLang="en-US" sz="1400" smtClean="0">
                <a:solidFill>
                  <a:srgbClr val="000000"/>
                </a:solidFill>
                <a:latin typeface="Helvetica" panose="020B0604020202020204" pitchFamily="34" charset="0"/>
              </a:rPr>
              <a:pPr>
                <a:defRPr/>
              </a:pPr>
              <a:t>97</a:t>
            </a:fld>
            <a:endParaRPr lang="en-US" altLang="en-US" sz="1400">
              <a:solidFill>
                <a:srgbClr val="000000"/>
              </a:solidFill>
              <a:latin typeface="Helvetica" panose="020B0604020202020204" pitchFamily="34" charset="0"/>
            </a:endParaRPr>
          </a:p>
        </p:txBody>
      </p:sp>
      <p:graphicFrame>
        <p:nvGraphicFramePr>
          <p:cNvPr id="6" name="Table 5">
            <a:extLst>
              <a:ext uri="{FF2B5EF4-FFF2-40B4-BE49-F238E27FC236}">
                <a16:creationId xmlns:a16="http://schemas.microsoft.com/office/drawing/2014/main" id="{9DFDF533-37E9-4C04-8ADC-64FCE8588A72}"/>
              </a:ext>
            </a:extLst>
          </p:cNvPr>
          <p:cNvGraphicFramePr>
            <a:graphicFrameLocks noGrp="1"/>
          </p:cNvGraphicFramePr>
          <p:nvPr/>
        </p:nvGraphicFramePr>
        <p:xfrm>
          <a:off x="1524000" y="3284538"/>
          <a:ext cx="6096000" cy="1112838"/>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tblGrid>
              <a:tr h="370946">
                <a:tc>
                  <a:txBody>
                    <a:bodyPr/>
                    <a:lstStyle/>
                    <a:p>
                      <a:pPr>
                        <a:buFont typeface="Wingdings" pitchFamily="2" charset="2"/>
                        <a:buChar char="§"/>
                      </a:pPr>
                      <a:r>
                        <a:rPr lang="en-CA" sz="1800" b="0" dirty="0">
                          <a:solidFill>
                            <a:schemeClr val="tx1"/>
                          </a:solidFill>
                          <a:latin typeface="Helvetica" pitchFamily="34" charset="0"/>
                        </a:rPr>
                        <a:t>  Butane, UN1011</a:t>
                      </a:r>
                    </a:p>
                  </a:txBody>
                  <a:tcPr marT="45733" marB="45733">
                    <a:solidFill>
                      <a:schemeClr val="bg1"/>
                    </a:solidFill>
                  </a:tcPr>
                </a:tc>
                <a:tc>
                  <a:txBody>
                    <a:bodyPr/>
                    <a:lstStyle/>
                    <a:p>
                      <a:pPr>
                        <a:buFont typeface="Wingdings" pitchFamily="2" charset="2"/>
                        <a:buChar char="§"/>
                      </a:pPr>
                      <a:r>
                        <a:rPr lang="en-CA" sz="1800" b="0" dirty="0">
                          <a:solidFill>
                            <a:schemeClr val="tx1"/>
                          </a:solidFill>
                          <a:latin typeface="Helvetica" pitchFamily="34" charset="0"/>
                        </a:rPr>
                        <a:t>  Propylene,</a:t>
                      </a:r>
                      <a:r>
                        <a:rPr lang="en-CA" sz="1800" b="0" baseline="0" dirty="0">
                          <a:solidFill>
                            <a:schemeClr val="tx1"/>
                          </a:solidFill>
                          <a:latin typeface="Helvetica" pitchFamily="34" charset="0"/>
                        </a:rPr>
                        <a:t> UN1077</a:t>
                      </a:r>
                      <a:endParaRPr lang="en-CA" sz="1800" b="0" dirty="0">
                        <a:solidFill>
                          <a:schemeClr val="tx1"/>
                        </a:solidFill>
                        <a:latin typeface="Helvetica" pitchFamily="34" charset="0"/>
                      </a:endParaRPr>
                    </a:p>
                  </a:txBody>
                  <a:tcPr marT="45733" marB="45733">
                    <a:solidFill>
                      <a:schemeClr val="bg1"/>
                    </a:solidFill>
                  </a:tcPr>
                </a:tc>
                <a:extLst>
                  <a:ext uri="{0D108BD9-81ED-4DB2-BD59-A6C34878D82A}">
                    <a16:rowId xmlns:a16="http://schemas.microsoft.com/office/drawing/2014/main" val="10000"/>
                  </a:ext>
                </a:extLst>
              </a:tr>
              <a:tr h="370946">
                <a:tc>
                  <a:txBody>
                    <a:bodyPr/>
                    <a:lstStyle/>
                    <a:p>
                      <a:pPr>
                        <a:buFont typeface="Wingdings" pitchFamily="2" charset="2"/>
                        <a:buChar char="§"/>
                      </a:pPr>
                      <a:r>
                        <a:rPr lang="en-CA" sz="1800" b="0" dirty="0">
                          <a:solidFill>
                            <a:schemeClr val="tx1"/>
                          </a:solidFill>
                          <a:latin typeface="Helvetica" pitchFamily="34" charset="0"/>
                        </a:rPr>
                        <a:t>  Butylene,</a:t>
                      </a:r>
                      <a:r>
                        <a:rPr lang="en-CA" sz="1800" b="0" baseline="0" dirty="0">
                          <a:solidFill>
                            <a:schemeClr val="tx1"/>
                          </a:solidFill>
                          <a:latin typeface="Helvetica" pitchFamily="34" charset="0"/>
                        </a:rPr>
                        <a:t> UN1012</a:t>
                      </a:r>
                      <a:endParaRPr lang="en-CA" sz="1800" b="0" dirty="0">
                        <a:solidFill>
                          <a:schemeClr val="tx1"/>
                        </a:solidFill>
                        <a:latin typeface="Helvetica" pitchFamily="34" charset="0"/>
                      </a:endParaRPr>
                    </a:p>
                  </a:txBody>
                  <a:tcPr marT="45733" marB="45733">
                    <a:solidFill>
                      <a:schemeClr val="bg1"/>
                    </a:solidFill>
                  </a:tcPr>
                </a:tc>
                <a:tc>
                  <a:txBody>
                    <a:bodyPr/>
                    <a:lstStyle/>
                    <a:p>
                      <a:pPr marL="0" marR="0" indent="0" algn="l" defTabSz="457200" rtl="0" eaLnBrk="1" fontAlgn="auto" latinLnBrk="0" hangingPunct="1">
                        <a:lnSpc>
                          <a:spcPct val="100000"/>
                        </a:lnSpc>
                        <a:spcBef>
                          <a:spcPts val="0"/>
                        </a:spcBef>
                        <a:spcAft>
                          <a:spcPts val="0"/>
                        </a:spcAft>
                        <a:buClrTx/>
                        <a:buSzTx/>
                        <a:buFont typeface="Wingdings" pitchFamily="2" charset="2"/>
                        <a:buChar char="§"/>
                        <a:tabLst/>
                        <a:defRPr/>
                      </a:pPr>
                      <a:r>
                        <a:rPr lang="en-CA" sz="1800" b="0" dirty="0">
                          <a:solidFill>
                            <a:schemeClr val="tx1"/>
                          </a:solidFill>
                          <a:latin typeface="Helvetica" pitchFamily="34" charset="0"/>
                        </a:rPr>
                        <a:t>  </a:t>
                      </a:r>
                      <a:r>
                        <a:rPr lang="en-CA" sz="1800" b="0" noProof="0" dirty="0">
                          <a:solidFill>
                            <a:schemeClr val="tx1"/>
                          </a:solidFill>
                          <a:latin typeface="Helvetica" pitchFamily="34" charset="0"/>
                        </a:rPr>
                        <a:t>Isobutane</a:t>
                      </a:r>
                      <a:r>
                        <a:rPr lang="en-CA" sz="1800" b="0" dirty="0">
                          <a:solidFill>
                            <a:schemeClr val="tx1"/>
                          </a:solidFill>
                          <a:latin typeface="Helvetica" pitchFamily="34" charset="0"/>
                        </a:rPr>
                        <a:t>,</a:t>
                      </a:r>
                      <a:r>
                        <a:rPr lang="en-CA" sz="1800" b="0" baseline="0" dirty="0">
                          <a:solidFill>
                            <a:schemeClr val="tx1"/>
                          </a:solidFill>
                          <a:latin typeface="Helvetica" pitchFamily="34" charset="0"/>
                        </a:rPr>
                        <a:t> UN1969</a:t>
                      </a:r>
                      <a:endParaRPr lang="en-CA" sz="1800" b="0" dirty="0">
                        <a:solidFill>
                          <a:schemeClr val="tx1"/>
                        </a:solidFill>
                        <a:latin typeface="Helvetica" pitchFamily="34" charset="0"/>
                      </a:endParaRPr>
                    </a:p>
                  </a:txBody>
                  <a:tcPr marT="45733" marB="45733">
                    <a:solidFill>
                      <a:schemeClr val="bg1"/>
                    </a:solidFill>
                  </a:tcPr>
                </a:tc>
                <a:extLst>
                  <a:ext uri="{0D108BD9-81ED-4DB2-BD59-A6C34878D82A}">
                    <a16:rowId xmlns:a16="http://schemas.microsoft.com/office/drawing/2014/main" val="10001"/>
                  </a:ext>
                </a:extLst>
              </a:tr>
              <a:tr h="370946">
                <a:tc>
                  <a:txBody>
                    <a:bodyPr/>
                    <a:lstStyle/>
                    <a:p>
                      <a:pPr>
                        <a:buFont typeface="Wingdings" pitchFamily="2" charset="2"/>
                        <a:buChar char="§"/>
                      </a:pPr>
                      <a:r>
                        <a:rPr lang="en-CA" sz="1800" b="0" dirty="0">
                          <a:solidFill>
                            <a:schemeClr val="tx1"/>
                          </a:solidFill>
                          <a:latin typeface="Helvetica" pitchFamily="34" charset="0"/>
                        </a:rPr>
                        <a:t>  Isobutylene,</a:t>
                      </a:r>
                      <a:r>
                        <a:rPr lang="en-CA" sz="1800" b="0" baseline="0" dirty="0">
                          <a:solidFill>
                            <a:schemeClr val="tx1"/>
                          </a:solidFill>
                          <a:latin typeface="Helvetica" pitchFamily="34" charset="0"/>
                        </a:rPr>
                        <a:t> UN1055</a:t>
                      </a:r>
                      <a:endParaRPr lang="en-CA" sz="1800" b="0" dirty="0">
                        <a:solidFill>
                          <a:schemeClr val="tx1"/>
                        </a:solidFill>
                        <a:latin typeface="Helvetica" pitchFamily="34" charset="0"/>
                      </a:endParaRPr>
                    </a:p>
                  </a:txBody>
                  <a:tcPr marT="45733" marB="45733">
                    <a:solidFill>
                      <a:schemeClr val="bg1"/>
                    </a:solidFill>
                  </a:tcPr>
                </a:tc>
                <a:tc>
                  <a:txBody>
                    <a:bodyPr/>
                    <a:lstStyle/>
                    <a:p>
                      <a:pPr marL="0" marR="0" indent="0" algn="l" defTabSz="457200" rtl="0" eaLnBrk="1" fontAlgn="auto" latinLnBrk="0" hangingPunct="1">
                        <a:lnSpc>
                          <a:spcPct val="100000"/>
                        </a:lnSpc>
                        <a:spcBef>
                          <a:spcPts val="0"/>
                        </a:spcBef>
                        <a:spcAft>
                          <a:spcPts val="0"/>
                        </a:spcAft>
                        <a:buClrTx/>
                        <a:buSzTx/>
                        <a:buFont typeface="Wingdings" pitchFamily="2" charset="2"/>
                        <a:buChar char="§"/>
                        <a:tabLst/>
                        <a:defRPr/>
                      </a:pPr>
                      <a:r>
                        <a:rPr lang="en-CA" sz="1800" b="0" dirty="0">
                          <a:solidFill>
                            <a:schemeClr val="tx1"/>
                          </a:solidFill>
                          <a:latin typeface="Helvetica" pitchFamily="34" charset="0"/>
                        </a:rPr>
                        <a:t>  Propane, UN1978</a:t>
                      </a:r>
                      <a:endParaRPr lang="en-CA" sz="1800" b="0" baseline="0" dirty="0">
                        <a:solidFill>
                          <a:schemeClr val="tx1"/>
                        </a:solidFill>
                        <a:latin typeface="Helvetica" pitchFamily="34" charset="0"/>
                      </a:endParaRPr>
                    </a:p>
                  </a:txBody>
                  <a:tcPr marT="45733" marB="45733">
                    <a:solidFill>
                      <a:schemeClr val="bg1"/>
                    </a:solidFill>
                  </a:tcPr>
                </a:tc>
                <a:extLst>
                  <a:ext uri="{0D108BD9-81ED-4DB2-BD59-A6C34878D82A}">
                    <a16:rowId xmlns:a16="http://schemas.microsoft.com/office/drawing/2014/main" val="10002"/>
                  </a:ext>
                </a:extLst>
              </a:tr>
            </a:tbl>
          </a:graphicData>
        </a:graphic>
      </p:graphicFrame>
      <p:graphicFrame>
        <p:nvGraphicFramePr>
          <p:cNvPr id="9" name="Diagram 8">
            <a:extLst>
              <a:ext uri="{FF2B5EF4-FFF2-40B4-BE49-F238E27FC236}">
                <a16:creationId xmlns:a16="http://schemas.microsoft.com/office/drawing/2014/main" id="{A05BDD1C-6DC7-4464-A370-A8F49C72F83F}"/>
              </a:ext>
            </a:extLst>
          </p:cNvPr>
          <p:cNvGraphicFramePr/>
          <p:nvPr/>
        </p:nvGraphicFramePr>
        <p:xfrm>
          <a:off x="1512048" y="6237312"/>
          <a:ext cx="6228304" cy="5040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sld>
</file>

<file path=ppt/slides/slide9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8178" name="Rectangle 5">
            <a:extLst>
              <a:ext uri="{FF2B5EF4-FFF2-40B4-BE49-F238E27FC236}">
                <a16:creationId xmlns:a16="http://schemas.microsoft.com/office/drawing/2014/main" id="{13F78B11-1EDD-4887-BB3A-F5858386C2E3}"/>
              </a:ext>
            </a:extLst>
          </p:cNvPr>
          <p:cNvSpPr>
            <a:spLocks noChangeArrowheads="1"/>
          </p:cNvSpPr>
          <p:nvPr/>
        </p:nvSpPr>
        <p:spPr bwMode="auto">
          <a:xfrm>
            <a:off x="485775" y="1619250"/>
            <a:ext cx="8478838" cy="119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1pPr>
            <a:lvl2pPr marL="742950" indent="-285750">
              <a:spcBef>
                <a:spcPct val="20000"/>
              </a:spcBef>
              <a:buChar char="–"/>
              <a:defRPr sz="24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2pPr>
            <a:lvl3pPr marL="1143000" indent="-228600">
              <a:spcBef>
                <a:spcPct val="20000"/>
              </a:spcBef>
              <a:buChar char="•"/>
              <a:defRPr sz="2400">
                <a:solidFill>
                  <a:schemeClr val="tx1"/>
                </a:solidFill>
                <a:latin typeface="Helvetica" panose="020B0604020202020204" pitchFamily="34" charset="0"/>
                <a:ea typeface="Helvetica" panose="020B0604020202020204" pitchFamily="34" charset="0"/>
                <a:cs typeface="Helvetica" panose="020B0604020202020204" pitchFamily="34" charset="0"/>
              </a:defRPr>
            </a:lvl3pPr>
            <a:lvl4pPr marL="1600200" indent="-228600">
              <a:spcBef>
                <a:spcPct val="20000"/>
              </a:spcBef>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4pPr>
            <a:lvl5pPr marL="2057400" indent="-228600">
              <a:spcBef>
                <a:spcPct val="20000"/>
              </a:spcBef>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9pPr>
          </a:lstStyle>
          <a:p>
            <a:pPr>
              <a:spcBef>
                <a:spcPct val="50000"/>
              </a:spcBef>
              <a:buFontTx/>
              <a:buNone/>
            </a:pPr>
            <a:r>
              <a:rPr lang="en-CA" altLang="en-US" sz="2400" b="0">
                <a:cs typeface="Arial" panose="020B0604020202020204" pitchFamily="34" charset="0"/>
              </a:rPr>
              <a:t>The following table gives a summary of tank properties, critical times, critical distances and cooling water flow rates for various tank sizes that may be involved in a BLEVE.</a:t>
            </a:r>
          </a:p>
        </p:txBody>
      </p:sp>
      <p:sp>
        <p:nvSpPr>
          <p:cNvPr id="178179" name="Line 11">
            <a:extLst>
              <a:ext uri="{FF2B5EF4-FFF2-40B4-BE49-F238E27FC236}">
                <a16:creationId xmlns:a16="http://schemas.microsoft.com/office/drawing/2014/main" id="{3CDC7268-1A9D-4749-83CB-8E2BE2026617}"/>
              </a:ext>
            </a:extLst>
          </p:cNvPr>
          <p:cNvSpPr>
            <a:spLocks noChangeShapeType="1"/>
          </p:cNvSpPr>
          <p:nvPr/>
        </p:nvSpPr>
        <p:spPr bwMode="auto">
          <a:xfrm>
            <a:off x="152400" y="1390650"/>
            <a:ext cx="8686800" cy="0"/>
          </a:xfrm>
          <a:prstGeom prst="line">
            <a:avLst/>
          </a:prstGeom>
          <a:noFill/>
          <a:ln w="9525">
            <a:solidFill>
              <a:srgbClr val="B2B2B2"/>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pic>
        <p:nvPicPr>
          <p:cNvPr id="160772" name="Picture 6">
            <a:extLst>
              <a:ext uri="{FF2B5EF4-FFF2-40B4-BE49-F238E27FC236}">
                <a16:creationId xmlns:a16="http://schemas.microsoft.com/office/drawing/2014/main" id="{CC5F4F24-F4C1-42BC-BD57-423071ABCDF5}"/>
              </a:ext>
            </a:extLst>
          </p:cNvPr>
          <p:cNvPicPr>
            <a:picLocks noChangeAspect="1" noChangeArrowheads="1"/>
          </p:cNvPicPr>
          <p:nvPr/>
        </p:nvPicPr>
        <p:blipFill>
          <a:blip r:embed="rId2"/>
          <a:stretch>
            <a:fillRect/>
          </a:stretch>
        </p:blipFill>
        <p:spPr bwMode="auto">
          <a:xfrm>
            <a:off x="1512888" y="2767013"/>
            <a:ext cx="6269037" cy="4090987"/>
          </a:xfrm>
          <a:prstGeom prst="rect">
            <a:avLst/>
          </a:prstGeom>
          <a:ln w="9525">
            <a:solidFill>
              <a:srgbClr val="000000"/>
            </a:solidFill>
            <a:miter lim="800000"/>
            <a:headEnd/>
            <a:tailEnd/>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id="{F105B8B8-56AF-4F00-B5AF-5D1AC615AE58}"/>
              </a:ext>
            </a:extLst>
          </p:cNvPr>
          <p:cNvSpPr>
            <a:spLocks noGrp="1"/>
          </p:cNvSpPr>
          <p:nvPr>
            <p:ph type="sldNum" sz="quarter" idx="12"/>
          </p:nvPr>
        </p:nvSpPr>
        <p:spPr>
          <a:xfrm>
            <a:off x="8496300" y="6573838"/>
            <a:ext cx="647700" cy="284162"/>
          </a:xfrm>
        </p:spPr>
        <p:txBody>
          <a:bodyPr/>
          <a:lstStyle>
            <a:lvl1pPr>
              <a:defRPr sz="2400" b="1">
                <a:solidFill>
                  <a:srgbClr val="FF6600"/>
                </a:solidFill>
                <a:latin typeface="Times New Roman" panose="02020603050405020304" pitchFamily="18" charset="0"/>
                <a:cs typeface="Arial" panose="020B0604020202020204" pitchFamily="34" charset="0"/>
              </a:defRPr>
            </a:lvl1pPr>
            <a:lvl2pPr marL="742950" indent="-285750">
              <a:defRPr sz="2400" b="1">
                <a:solidFill>
                  <a:srgbClr val="FF6600"/>
                </a:solidFill>
                <a:latin typeface="Times New Roman" panose="02020603050405020304" pitchFamily="18" charset="0"/>
                <a:cs typeface="Arial" panose="020B0604020202020204" pitchFamily="34" charset="0"/>
              </a:defRPr>
            </a:lvl2pPr>
            <a:lvl3pPr marL="1143000" indent="-228600">
              <a:defRPr sz="2400" b="1">
                <a:solidFill>
                  <a:srgbClr val="FF6600"/>
                </a:solidFill>
                <a:latin typeface="Times New Roman" panose="02020603050405020304" pitchFamily="18" charset="0"/>
                <a:cs typeface="Arial" panose="020B0604020202020204" pitchFamily="34" charset="0"/>
              </a:defRPr>
            </a:lvl3pPr>
            <a:lvl4pPr marL="1600200" indent="-228600">
              <a:defRPr sz="2400" b="1">
                <a:solidFill>
                  <a:srgbClr val="FF6600"/>
                </a:solidFill>
                <a:latin typeface="Times New Roman" panose="02020603050405020304" pitchFamily="18" charset="0"/>
                <a:cs typeface="Arial" panose="020B0604020202020204" pitchFamily="34" charset="0"/>
              </a:defRPr>
            </a:lvl4pPr>
            <a:lvl5pPr marL="2057400" indent="-228600">
              <a:defRPr sz="2400" b="1">
                <a:solidFill>
                  <a:srgbClr val="FF6600"/>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b="1">
                <a:solidFill>
                  <a:srgbClr val="FF6600"/>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b="1">
                <a:solidFill>
                  <a:srgbClr val="FF6600"/>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b="1">
                <a:solidFill>
                  <a:srgbClr val="FF6600"/>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b="1">
                <a:solidFill>
                  <a:srgbClr val="FF6600"/>
                </a:solidFill>
                <a:latin typeface="Times New Roman" panose="02020603050405020304" pitchFamily="18" charset="0"/>
                <a:cs typeface="Arial" panose="020B0604020202020204" pitchFamily="34" charset="0"/>
              </a:defRPr>
            </a:lvl9pPr>
          </a:lstStyle>
          <a:p>
            <a:pPr>
              <a:defRPr/>
            </a:pPr>
            <a:fld id="{08FC1E0D-5E77-4D2F-87A7-E2EF609AD897}" type="slidenum">
              <a:rPr lang="en-US" altLang="en-US" sz="1400" smtClean="0">
                <a:solidFill>
                  <a:srgbClr val="000000"/>
                </a:solidFill>
                <a:latin typeface="Helvetica" panose="020B0604020202020204" pitchFamily="34" charset="0"/>
              </a:rPr>
              <a:pPr>
                <a:defRPr/>
              </a:pPr>
              <a:t>98</a:t>
            </a:fld>
            <a:endParaRPr lang="en-US" altLang="en-US" sz="1400">
              <a:solidFill>
                <a:srgbClr val="000000"/>
              </a:solidFill>
              <a:latin typeface="Helvetica" panose="020B0604020202020204" pitchFamily="34" charset="0"/>
            </a:endParaRPr>
          </a:p>
        </p:txBody>
      </p:sp>
      <p:sp>
        <p:nvSpPr>
          <p:cNvPr id="7" name="Title 6">
            <a:extLst>
              <a:ext uri="{FF2B5EF4-FFF2-40B4-BE49-F238E27FC236}">
                <a16:creationId xmlns:a16="http://schemas.microsoft.com/office/drawing/2014/main" id="{EA0AC9EA-7DB3-4575-8ADD-EA9685E97BD0}"/>
              </a:ext>
            </a:extLst>
          </p:cNvPr>
          <p:cNvSpPr txBox="1">
            <a:spLocks/>
          </p:cNvSpPr>
          <p:nvPr/>
        </p:nvSpPr>
        <p:spPr bwMode="auto">
          <a:xfrm>
            <a:off x="831850" y="620713"/>
            <a:ext cx="7772400" cy="509587"/>
          </a:xfrm>
          <a:prstGeom prst="rect">
            <a:avLst/>
          </a:prstGeom>
          <a:noFill/>
        </p:spPr>
        <p:txBody>
          <a:bodyPr/>
          <a:lstStyle>
            <a:lvl1pPr algn="l" rtl="0" eaLnBrk="0" fontAlgn="base" hangingPunct="0">
              <a:spcBef>
                <a:spcPct val="0"/>
              </a:spcBef>
              <a:spcAft>
                <a:spcPct val="0"/>
              </a:spcAft>
              <a:defRPr sz="4000" b="1" cap="all">
                <a:solidFill>
                  <a:srgbClr val="16165D"/>
                </a:solidFill>
                <a:latin typeface="Helvetica" pitchFamily="34" charset="0"/>
                <a:ea typeface="ＭＳ Ｐゴシック" pitchFamily="-110" charset="-128"/>
                <a:cs typeface="Helvetica" pitchFamily="34" charset="0"/>
              </a:defRPr>
            </a:lvl1pPr>
            <a:lvl2pPr algn="l" rtl="0" eaLnBrk="0" fontAlgn="base" hangingPunct="0">
              <a:spcBef>
                <a:spcPct val="0"/>
              </a:spcBef>
              <a:spcAft>
                <a:spcPct val="0"/>
              </a:spcAft>
              <a:defRPr sz="4000" b="1">
                <a:solidFill>
                  <a:srgbClr val="16165D"/>
                </a:solidFill>
                <a:latin typeface="Helvetica" pitchFamily="-110" charset="0"/>
                <a:ea typeface="ＭＳ Ｐゴシック" pitchFamily="-110" charset="-128"/>
                <a:cs typeface="Helvetica" pitchFamily="34" charset="0"/>
              </a:defRPr>
            </a:lvl2pPr>
            <a:lvl3pPr algn="l" rtl="0" eaLnBrk="0" fontAlgn="base" hangingPunct="0">
              <a:spcBef>
                <a:spcPct val="0"/>
              </a:spcBef>
              <a:spcAft>
                <a:spcPct val="0"/>
              </a:spcAft>
              <a:defRPr sz="4000" b="1">
                <a:solidFill>
                  <a:srgbClr val="16165D"/>
                </a:solidFill>
                <a:latin typeface="Helvetica" pitchFamily="-110" charset="0"/>
                <a:ea typeface="ＭＳ Ｐゴシック" pitchFamily="-110" charset="-128"/>
                <a:cs typeface="Helvetica" pitchFamily="34" charset="0"/>
              </a:defRPr>
            </a:lvl3pPr>
            <a:lvl4pPr algn="l" rtl="0" eaLnBrk="0" fontAlgn="base" hangingPunct="0">
              <a:spcBef>
                <a:spcPct val="0"/>
              </a:spcBef>
              <a:spcAft>
                <a:spcPct val="0"/>
              </a:spcAft>
              <a:defRPr sz="4000" b="1">
                <a:solidFill>
                  <a:srgbClr val="16165D"/>
                </a:solidFill>
                <a:latin typeface="Helvetica" pitchFamily="-110" charset="0"/>
                <a:ea typeface="ＭＳ Ｐゴシック" pitchFamily="-110" charset="-128"/>
                <a:cs typeface="Helvetica" pitchFamily="34" charset="0"/>
              </a:defRPr>
            </a:lvl4pPr>
            <a:lvl5pPr algn="l" rtl="0" eaLnBrk="0" fontAlgn="base" hangingPunct="0">
              <a:spcBef>
                <a:spcPct val="0"/>
              </a:spcBef>
              <a:spcAft>
                <a:spcPct val="0"/>
              </a:spcAft>
              <a:defRPr sz="4000" b="1">
                <a:solidFill>
                  <a:srgbClr val="16165D"/>
                </a:solidFill>
                <a:latin typeface="Helvetica" pitchFamily="-110" charset="0"/>
                <a:ea typeface="ＭＳ Ｐゴシック" pitchFamily="-110" charset="-128"/>
                <a:cs typeface="Helvetica" pitchFamily="34" charset="0"/>
              </a:defRPr>
            </a:lvl5pPr>
            <a:lvl6pPr marL="457200" algn="l" rtl="0" eaLnBrk="1" fontAlgn="base" hangingPunct="1">
              <a:spcBef>
                <a:spcPct val="0"/>
              </a:spcBef>
              <a:spcAft>
                <a:spcPct val="0"/>
              </a:spcAft>
              <a:defRPr sz="4400">
                <a:solidFill>
                  <a:schemeClr val="tx2"/>
                </a:solidFill>
                <a:latin typeface="Times New Roman" charset="0"/>
              </a:defRPr>
            </a:lvl6pPr>
            <a:lvl7pPr marL="914400" algn="l" rtl="0" eaLnBrk="1" fontAlgn="base" hangingPunct="1">
              <a:spcBef>
                <a:spcPct val="0"/>
              </a:spcBef>
              <a:spcAft>
                <a:spcPct val="0"/>
              </a:spcAft>
              <a:defRPr sz="4400">
                <a:solidFill>
                  <a:schemeClr val="tx2"/>
                </a:solidFill>
                <a:latin typeface="Times New Roman" charset="0"/>
              </a:defRPr>
            </a:lvl7pPr>
            <a:lvl8pPr marL="1371600" algn="l" rtl="0" eaLnBrk="1" fontAlgn="base" hangingPunct="1">
              <a:spcBef>
                <a:spcPct val="0"/>
              </a:spcBef>
              <a:spcAft>
                <a:spcPct val="0"/>
              </a:spcAft>
              <a:defRPr sz="4400">
                <a:solidFill>
                  <a:schemeClr val="tx2"/>
                </a:solidFill>
                <a:latin typeface="Times New Roman" charset="0"/>
              </a:defRPr>
            </a:lvl8pPr>
            <a:lvl9pPr marL="1828800" algn="l" rtl="0" eaLnBrk="1" fontAlgn="base" hangingPunct="1">
              <a:spcBef>
                <a:spcPct val="0"/>
              </a:spcBef>
              <a:spcAft>
                <a:spcPct val="0"/>
              </a:spcAft>
              <a:defRPr sz="4400">
                <a:solidFill>
                  <a:schemeClr val="tx2"/>
                </a:solidFill>
                <a:latin typeface="Times New Roman" charset="0"/>
              </a:defRPr>
            </a:lvl9pPr>
          </a:lstStyle>
          <a:p>
            <a:pPr>
              <a:tabLst>
                <a:tab pos="723900" algn="l"/>
              </a:tabLst>
              <a:defRPr/>
            </a:pPr>
            <a:r>
              <a:rPr lang="fr-CA" altLang="en-US" sz="3600" kern="0" dirty="0">
                <a:ea typeface="ＭＳ Ｐゴシック" panose="020B0600070205080204" pitchFamily="34" charset="-128"/>
              </a:rPr>
              <a:t>BLEVE</a:t>
            </a:r>
          </a:p>
        </p:txBody>
      </p:sp>
    </p:spTree>
  </p:cSld>
  <p:clrMapOvr>
    <a:masterClrMapping/>
  </p:clrMapOvr>
  <p:transition/>
</p:sld>
</file>

<file path=ppt/slides/slide9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9202" name="Title 1">
            <a:extLst>
              <a:ext uri="{FF2B5EF4-FFF2-40B4-BE49-F238E27FC236}">
                <a16:creationId xmlns:a16="http://schemas.microsoft.com/office/drawing/2014/main" id="{6D7CB271-B7FD-4CB7-A640-C928A015BA5C}"/>
              </a:ext>
            </a:extLst>
          </p:cNvPr>
          <p:cNvSpPr>
            <a:spLocks noGrp="1"/>
          </p:cNvSpPr>
          <p:nvPr>
            <p:ph type="title"/>
          </p:nvPr>
        </p:nvSpPr>
        <p:spPr bwMode="auto">
          <a:xfrm>
            <a:off x="830263" y="620713"/>
            <a:ext cx="8205787" cy="7921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3600">
                <a:ea typeface="ＭＳ Ｐゴシック" panose="020B0600070205080204" pitchFamily="34" charset="-128"/>
              </a:rPr>
              <a:t>Indicators of CBRN</a:t>
            </a:r>
          </a:p>
        </p:txBody>
      </p:sp>
      <p:sp>
        <p:nvSpPr>
          <p:cNvPr id="181251" name="Content Placeholder 2">
            <a:extLst>
              <a:ext uri="{FF2B5EF4-FFF2-40B4-BE49-F238E27FC236}">
                <a16:creationId xmlns:a16="http://schemas.microsoft.com/office/drawing/2014/main" id="{A0743BE3-AD39-426A-8294-6AB040A358B0}"/>
              </a:ext>
            </a:extLst>
          </p:cNvPr>
          <p:cNvSpPr>
            <a:spLocks noGrp="1"/>
          </p:cNvSpPr>
          <p:nvPr>
            <p:ph idx="1"/>
          </p:nvPr>
        </p:nvSpPr>
        <p:spPr>
          <a:xfrm>
            <a:off x="323850" y="1628775"/>
            <a:ext cx="8675688" cy="4238625"/>
          </a:xfrm>
        </p:spPr>
        <p:txBody>
          <a:bodyPr/>
          <a:lstStyle/>
          <a:p>
            <a:pPr marL="0" indent="0">
              <a:buFontTx/>
              <a:buNone/>
              <a:defRPr/>
            </a:pPr>
            <a:r>
              <a:rPr lang="en-US" altLang="en-US" sz="2400" dirty="0">
                <a:ea typeface="ＭＳ Ｐゴシック" panose="020B0600070205080204" pitchFamily="34" charset="-128"/>
              </a:rPr>
              <a:t>The indicators for the presence of Chemical / Biological /  Radiological / Nuclear (CBRN) agents can be found on pages 370-372.</a:t>
            </a:r>
          </a:p>
          <a:p>
            <a:pPr marL="0" indent="0">
              <a:buFontTx/>
              <a:buNone/>
              <a:defRPr/>
            </a:pPr>
            <a:endParaRPr lang="en-US" altLang="en-US" sz="1200" dirty="0">
              <a:ea typeface="ＭＳ Ｐゴシック" panose="020B0600070205080204" pitchFamily="34" charset="-128"/>
            </a:endParaRPr>
          </a:p>
          <a:p>
            <a:pPr marL="0" indent="0">
              <a:buFontTx/>
              <a:buNone/>
              <a:defRPr/>
            </a:pPr>
            <a:r>
              <a:rPr lang="en-US" altLang="en-US" sz="2400" dirty="0">
                <a:ea typeface="ＭＳ Ｐゴシック" panose="020B0600070205080204" pitchFamily="34" charset="-128"/>
              </a:rPr>
              <a:t>Below are just a few examples of indicators but many more are found in the ERG2016:</a:t>
            </a:r>
          </a:p>
          <a:p>
            <a:pPr>
              <a:spcBef>
                <a:spcPts val="1200"/>
              </a:spcBef>
              <a:buFont typeface="Wingdings" panose="05000000000000000000" pitchFamily="2" charset="2"/>
              <a:buChar char="§"/>
              <a:defRPr/>
            </a:pPr>
            <a:r>
              <a:rPr lang="en-US" altLang="en-US" sz="2000" dirty="0">
                <a:ea typeface="ＭＳ Ｐゴシック" panose="020B0600070205080204" pitchFamily="34" charset="-128"/>
              </a:rPr>
              <a:t>Chemical Incident – Low-lying clouds;</a:t>
            </a:r>
          </a:p>
          <a:p>
            <a:pPr>
              <a:buFont typeface="Wingdings" panose="05000000000000000000" pitchFamily="2" charset="2"/>
              <a:buChar char="§"/>
              <a:tabLst>
                <a:tab pos="2606675" algn="l"/>
              </a:tabLst>
              <a:defRPr/>
            </a:pPr>
            <a:r>
              <a:rPr lang="en-US" altLang="en-US" sz="2000" dirty="0">
                <a:ea typeface="ＭＳ Ｐゴシック" panose="020B0600070205080204" pitchFamily="34" charset="-128"/>
              </a:rPr>
              <a:t>Biological Incident – Unusual number of sick or dying people or animals;</a:t>
            </a:r>
          </a:p>
          <a:p>
            <a:pPr>
              <a:buFont typeface="Wingdings" panose="05000000000000000000" pitchFamily="2" charset="2"/>
              <a:buChar char="§"/>
              <a:defRPr/>
            </a:pPr>
            <a:r>
              <a:rPr lang="en-US" altLang="en-US" sz="2000" dirty="0">
                <a:ea typeface="ＭＳ Ｐゴシック" panose="020B0600070205080204" pitchFamily="34" charset="-128"/>
              </a:rPr>
              <a:t>Radiological Incident – Heat emitting material.</a:t>
            </a:r>
          </a:p>
          <a:p>
            <a:pPr marL="342900" lvl="1" indent="-342900">
              <a:buFontTx/>
              <a:buChar char="•"/>
              <a:defRPr/>
            </a:pPr>
            <a:endParaRPr lang="en-US" altLang="en-US" sz="2000" dirty="0">
              <a:ea typeface="ＭＳ Ｐゴシック" panose="020B0600070205080204" pitchFamily="34" charset="-128"/>
            </a:endParaRPr>
          </a:p>
        </p:txBody>
      </p:sp>
      <p:sp>
        <p:nvSpPr>
          <p:cNvPr id="4" name="Slide Number Placeholder 3">
            <a:extLst>
              <a:ext uri="{FF2B5EF4-FFF2-40B4-BE49-F238E27FC236}">
                <a16:creationId xmlns:a16="http://schemas.microsoft.com/office/drawing/2014/main" id="{9284AA9C-6C11-45EA-8660-9DF6E65F7560}"/>
              </a:ext>
            </a:extLst>
          </p:cNvPr>
          <p:cNvSpPr>
            <a:spLocks noGrp="1"/>
          </p:cNvSpPr>
          <p:nvPr>
            <p:ph type="sldNum" sz="quarter" idx="12"/>
          </p:nvPr>
        </p:nvSpPr>
        <p:spPr>
          <a:xfrm>
            <a:off x="8496300" y="6573838"/>
            <a:ext cx="647700" cy="284162"/>
          </a:xfrm>
        </p:spPr>
        <p:txBody>
          <a:bodyPr/>
          <a:lstStyle>
            <a:lvl1pPr>
              <a:defRPr sz="2400" b="1">
                <a:solidFill>
                  <a:srgbClr val="FF6600"/>
                </a:solidFill>
                <a:latin typeface="Times New Roman" panose="02020603050405020304" pitchFamily="18" charset="0"/>
                <a:cs typeface="Arial" panose="020B0604020202020204" pitchFamily="34" charset="0"/>
              </a:defRPr>
            </a:lvl1pPr>
            <a:lvl2pPr marL="742950" indent="-285750">
              <a:defRPr sz="2400" b="1">
                <a:solidFill>
                  <a:srgbClr val="FF6600"/>
                </a:solidFill>
                <a:latin typeface="Times New Roman" panose="02020603050405020304" pitchFamily="18" charset="0"/>
                <a:cs typeface="Arial" panose="020B0604020202020204" pitchFamily="34" charset="0"/>
              </a:defRPr>
            </a:lvl2pPr>
            <a:lvl3pPr marL="1143000" indent="-228600">
              <a:defRPr sz="2400" b="1">
                <a:solidFill>
                  <a:srgbClr val="FF6600"/>
                </a:solidFill>
                <a:latin typeface="Times New Roman" panose="02020603050405020304" pitchFamily="18" charset="0"/>
                <a:cs typeface="Arial" panose="020B0604020202020204" pitchFamily="34" charset="0"/>
              </a:defRPr>
            </a:lvl3pPr>
            <a:lvl4pPr marL="1600200" indent="-228600">
              <a:defRPr sz="2400" b="1">
                <a:solidFill>
                  <a:srgbClr val="FF6600"/>
                </a:solidFill>
                <a:latin typeface="Times New Roman" panose="02020603050405020304" pitchFamily="18" charset="0"/>
                <a:cs typeface="Arial" panose="020B0604020202020204" pitchFamily="34" charset="0"/>
              </a:defRPr>
            </a:lvl4pPr>
            <a:lvl5pPr marL="2057400" indent="-228600">
              <a:defRPr sz="2400" b="1">
                <a:solidFill>
                  <a:srgbClr val="FF6600"/>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b="1">
                <a:solidFill>
                  <a:srgbClr val="FF6600"/>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b="1">
                <a:solidFill>
                  <a:srgbClr val="FF6600"/>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b="1">
                <a:solidFill>
                  <a:srgbClr val="FF6600"/>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b="1">
                <a:solidFill>
                  <a:srgbClr val="FF6600"/>
                </a:solidFill>
                <a:latin typeface="Times New Roman" panose="02020603050405020304" pitchFamily="18" charset="0"/>
                <a:cs typeface="Arial" panose="020B0604020202020204" pitchFamily="34" charset="0"/>
              </a:defRPr>
            </a:lvl9pPr>
          </a:lstStyle>
          <a:p>
            <a:pPr>
              <a:defRPr/>
            </a:pPr>
            <a:fld id="{FD906231-C7FA-4415-A9E5-C05C2609A095}" type="slidenum">
              <a:rPr lang="en-US" altLang="en-US" sz="1400" smtClean="0">
                <a:solidFill>
                  <a:srgbClr val="000000"/>
                </a:solidFill>
                <a:latin typeface="Helvetica" panose="020B0604020202020204" pitchFamily="34" charset="0"/>
              </a:rPr>
              <a:pPr>
                <a:defRPr/>
              </a:pPr>
              <a:t>99</a:t>
            </a:fld>
            <a:endParaRPr lang="en-US" altLang="en-US" sz="1400">
              <a:solidFill>
                <a:srgbClr val="000000"/>
              </a:solidFill>
              <a:latin typeface="Helvetica" panose="020B0604020202020204" pitchFamily="34" charset="0"/>
            </a:endParaRPr>
          </a:p>
        </p:txBody>
      </p:sp>
      <p:graphicFrame>
        <p:nvGraphicFramePr>
          <p:cNvPr id="6" name="Diagram 5">
            <a:extLst>
              <a:ext uri="{FF2B5EF4-FFF2-40B4-BE49-F238E27FC236}">
                <a16:creationId xmlns:a16="http://schemas.microsoft.com/office/drawing/2014/main" id="{1BD55E4B-5995-4348-BA37-680FFB8C92FB}"/>
              </a:ext>
            </a:extLst>
          </p:cNvPr>
          <p:cNvGraphicFramePr/>
          <p:nvPr/>
        </p:nvGraphicFramePr>
        <p:xfrm>
          <a:off x="1512048" y="6237312"/>
          <a:ext cx="6228304" cy="5040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sld>
</file>

<file path=ppt/theme/theme1.xml><?xml version="1.0" encoding="utf-8"?>
<a:theme xmlns:a="http://schemas.openxmlformats.org/drawingml/2006/main" name="Corporate template PPT_English">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sz="2000" b="0" dirty="0" smtClean="0">
            <a:solidFill>
              <a:schemeClr val="tx1"/>
            </a:solidFill>
            <a:latin typeface="Helvetica" pitchFamily="34" charset="0"/>
          </a:defRPr>
        </a:defPPr>
      </a:lstStyle>
    </a:tx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1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1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10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9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8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7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6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5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4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0.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1.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2.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3.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4.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5.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9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0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8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7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6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14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15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26758</TotalTime>
  <Pages>49</Pages>
  <Words>4942</Words>
  <Application>Microsoft Office PowerPoint</Application>
  <PresentationFormat>On-screen Show (4:3)</PresentationFormat>
  <Paragraphs>927</Paragraphs>
  <Slides>113</Slides>
  <Notes>41</Notes>
  <HiddenSlides>0</HiddenSlides>
  <MMClips>0</MMClips>
  <ScaleCrop>false</ScaleCrop>
  <HeadingPairs>
    <vt:vector size="8" baseType="variant">
      <vt:variant>
        <vt:lpstr>Fonts Used</vt:lpstr>
      </vt:variant>
      <vt:variant>
        <vt:i4>7</vt:i4>
      </vt:variant>
      <vt:variant>
        <vt:lpstr>Theme</vt:lpstr>
      </vt:variant>
      <vt:variant>
        <vt:i4>23</vt:i4>
      </vt:variant>
      <vt:variant>
        <vt:lpstr>Embedded OLE Servers</vt:lpstr>
      </vt:variant>
      <vt:variant>
        <vt:i4>1</vt:i4>
      </vt:variant>
      <vt:variant>
        <vt:lpstr>Slide Titles</vt:lpstr>
      </vt:variant>
      <vt:variant>
        <vt:i4>113</vt:i4>
      </vt:variant>
    </vt:vector>
  </HeadingPairs>
  <TitlesOfParts>
    <vt:vector size="144" baseType="lpstr">
      <vt:lpstr>Times New Roman</vt:lpstr>
      <vt:lpstr>Arial</vt:lpstr>
      <vt:lpstr>Helvetica</vt:lpstr>
      <vt:lpstr>ＭＳ Ｐゴシック</vt:lpstr>
      <vt:lpstr>Calibri</vt:lpstr>
      <vt:lpstr>Wingdings</vt:lpstr>
      <vt:lpstr>Courier New</vt:lpstr>
      <vt:lpstr>Corporate template PPT_English</vt:lpstr>
      <vt:lpstr>21_Custom Design</vt:lpstr>
      <vt:lpstr>19_Custom Design</vt:lpstr>
      <vt:lpstr>20_Custom Design</vt:lpstr>
      <vt:lpstr>18_Custom Design</vt:lpstr>
      <vt:lpstr>17_Custom Design</vt:lpstr>
      <vt:lpstr>16_Custom Design</vt:lpstr>
      <vt:lpstr>14_Custom Design</vt:lpstr>
      <vt:lpstr>15_Custom Design</vt:lpstr>
      <vt:lpstr>13_Custom Design</vt:lpstr>
      <vt:lpstr>12_Custom Design</vt:lpstr>
      <vt:lpstr>11_Custom Design</vt:lpstr>
      <vt:lpstr>10_Custom Design</vt:lpstr>
      <vt:lpstr>9_Custom Design</vt:lpstr>
      <vt:lpstr>8_Custom Design</vt:lpstr>
      <vt:lpstr>7_Custom Design</vt:lpstr>
      <vt:lpstr>6_Custom Design</vt:lpstr>
      <vt:lpstr>5_Custom Design</vt:lpstr>
      <vt:lpstr>4_Custom Design</vt:lpstr>
      <vt:lpstr>3_Custom Design</vt:lpstr>
      <vt:lpstr>2_Custom Design</vt:lpstr>
      <vt:lpstr>1_Custom Design</vt:lpstr>
      <vt:lpstr>Custom Design</vt:lpstr>
      <vt:lpstr>CorelDRAW! Graphic</vt:lpstr>
      <vt:lpstr>ERG2016 Training Presentation</vt:lpstr>
      <vt:lpstr>ERG2016</vt:lpstr>
      <vt:lpstr>Outline</vt:lpstr>
      <vt:lpstr>ERG2016 - Overview</vt:lpstr>
      <vt:lpstr>Overview of the ERG2016</vt:lpstr>
      <vt:lpstr>Additional Sections</vt:lpstr>
      <vt:lpstr>Additional Sections (continued)</vt:lpstr>
      <vt:lpstr> </vt:lpstr>
      <vt:lpstr>PowerPoint Presentation</vt:lpstr>
      <vt:lpstr>BLUE Section</vt:lpstr>
      <vt:lpstr>PowerPoint Presentation</vt:lpstr>
      <vt:lpstr>ORANGE Section</vt:lpstr>
      <vt:lpstr>ORANGE Section</vt:lpstr>
      <vt:lpstr>PowerPoint Presentation</vt:lpstr>
      <vt:lpstr>ORANGE Section</vt:lpstr>
      <vt:lpstr>ORANGE Section</vt:lpstr>
      <vt:lpstr>ORANGE Section</vt:lpstr>
      <vt:lpstr>GREEN Section</vt:lpstr>
      <vt:lpstr>GREEN Section - Table 1</vt:lpstr>
      <vt:lpstr>PowerPoint Presentation</vt:lpstr>
      <vt:lpstr>Table 1 - Small and large spills</vt:lpstr>
      <vt:lpstr>PowerPoint Presentation</vt:lpstr>
      <vt:lpstr>Table 1 - Initial Isolation Zone</vt:lpstr>
      <vt:lpstr>Table 1 - Protective Action Zone</vt:lpstr>
      <vt:lpstr>Table 1 - Protective Action Zone</vt:lpstr>
      <vt:lpstr>Table 1 - Protective Action Zone</vt:lpstr>
      <vt:lpstr>GREEN Section - Table 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Overview – Question 1</vt:lpstr>
      <vt:lpstr>Overview – Question 1 (Answer)</vt:lpstr>
      <vt:lpstr>Overview – Question 2</vt:lpstr>
      <vt:lpstr>Overview – Question 2 (Answer)</vt:lpstr>
      <vt:lpstr>Overview – Question 3</vt:lpstr>
      <vt:lpstr>Overview – Question 3 (Answer)</vt:lpstr>
      <vt:lpstr>Overview – Question 4</vt:lpstr>
      <vt:lpstr>Overview – Question 4 (Answer)</vt:lpstr>
      <vt:lpstr>Thinking Point</vt:lpstr>
      <vt:lpstr>ERG2016 - Usage</vt:lpstr>
      <vt:lpstr>ERG2016 - Usage</vt:lpstr>
      <vt:lpstr>How to use the ERG2016</vt:lpstr>
      <vt:lpstr>How to use the ERG2016</vt:lpstr>
      <vt:lpstr>Explosives Placard - YES</vt:lpstr>
      <vt:lpstr>Explosives Example</vt:lpstr>
      <vt:lpstr>PowerPoint Presentation</vt:lpstr>
      <vt:lpstr>How to use the ERG2016</vt:lpstr>
      <vt:lpstr>ID Number and/or Name- YES</vt:lpstr>
      <vt:lpstr>ID Number or Shipping Name</vt:lpstr>
      <vt:lpstr>PowerPoint Presentation</vt:lpstr>
      <vt:lpstr>ID Number or Shipping Name</vt:lpstr>
      <vt:lpstr>PowerPoint Presentation</vt:lpstr>
      <vt:lpstr>PowerPoint Presentation</vt:lpstr>
      <vt:lpstr>How to use the ERG2016</vt:lpstr>
      <vt:lpstr>Placard or Label (no ID Number/Name)</vt:lpstr>
      <vt:lpstr>PowerPoint Presentation</vt:lpstr>
      <vt:lpstr>PowerPoint Presentation</vt:lpstr>
      <vt:lpstr>How to use the ERG2016</vt:lpstr>
      <vt:lpstr>Railcar or Road Trailer (no ID Number/Name/Placard)</vt:lpstr>
      <vt:lpstr>PowerPoint Presentation</vt:lpstr>
      <vt:lpstr>PowerPoint Presentation</vt:lpstr>
      <vt:lpstr>PowerPoint Presentation</vt:lpstr>
      <vt:lpstr>PowerPoint Presentation</vt:lpstr>
      <vt:lpstr>How to use the ERG2016</vt:lpstr>
      <vt:lpstr>Little/No Information or Danger Placard</vt:lpstr>
      <vt:lpstr>PowerPoint Presentation</vt:lpstr>
      <vt:lpstr>Remember to redo the flowchart!</vt:lpstr>
      <vt:lpstr>How to use the ERG2016</vt:lpstr>
      <vt:lpstr>How to use the ERG2016</vt:lpstr>
      <vt:lpstr>Letter “P”</vt:lpstr>
      <vt:lpstr>PowerPoint Presentation</vt:lpstr>
      <vt:lpstr>GREEN Highlighted Substances</vt:lpstr>
      <vt:lpstr>GREEN Highlighted Substances</vt:lpstr>
      <vt:lpstr>GREEN Highlighted – NO fire</vt:lpstr>
      <vt:lpstr>GREEN Highlighted – Fire</vt:lpstr>
      <vt:lpstr>Summary: What is needed?</vt:lpstr>
      <vt:lpstr>How to use ERG2016 – Question 1</vt:lpstr>
      <vt:lpstr>How to use ERG2016 – Q1 Answer</vt:lpstr>
      <vt:lpstr>How to use ERG2016 – Question 2</vt:lpstr>
      <vt:lpstr>How to use ERG2016 – Q2 Answer</vt:lpstr>
      <vt:lpstr>How to use ERG2016 – Question 3</vt:lpstr>
      <vt:lpstr>How to use ERG2016 – Q3 Answer</vt:lpstr>
      <vt:lpstr>How to use ERG2016 – Question 4</vt:lpstr>
      <vt:lpstr>How to use ERG2016 – Q4 Answer</vt:lpstr>
      <vt:lpstr>How to use ERG2016 – Question 5</vt:lpstr>
      <vt:lpstr>How to use ERG2016 – Q5 Answer</vt:lpstr>
      <vt:lpstr>PowerPoint Presentation</vt:lpstr>
      <vt:lpstr>How to use ERG2016 – Question 6</vt:lpstr>
      <vt:lpstr>How to use ERG2016 – Q6 Answer</vt:lpstr>
      <vt:lpstr>ERG2016 – Other Information</vt:lpstr>
      <vt:lpstr>Other information in the ERG2016</vt:lpstr>
      <vt:lpstr>BLEVE </vt:lpstr>
      <vt:lpstr>BLEVE</vt:lpstr>
      <vt:lpstr>PowerPoint Presentation</vt:lpstr>
      <vt:lpstr>Indicators of CBRN</vt:lpstr>
      <vt:lpstr>PowerPoint Presentation</vt:lpstr>
      <vt:lpstr>PowerPoint Presentation</vt:lpstr>
      <vt:lpstr>PowerPoint Presentation</vt:lpstr>
      <vt:lpstr>PowerPoint Presentation</vt:lpstr>
      <vt:lpstr>PowerPoint Presentation</vt:lpstr>
      <vt:lpstr>Knowledge – Question 1</vt:lpstr>
      <vt:lpstr>Knowledge – Question 1 (Answer)</vt:lpstr>
      <vt:lpstr>Knowledge – Question 2</vt:lpstr>
      <vt:lpstr>Knowledge – Question 2 (Answer)</vt:lpstr>
      <vt:lpstr>CANUTEC</vt:lpstr>
      <vt:lpstr>CANUTEC</vt:lpstr>
      <vt:lpstr>CANUTEC</vt:lpstr>
      <vt:lpstr>PowerPoint Presentation</vt:lpstr>
      <vt:lpstr>Questions?</vt:lpstr>
    </vt:vector>
  </TitlesOfParts>
  <Company>Transport Canada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Emergency Response Guidebook 2004</dc:title>
  <dc:subject>Training Program</dc:subject>
  <dc:creator>CANUTEC</dc:creator>
  <cp:keywords/>
  <dc:description/>
  <cp:lastModifiedBy>Douglas Mueller</cp:lastModifiedBy>
  <cp:revision>2518</cp:revision>
  <cp:lastPrinted>1996-09-02T20:25:12Z</cp:lastPrinted>
  <dcterms:created xsi:type="dcterms:W3CDTF">1996-09-09T14:46:04Z</dcterms:created>
  <dcterms:modified xsi:type="dcterms:W3CDTF">2019-10-14T15:51:02Z</dcterms:modified>
</cp:coreProperties>
</file>